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comment1.xml" ContentType="application/vnd.openxmlformats-officedocument.presentationml.comment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71" r:id="rId3"/>
    <p:sldId id="272" r:id="rId4"/>
    <p:sldId id="270" r:id="rId5"/>
    <p:sldId id="273" r:id="rId6"/>
    <p:sldId id="274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SJ" initials="C" lastIdx="2" clrIdx="0">
    <p:extLst>
      <p:ext uri="{19B8F6BF-5375-455C-9EA6-DF929625EA0E}">
        <p15:presenceInfo xmlns:p15="http://schemas.microsoft.com/office/powerpoint/2012/main" userId="CS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25T14:39:52.706" idx="1">
    <p:pos x="7247" y="349"/>
    <p:text/>
    <p:extLst>
      <p:ext uri="{C676402C-5697-4E1C-873F-D02D1690AC5C}">
        <p15:threadingInfo xmlns:p15="http://schemas.microsoft.com/office/powerpoint/2012/main" timeZoneBias="300"/>
      </p:ext>
    </p:extLst>
  </p:cm>
  <p:cm authorId="1" dt="2022-07-25T14:40:04.072" idx="2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1E2AD1-47E3-45D8-9556-B5C75161B28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98A02061-E114-4C7D-8969-AD03442AD903}">
      <dgm:prSet phldrT="[Texto]" custT="1"/>
      <dgm:spPr/>
      <dgm:t>
        <a:bodyPr/>
        <a:lstStyle/>
        <a:p>
          <a:r>
            <a:rPr lang="es-MX" sz="1100" b="1" dirty="0"/>
            <a:t>INSTRUMENTOS INTERNACIONALES</a:t>
          </a:r>
        </a:p>
        <a:p>
          <a:r>
            <a:rPr lang="es-MX" sz="1100" dirty="0"/>
            <a:t>DEVC de 1993</a:t>
          </a:r>
        </a:p>
        <a:p>
          <a:r>
            <a:rPr lang="es-MX" sz="1100" dirty="0"/>
            <a:t>Convención Belém do Pará</a:t>
          </a:r>
        </a:p>
        <a:p>
          <a:r>
            <a:rPr lang="es-MX" sz="1100" dirty="0"/>
            <a:t>R. General # 19 CEDAW</a:t>
          </a:r>
          <a:endParaRPr lang="es-CO" sz="1100" dirty="0"/>
        </a:p>
      </dgm:t>
    </dgm:pt>
    <dgm:pt modelId="{DA3F7D70-9238-40EA-987D-869B21A5B134}" type="parTrans" cxnId="{5026DB70-E6A5-420C-A455-DC35CFE36238}">
      <dgm:prSet/>
      <dgm:spPr/>
      <dgm:t>
        <a:bodyPr/>
        <a:lstStyle/>
        <a:p>
          <a:endParaRPr lang="es-CO"/>
        </a:p>
      </dgm:t>
    </dgm:pt>
    <dgm:pt modelId="{6DAF199F-ACA8-4144-B8FA-1DDEBB121977}" type="sibTrans" cxnId="{5026DB70-E6A5-420C-A455-DC35CFE36238}">
      <dgm:prSet/>
      <dgm:spPr/>
      <dgm:t>
        <a:bodyPr/>
        <a:lstStyle/>
        <a:p>
          <a:endParaRPr lang="es-CO"/>
        </a:p>
      </dgm:t>
    </dgm:pt>
    <dgm:pt modelId="{22E20360-EB0C-4A2D-850B-267422EF131B}">
      <dgm:prSet phldrT="[Texto]"/>
      <dgm:spPr/>
      <dgm:t>
        <a:bodyPr/>
        <a:lstStyle/>
        <a:p>
          <a:endParaRPr lang="es-MX" b="1" dirty="0"/>
        </a:p>
        <a:p>
          <a:r>
            <a:rPr lang="es-MX" b="1" dirty="0"/>
            <a:t>CONSTITUCIÓN POLÍTICA</a:t>
          </a:r>
        </a:p>
        <a:p>
          <a:r>
            <a:rPr lang="es-MX" dirty="0"/>
            <a:t>Art. 13 INC 3º y 43.</a:t>
          </a:r>
        </a:p>
        <a:p>
          <a:endParaRPr lang="es-CO" dirty="0"/>
        </a:p>
      </dgm:t>
    </dgm:pt>
    <dgm:pt modelId="{DD8AB741-C535-47AF-92B0-7B230D07CB9C}" type="parTrans" cxnId="{549CF4E0-DD89-44C8-9F3E-E812877772A7}">
      <dgm:prSet/>
      <dgm:spPr/>
      <dgm:t>
        <a:bodyPr/>
        <a:lstStyle/>
        <a:p>
          <a:endParaRPr lang="es-CO"/>
        </a:p>
      </dgm:t>
    </dgm:pt>
    <dgm:pt modelId="{D2F8919B-F3B5-4C99-B301-829E0C1757F3}" type="sibTrans" cxnId="{549CF4E0-DD89-44C8-9F3E-E812877772A7}">
      <dgm:prSet/>
      <dgm:spPr/>
      <dgm:t>
        <a:bodyPr/>
        <a:lstStyle/>
        <a:p>
          <a:endParaRPr lang="es-CO"/>
        </a:p>
      </dgm:t>
    </dgm:pt>
    <dgm:pt modelId="{6CFF06D2-9A66-4FC3-8120-18071BEE904C}">
      <dgm:prSet phldrT="[Texto]"/>
      <dgm:spPr/>
      <dgm:t>
        <a:bodyPr/>
        <a:lstStyle/>
        <a:p>
          <a:r>
            <a:rPr lang="es-MX" b="1" dirty="0"/>
            <a:t>LEGISLACIÓN INTERNA</a:t>
          </a:r>
        </a:p>
        <a:p>
          <a:r>
            <a:rPr lang="es-MX" b="0" dirty="0"/>
            <a:t>L 882 de 2004</a:t>
          </a:r>
        </a:p>
        <a:p>
          <a:r>
            <a:rPr lang="es-MX" dirty="0"/>
            <a:t>L 1257 de 2008</a:t>
          </a:r>
        </a:p>
        <a:p>
          <a:r>
            <a:rPr lang="es-MX" dirty="0"/>
            <a:t>L 1542 de 2012</a:t>
          </a:r>
        </a:p>
        <a:p>
          <a:r>
            <a:rPr lang="es-MX" dirty="0"/>
            <a:t>L 1765 DE 2015</a:t>
          </a:r>
          <a:endParaRPr lang="es-CO" dirty="0"/>
        </a:p>
      </dgm:t>
    </dgm:pt>
    <dgm:pt modelId="{848C58A7-38F8-4F5D-88D1-67BE4229AAD0}" type="parTrans" cxnId="{572FB230-3CFE-40CB-8CF0-D8FF0F073319}">
      <dgm:prSet/>
      <dgm:spPr/>
      <dgm:t>
        <a:bodyPr/>
        <a:lstStyle/>
        <a:p>
          <a:endParaRPr lang="es-CO"/>
        </a:p>
      </dgm:t>
    </dgm:pt>
    <dgm:pt modelId="{97011D4C-E7D9-4963-BFF4-FAB9785CD465}" type="sibTrans" cxnId="{572FB230-3CFE-40CB-8CF0-D8FF0F073319}">
      <dgm:prSet/>
      <dgm:spPr/>
      <dgm:t>
        <a:bodyPr/>
        <a:lstStyle/>
        <a:p>
          <a:endParaRPr lang="es-CO"/>
        </a:p>
      </dgm:t>
    </dgm:pt>
    <dgm:pt modelId="{78BC2869-5639-4E39-987C-5611C585649B}">
      <dgm:prSet phldrT="[Texto]"/>
      <dgm:spPr/>
      <dgm:t>
        <a:bodyPr/>
        <a:lstStyle/>
        <a:p>
          <a:r>
            <a:rPr lang="es-MX" b="1" dirty="0"/>
            <a:t>JURISPRUDENCIA CORTE CONSTITUCIONAL</a:t>
          </a:r>
        </a:p>
        <a:p>
          <a:r>
            <a:rPr lang="es-MX" b="0" dirty="0"/>
            <a:t>C 368 DE 2004</a:t>
          </a:r>
        </a:p>
        <a:p>
          <a:r>
            <a:rPr lang="es-MX" b="0" dirty="0"/>
            <a:t>C 029 DE 2009</a:t>
          </a:r>
        </a:p>
        <a:p>
          <a:r>
            <a:rPr lang="es-MX" b="0" dirty="0"/>
            <a:t>C 539 DE 2016</a:t>
          </a:r>
          <a:endParaRPr lang="es-CO" b="0" dirty="0"/>
        </a:p>
      </dgm:t>
    </dgm:pt>
    <dgm:pt modelId="{CA833BF4-A662-448C-8BAC-11E19F3762E4}" type="parTrans" cxnId="{8373CBAF-504D-4711-94A5-CF0891BFC7BF}">
      <dgm:prSet/>
      <dgm:spPr/>
      <dgm:t>
        <a:bodyPr/>
        <a:lstStyle/>
        <a:p>
          <a:endParaRPr lang="es-CO"/>
        </a:p>
      </dgm:t>
    </dgm:pt>
    <dgm:pt modelId="{5F546B69-27F9-4E3D-9D31-0CF65C0AC950}" type="sibTrans" cxnId="{8373CBAF-504D-4711-94A5-CF0891BFC7BF}">
      <dgm:prSet/>
      <dgm:spPr/>
      <dgm:t>
        <a:bodyPr/>
        <a:lstStyle/>
        <a:p>
          <a:endParaRPr lang="es-CO"/>
        </a:p>
      </dgm:t>
    </dgm:pt>
    <dgm:pt modelId="{8EE40232-6F96-4E97-9D45-D516CA3FCBD4}">
      <dgm:prSet phldrT="[Texto]"/>
      <dgm:spPr/>
      <dgm:t>
        <a:bodyPr/>
        <a:lstStyle/>
        <a:p>
          <a:r>
            <a:rPr lang="es-MX" b="1" dirty="0"/>
            <a:t>JURISPRUDENCIA CSJ</a:t>
          </a:r>
        </a:p>
        <a:p>
          <a:r>
            <a:rPr lang="es-MX" b="0" dirty="0"/>
            <a:t>Rad. 52.394/2019</a:t>
          </a:r>
        </a:p>
        <a:p>
          <a:r>
            <a:rPr lang="es-MX" dirty="0"/>
            <a:t>Rad. 53.037/2020</a:t>
          </a:r>
        </a:p>
        <a:p>
          <a:r>
            <a:rPr lang="es-MX" dirty="0"/>
            <a:t>Rad. 56.794/2021</a:t>
          </a:r>
        </a:p>
        <a:p>
          <a:r>
            <a:rPr lang="es-MX" dirty="0"/>
            <a:t>Rad. 60.781/2022</a:t>
          </a:r>
          <a:endParaRPr lang="es-CO" dirty="0"/>
        </a:p>
      </dgm:t>
    </dgm:pt>
    <dgm:pt modelId="{667CC123-9757-4786-A977-7F3BA16F8B61}" type="parTrans" cxnId="{83AF58F1-E680-454D-B041-DFA122FFF054}">
      <dgm:prSet/>
      <dgm:spPr/>
      <dgm:t>
        <a:bodyPr/>
        <a:lstStyle/>
        <a:p>
          <a:endParaRPr lang="es-CO"/>
        </a:p>
      </dgm:t>
    </dgm:pt>
    <dgm:pt modelId="{2CBE0276-0CFD-4F02-8ED8-D1F35DD90395}" type="sibTrans" cxnId="{83AF58F1-E680-454D-B041-DFA122FFF054}">
      <dgm:prSet/>
      <dgm:spPr/>
      <dgm:t>
        <a:bodyPr/>
        <a:lstStyle/>
        <a:p>
          <a:endParaRPr lang="es-CO"/>
        </a:p>
      </dgm:t>
    </dgm:pt>
    <dgm:pt modelId="{EF65725E-9449-420A-A268-CE0D5D9C1FD4}" type="pres">
      <dgm:prSet presAssocID="{D51E2AD1-47E3-45D8-9556-B5C75161B280}" presName="cycle" presStyleCnt="0">
        <dgm:presLayoutVars>
          <dgm:dir/>
          <dgm:resizeHandles val="exact"/>
        </dgm:presLayoutVars>
      </dgm:prSet>
      <dgm:spPr/>
    </dgm:pt>
    <dgm:pt modelId="{BA204C0E-9410-4074-A546-E0ED05284963}" type="pres">
      <dgm:prSet presAssocID="{98A02061-E114-4C7D-8969-AD03442AD903}" presName="node" presStyleLbl="node1" presStyleIdx="0" presStyleCnt="5">
        <dgm:presLayoutVars>
          <dgm:bulletEnabled val="1"/>
        </dgm:presLayoutVars>
      </dgm:prSet>
      <dgm:spPr/>
    </dgm:pt>
    <dgm:pt modelId="{A7259A7B-42AD-438D-902A-54587A77BABF}" type="pres">
      <dgm:prSet presAssocID="{6DAF199F-ACA8-4144-B8FA-1DDEBB121977}" presName="sibTrans" presStyleLbl="sibTrans2D1" presStyleIdx="0" presStyleCnt="5"/>
      <dgm:spPr/>
    </dgm:pt>
    <dgm:pt modelId="{23211BB5-39FB-4921-9B22-6D3F4F4BD98E}" type="pres">
      <dgm:prSet presAssocID="{6DAF199F-ACA8-4144-B8FA-1DDEBB121977}" presName="connectorText" presStyleLbl="sibTrans2D1" presStyleIdx="0" presStyleCnt="5"/>
      <dgm:spPr/>
    </dgm:pt>
    <dgm:pt modelId="{BB5B364C-81A7-4F0B-B215-9CE2D3179F6E}" type="pres">
      <dgm:prSet presAssocID="{22E20360-EB0C-4A2D-850B-267422EF131B}" presName="node" presStyleLbl="node1" presStyleIdx="1" presStyleCnt="5" custRadScaleRad="101159" custRadScaleInc="592">
        <dgm:presLayoutVars>
          <dgm:bulletEnabled val="1"/>
        </dgm:presLayoutVars>
      </dgm:prSet>
      <dgm:spPr/>
    </dgm:pt>
    <dgm:pt modelId="{EDA97EF9-F7E9-4F5D-A9CF-AAE1B17C16CD}" type="pres">
      <dgm:prSet presAssocID="{D2F8919B-F3B5-4C99-B301-829E0C1757F3}" presName="sibTrans" presStyleLbl="sibTrans2D1" presStyleIdx="1" presStyleCnt="5"/>
      <dgm:spPr/>
    </dgm:pt>
    <dgm:pt modelId="{1E59B805-898E-46AD-AA6A-18BC94E4517E}" type="pres">
      <dgm:prSet presAssocID="{D2F8919B-F3B5-4C99-B301-829E0C1757F3}" presName="connectorText" presStyleLbl="sibTrans2D1" presStyleIdx="1" presStyleCnt="5"/>
      <dgm:spPr/>
    </dgm:pt>
    <dgm:pt modelId="{810285ED-CCAE-4137-B340-8A9B2A7E8719}" type="pres">
      <dgm:prSet presAssocID="{6CFF06D2-9A66-4FC3-8120-18071BEE904C}" presName="node" presStyleLbl="node1" presStyleIdx="2" presStyleCnt="5">
        <dgm:presLayoutVars>
          <dgm:bulletEnabled val="1"/>
        </dgm:presLayoutVars>
      </dgm:prSet>
      <dgm:spPr/>
    </dgm:pt>
    <dgm:pt modelId="{E3144269-D80D-4B56-A473-93AD121EA9DC}" type="pres">
      <dgm:prSet presAssocID="{97011D4C-E7D9-4963-BFF4-FAB9785CD465}" presName="sibTrans" presStyleLbl="sibTrans2D1" presStyleIdx="2" presStyleCnt="5"/>
      <dgm:spPr/>
    </dgm:pt>
    <dgm:pt modelId="{4957B676-44A3-4E9A-86AF-E422A020B279}" type="pres">
      <dgm:prSet presAssocID="{97011D4C-E7D9-4963-BFF4-FAB9785CD465}" presName="connectorText" presStyleLbl="sibTrans2D1" presStyleIdx="2" presStyleCnt="5"/>
      <dgm:spPr/>
    </dgm:pt>
    <dgm:pt modelId="{FEB8BFEB-76A2-42C9-B87D-75BC3EAA813B}" type="pres">
      <dgm:prSet presAssocID="{78BC2869-5639-4E39-987C-5611C585649B}" presName="node" presStyleLbl="node1" presStyleIdx="3" presStyleCnt="5" custRadScaleRad="98588" custRadScaleInc="-3182">
        <dgm:presLayoutVars>
          <dgm:bulletEnabled val="1"/>
        </dgm:presLayoutVars>
      </dgm:prSet>
      <dgm:spPr/>
    </dgm:pt>
    <dgm:pt modelId="{4EA6BC31-572E-4A11-A584-7DDAF27EC4FF}" type="pres">
      <dgm:prSet presAssocID="{5F546B69-27F9-4E3D-9D31-0CF65C0AC950}" presName="sibTrans" presStyleLbl="sibTrans2D1" presStyleIdx="3" presStyleCnt="5"/>
      <dgm:spPr/>
    </dgm:pt>
    <dgm:pt modelId="{A6C658F8-04EE-4639-B6ED-D43F8EDD9B81}" type="pres">
      <dgm:prSet presAssocID="{5F546B69-27F9-4E3D-9D31-0CF65C0AC950}" presName="connectorText" presStyleLbl="sibTrans2D1" presStyleIdx="3" presStyleCnt="5"/>
      <dgm:spPr/>
    </dgm:pt>
    <dgm:pt modelId="{F4B780DA-03E4-47A4-A0B4-F7F3C6878BAF}" type="pres">
      <dgm:prSet presAssocID="{8EE40232-6F96-4E97-9D45-D516CA3FCBD4}" presName="node" presStyleLbl="node1" presStyleIdx="4" presStyleCnt="5">
        <dgm:presLayoutVars>
          <dgm:bulletEnabled val="1"/>
        </dgm:presLayoutVars>
      </dgm:prSet>
      <dgm:spPr/>
    </dgm:pt>
    <dgm:pt modelId="{1E7B2D2D-B992-4873-882E-972919253FFD}" type="pres">
      <dgm:prSet presAssocID="{2CBE0276-0CFD-4F02-8ED8-D1F35DD90395}" presName="sibTrans" presStyleLbl="sibTrans2D1" presStyleIdx="4" presStyleCnt="5"/>
      <dgm:spPr/>
    </dgm:pt>
    <dgm:pt modelId="{B1CF8F59-1F9E-4925-ABF0-ED256D2FDB0C}" type="pres">
      <dgm:prSet presAssocID="{2CBE0276-0CFD-4F02-8ED8-D1F35DD90395}" presName="connectorText" presStyleLbl="sibTrans2D1" presStyleIdx="4" presStyleCnt="5"/>
      <dgm:spPr/>
    </dgm:pt>
  </dgm:ptLst>
  <dgm:cxnLst>
    <dgm:cxn modelId="{E022890C-FB5D-41B9-B17F-4CB81CA2FE86}" type="presOf" srcId="{22E20360-EB0C-4A2D-850B-267422EF131B}" destId="{BB5B364C-81A7-4F0B-B215-9CE2D3179F6E}" srcOrd="0" destOrd="0" presId="urn:microsoft.com/office/officeart/2005/8/layout/cycle2"/>
    <dgm:cxn modelId="{C7A9241C-F57D-46A8-B49D-7850A546F797}" type="presOf" srcId="{D51E2AD1-47E3-45D8-9556-B5C75161B280}" destId="{EF65725E-9449-420A-A268-CE0D5D9C1FD4}" srcOrd="0" destOrd="0" presId="urn:microsoft.com/office/officeart/2005/8/layout/cycle2"/>
    <dgm:cxn modelId="{E2C58722-B646-49B1-BF58-B1E4FD7BF0A5}" type="presOf" srcId="{97011D4C-E7D9-4963-BFF4-FAB9785CD465}" destId="{4957B676-44A3-4E9A-86AF-E422A020B279}" srcOrd="1" destOrd="0" presId="urn:microsoft.com/office/officeart/2005/8/layout/cycle2"/>
    <dgm:cxn modelId="{05F2E223-9692-48D1-B3EE-DB50BCC85AEA}" type="presOf" srcId="{D2F8919B-F3B5-4C99-B301-829E0C1757F3}" destId="{1E59B805-898E-46AD-AA6A-18BC94E4517E}" srcOrd="1" destOrd="0" presId="urn:microsoft.com/office/officeart/2005/8/layout/cycle2"/>
    <dgm:cxn modelId="{572FB230-3CFE-40CB-8CF0-D8FF0F073319}" srcId="{D51E2AD1-47E3-45D8-9556-B5C75161B280}" destId="{6CFF06D2-9A66-4FC3-8120-18071BEE904C}" srcOrd="2" destOrd="0" parTransId="{848C58A7-38F8-4F5D-88D1-67BE4229AAD0}" sibTransId="{97011D4C-E7D9-4963-BFF4-FAB9785CD465}"/>
    <dgm:cxn modelId="{1313C75B-11C7-48DB-9804-7E14435DD406}" type="presOf" srcId="{5F546B69-27F9-4E3D-9D31-0CF65C0AC950}" destId="{A6C658F8-04EE-4639-B6ED-D43F8EDD9B81}" srcOrd="1" destOrd="0" presId="urn:microsoft.com/office/officeart/2005/8/layout/cycle2"/>
    <dgm:cxn modelId="{5026DB70-E6A5-420C-A455-DC35CFE36238}" srcId="{D51E2AD1-47E3-45D8-9556-B5C75161B280}" destId="{98A02061-E114-4C7D-8969-AD03442AD903}" srcOrd="0" destOrd="0" parTransId="{DA3F7D70-9238-40EA-987D-869B21A5B134}" sibTransId="{6DAF199F-ACA8-4144-B8FA-1DDEBB121977}"/>
    <dgm:cxn modelId="{EFBF0356-4CA4-46E0-BDA4-F879FDD4919C}" type="presOf" srcId="{5F546B69-27F9-4E3D-9D31-0CF65C0AC950}" destId="{4EA6BC31-572E-4A11-A584-7DDAF27EC4FF}" srcOrd="0" destOrd="0" presId="urn:microsoft.com/office/officeart/2005/8/layout/cycle2"/>
    <dgm:cxn modelId="{0D1BEC57-7242-445E-A02D-17FD7FA6C5C6}" type="presOf" srcId="{6DAF199F-ACA8-4144-B8FA-1DDEBB121977}" destId="{A7259A7B-42AD-438D-902A-54587A77BABF}" srcOrd="0" destOrd="0" presId="urn:microsoft.com/office/officeart/2005/8/layout/cycle2"/>
    <dgm:cxn modelId="{EDC2F37C-9471-4466-B91F-2E5D25CB0C92}" type="presOf" srcId="{D2F8919B-F3B5-4C99-B301-829E0C1757F3}" destId="{EDA97EF9-F7E9-4F5D-A9CF-AAE1B17C16CD}" srcOrd="0" destOrd="0" presId="urn:microsoft.com/office/officeart/2005/8/layout/cycle2"/>
    <dgm:cxn modelId="{6938FF88-12B4-4233-9BFC-20AF001E0DF4}" type="presOf" srcId="{78BC2869-5639-4E39-987C-5611C585649B}" destId="{FEB8BFEB-76A2-42C9-B87D-75BC3EAA813B}" srcOrd="0" destOrd="0" presId="urn:microsoft.com/office/officeart/2005/8/layout/cycle2"/>
    <dgm:cxn modelId="{6D080FAE-657F-4723-9C79-C0931CC1B75E}" type="presOf" srcId="{2CBE0276-0CFD-4F02-8ED8-D1F35DD90395}" destId="{B1CF8F59-1F9E-4925-ABF0-ED256D2FDB0C}" srcOrd="1" destOrd="0" presId="urn:microsoft.com/office/officeart/2005/8/layout/cycle2"/>
    <dgm:cxn modelId="{8373CBAF-504D-4711-94A5-CF0891BFC7BF}" srcId="{D51E2AD1-47E3-45D8-9556-B5C75161B280}" destId="{78BC2869-5639-4E39-987C-5611C585649B}" srcOrd="3" destOrd="0" parTransId="{CA833BF4-A662-448C-8BAC-11E19F3762E4}" sibTransId="{5F546B69-27F9-4E3D-9D31-0CF65C0AC950}"/>
    <dgm:cxn modelId="{C2C3D5DC-FAAC-4548-8662-B0E2CB1279D3}" type="presOf" srcId="{98A02061-E114-4C7D-8969-AD03442AD903}" destId="{BA204C0E-9410-4074-A546-E0ED05284963}" srcOrd="0" destOrd="0" presId="urn:microsoft.com/office/officeart/2005/8/layout/cycle2"/>
    <dgm:cxn modelId="{549CF4E0-DD89-44C8-9F3E-E812877772A7}" srcId="{D51E2AD1-47E3-45D8-9556-B5C75161B280}" destId="{22E20360-EB0C-4A2D-850B-267422EF131B}" srcOrd="1" destOrd="0" parTransId="{DD8AB741-C535-47AF-92B0-7B230D07CB9C}" sibTransId="{D2F8919B-F3B5-4C99-B301-829E0C1757F3}"/>
    <dgm:cxn modelId="{4CA2A1E1-FD78-47B7-BE51-B97AEB576AF3}" type="presOf" srcId="{6DAF199F-ACA8-4144-B8FA-1DDEBB121977}" destId="{23211BB5-39FB-4921-9B22-6D3F4F4BD98E}" srcOrd="1" destOrd="0" presId="urn:microsoft.com/office/officeart/2005/8/layout/cycle2"/>
    <dgm:cxn modelId="{7911D4E2-3E73-4515-9523-AA35D1BFEF02}" type="presOf" srcId="{8EE40232-6F96-4E97-9D45-D516CA3FCBD4}" destId="{F4B780DA-03E4-47A4-A0B4-F7F3C6878BAF}" srcOrd="0" destOrd="0" presId="urn:microsoft.com/office/officeart/2005/8/layout/cycle2"/>
    <dgm:cxn modelId="{2DFB06E7-A58A-45BE-8FFA-D7D37CF01498}" type="presOf" srcId="{2CBE0276-0CFD-4F02-8ED8-D1F35DD90395}" destId="{1E7B2D2D-B992-4873-882E-972919253FFD}" srcOrd="0" destOrd="0" presId="urn:microsoft.com/office/officeart/2005/8/layout/cycle2"/>
    <dgm:cxn modelId="{83AF58F1-E680-454D-B041-DFA122FFF054}" srcId="{D51E2AD1-47E3-45D8-9556-B5C75161B280}" destId="{8EE40232-6F96-4E97-9D45-D516CA3FCBD4}" srcOrd="4" destOrd="0" parTransId="{667CC123-9757-4786-A977-7F3BA16F8B61}" sibTransId="{2CBE0276-0CFD-4F02-8ED8-D1F35DD90395}"/>
    <dgm:cxn modelId="{324D14F6-59A4-41F4-978B-953E0B8F5076}" type="presOf" srcId="{6CFF06D2-9A66-4FC3-8120-18071BEE904C}" destId="{810285ED-CCAE-4137-B340-8A9B2A7E8719}" srcOrd="0" destOrd="0" presId="urn:microsoft.com/office/officeart/2005/8/layout/cycle2"/>
    <dgm:cxn modelId="{7B9AC7FA-88D8-4E90-A960-B0A7F9981475}" type="presOf" srcId="{97011D4C-E7D9-4963-BFF4-FAB9785CD465}" destId="{E3144269-D80D-4B56-A473-93AD121EA9DC}" srcOrd="0" destOrd="0" presId="urn:microsoft.com/office/officeart/2005/8/layout/cycle2"/>
    <dgm:cxn modelId="{A16E1AB3-70A0-4A2B-9B72-2DF775D287CA}" type="presParOf" srcId="{EF65725E-9449-420A-A268-CE0D5D9C1FD4}" destId="{BA204C0E-9410-4074-A546-E0ED05284963}" srcOrd="0" destOrd="0" presId="urn:microsoft.com/office/officeart/2005/8/layout/cycle2"/>
    <dgm:cxn modelId="{3AA83656-D5C9-480F-A29E-7AA498EC03AF}" type="presParOf" srcId="{EF65725E-9449-420A-A268-CE0D5D9C1FD4}" destId="{A7259A7B-42AD-438D-902A-54587A77BABF}" srcOrd="1" destOrd="0" presId="urn:microsoft.com/office/officeart/2005/8/layout/cycle2"/>
    <dgm:cxn modelId="{45A3C01D-6D79-4457-9122-59962BA187ED}" type="presParOf" srcId="{A7259A7B-42AD-438D-902A-54587A77BABF}" destId="{23211BB5-39FB-4921-9B22-6D3F4F4BD98E}" srcOrd="0" destOrd="0" presId="urn:microsoft.com/office/officeart/2005/8/layout/cycle2"/>
    <dgm:cxn modelId="{7914BFF5-4C8C-4807-ABE0-A373FB2E858D}" type="presParOf" srcId="{EF65725E-9449-420A-A268-CE0D5D9C1FD4}" destId="{BB5B364C-81A7-4F0B-B215-9CE2D3179F6E}" srcOrd="2" destOrd="0" presId="urn:microsoft.com/office/officeart/2005/8/layout/cycle2"/>
    <dgm:cxn modelId="{C0A17D53-B21E-4F09-AA7D-4DF121A1E128}" type="presParOf" srcId="{EF65725E-9449-420A-A268-CE0D5D9C1FD4}" destId="{EDA97EF9-F7E9-4F5D-A9CF-AAE1B17C16CD}" srcOrd="3" destOrd="0" presId="urn:microsoft.com/office/officeart/2005/8/layout/cycle2"/>
    <dgm:cxn modelId="{D278E871-A83A-41F5-9118-352BFB21F1D3}" type="presParOf" srcId="{EDA97EF9-F7E9-4F5D-A9CF-AAE1B17C16CD}" destId="{1E59B805-898E-46AD-AA6A-18BC94E4517E}" srcOrd="0" destOrd="0" presId="urn:microsoft.com/office/officeart/2005/8/layout/cycle2"/>
    <dgm:cxn modelId="{7B5865B4-2CB4-4174-B65D-726CFA6478E7}" type="presParOf" srcId="{EF65725E-9449-420A-A268-CE0D5D9C1FD4}" destId="{810285ED-CCAE-4137-B340-8A9B2A7E8719}" srcOrd="4" destOrd="0" presId="urn:microsoft.com/office/officeart/2005/8/layout/cycle2"/>
    <dgm:cxn modelId="{5B2B435E-9830-4E2B-99B9-1AB85BF15578}" type="presParOf" srcId="{EF65725E-9449-420A-A268-CE0D5D9C1FD4}" destId="{E3144269-D80D-4B56-A473-93AD121EA9DC}" srcOrd="5" destOrd="0" presId="urn:microsoft.com/office/officeart/2005/8/layout/cycle2"/>
    <dgm:cxn modelId="{F51A640B-BAF7-466F-A213-9D52F771838B}" type="presParOf" srcId="{E3144269-D80D-4B56-A473-93AD121EA9DC}" destId="{4957B676-44A3-4E9A-86AF-E422A020B279}" srcOrd="0" destOrd="0" presId="urn:microsoft.com/office/officeart/2005/8/layout/cycle2"/>
    <dgm:cxn modelId="{FD5B0AC6-24D3-47CE-AA51-49E3D1071225}" type="presParOf" srcId="{EF65725E-9449-420A-A268-CE0D5D9C1FD4}" destId="{FEB8BFEB-76A2-42C9-B87D-75BC3EAA813B}" srcOrd="6" destOrd="0" presId="urn:microsoft.com/office/officeart/2005/8/layout/cycle2"/>
    <dgm:cxn modelId="{CE63F692-C4D1-41C2-AA51-F7CC8938D4A3}" type="presParOf" srcId="{EF65725E-9449-420A-A268-CE0D5D9C1FD4}" destId="{4EA6BC31-572E-4A11-A584-7DDAF27EC4FF}" srcOrd="7" destOrd="0" presId="urn:microsoft.com/office/officeart/2005/8/layout/cycle2"/>
    <dgm:cxn modelId="{12A5A2C8-1167-453F-B92D-2B89C7858330}" type="presParOf" srcId="{4EA6BC31-572E-4A11-A584-7DDAF27EC4FF}" destId="{A6C658F8-04EE-4639-B6ED-D43F8EDD9B81}" srcOrd="0" destOrd="0" presId="urn:microsoft.com/office/officeart/2005/8/layout/cycle2"/>
    <dgm:cxn modelId="{4369A36B-891F-4BBF-AB95-F0EF53D3FC57}" type="presParOf" srcId="{EF65725E-9449-420A-A268-CE0D5D9C1FD4}" destId="{F4B780DA-03E4-47A4-A0B4-F7F3C6878BAF}" srcOrd="8" destOrd="0" presId="urn:microsoft.com/office/officeart/2005/8/layout/cycle2"/>
    <dgm:cxn modelId="{CF871654-D58C-4A72-A2C5-AE374A60238F}" type="presParOf" srcId="{EF65725E-9449-420A-A268-CE0D5D9C1FD4}" destId="{1E7B2D2D-B992-4873-882E-972919253FFD}" srcOrd="9" destOrd="0" presId="urn:microsoft.com/office/officeart/2005/8/layout/cycle2"/>
    <dgm:cxn modelId="{0361EE0E-C91E-46E2-B097-7396216DF570}" type="presParOf" srcId="{1E7B2D2D-B992-4873-882E-972919253FFD}" destId="{B1CF8F59-1F9E-4925-ABF0-ED256D2FDB0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B5FC8B-78C3-4BDD-899B-18E3D4014BB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B17763C8-8DF3-4884-88B2-BED770FB4AC1}">
      <dgm:prSet phldrT="[Texto]" custT="1"/>
      <dgm:spPr/>
      <dgm:t>
        <a:bodyPr/>
        <a:lstStyle/>
        <a:p>
          <a:r>
            <a:rPr lang="es-MX" sz="2000" b="1" dirty="0"/>
            <a:t>POSTURA MAYORITARIA</a:t>
          </a:r>
          <a:endParaRPr lang="es-CO" sz="2000" b="1" dirty="0"/>
        </a:p>
      </dgm:t>
    </dgm:pt>
    <dgm:pt modelId="{39C7B1B8-31D6-4788-85B8-F9A239CBCDEA}" type="parTrans" cxnId="{7D001E0E-BF0E-4D38-AC79-044A8D126430}">
      <dgm:prSet/>
      <dgm:spPr/>
      <dgm:t>
        <a:bodyPr/>
        <a:lstStyle/>
        <a:p>
          <a:endParaRPr lang="es-CO"/>
        </a:p>
      </dgm:t>
    </dgm:pt>
    <dgm:pt modelId="{47F8ADBB-BB2E-4B19-8F68-59C1C7022C48}" type="sibTrans" cxnId="{7D001E0E-BF0E-4D38-AC79-044A8D126430}">
      <dgm:prSet/>
      <dgm:spPr/>
      <dgm:t>
        <a:bodyPr/>
        <a:lstStyle/>
        <a:p>
          <a:endParaRPr lang="es-CO"/>
        </a:p>
      </dgm:t>
    </dgm:pt>
    <dgm:pt modelId="{96EF77FB-4DA8-4353-99E5-6CA6CFCC912B}">
      <dgm:prSet phldrT="[Texto]" custT="1"/>
      <dgm:spPr/>
      <dgm:t>
        <a:bodyPr/>
        <a:lstStyle/>
        <a:p>
          <a:r>
            <a:rPr lang="es-MX" sz="2000" b="1" dirty="0"/>
            <a:t>PUNTO DE CONVERGENCIA</a:t>
          </a:r>
          <a:endParaRPr lang="es-CO" sz="2000" b="1" dirty="0"/>
        </a:p>
      </dgm:t>
    </dgm:pt>
    <dgm:pt modelId="{221B0F94-418A-4957-8518-D2476E7593F6}" type="parTrans" cxnId="{F4FACA4D-9444-451F-806D-26550F13F114}">
      <dgm:prSet/>
      <dgm:spPr/>
      <dgm:t>
        <a:bodyPr/>
        <a:lstStyle/>
        <a:p>
          <a:endParaRPr lang="es-CO"/>
        </a:p>
      </dgm:t>
    </dgm:pt>
    <dgm:pt modelId="{D2080ADD-1B89-43B6-B75A-AF0BBBE27D27}" type="sibTrans" cxnId="{F4FACA4D-9444-451F-806D-26550F13F114}">
      <dgm:prSet/>
      <dgm:spPr/>
      <dgm:t>
        <a:bodyPr/>
        <a:lstStyle/>
        <a:p>
          <a:endParaRPr lang="es-CO"/>
        </a:p>
      </dgm:t>
    </dgm:pt>
    <dgm:pt modelId="{E095E6AB-80A3-4E38-ABB0-5F7AE2E2BAED}">
      <dgm:prSet custT="1"/>
      <dgm:spPr/>
      <dgm:t>
        <a:bodyPr/>
        <a:lstStyle/>
        <a:p>
          <a:pPr algn="just"/>
          <a:r>
            <a:rPr lang="es-MX" sz="1700" dirty="0"/>
            <a:t>Debe irse más allá de la simple constatación del género: verificarse </a:t>
          </a:r>
          <a:r>
            <a:rPr lang="es-MX" sz="1700" i="0" dirty="0"/>
            <a:t>el contexto en el que los hechos se producen.</a:t>
          </a:r>
          <a:endParaRPr lang="es-CO" sz="1700" i="0" dirty="0"/>
        </a:p>
      </dgm:t>
    </dgm:pt>
    <dgm:pt modelId="{23C762B1-B28F-4BA2-B401-8E7F586FA946}" type="parTrans" cxnId="{25157EA0-DC8D-417B-9BCC-B34E21E2FD4F}">
      <dgm:prSet/>
      <dgm:spPr/>
      <dgm:t>
        <a:bodyPr/>
        <a:lstStyle/>
        <a:p>
          <a:endParaRPr lang="es-CO"/>
        </a:p>
      </dgm:t>
    </dgm:pt>
    <dgm:pt modelId="{068F9FAB-1D19-44F6-8F4D-83E1FCD7BC90}" type="sibTrans" cxnId="{25157EA0-DC8D-417B-9BCC-B34E21E2FD4F}">
      <dgm:prSet/>
      <dgm:spPr/>
      <dgm:t>
        <a:bodyPr/>
        <a:lstStyle/>
        <a:p>
          <a:endParaRPr lang="es-CO"/>
        </a:p>
      </dgm:t>
    </dgm:pt>
    <dgm:pt modelId="{0711F29B-DCDD-4924-ADBB-FA7F14869FFA}">
      <dgm:prSet phldrT="[Texto]" custT="1"/>
      <dgm:spPr/>
      <dgm:t>
        <a:bodyPr/>
        <a:lstStyle/>
        <a:p>
          <a:r>
            <a:rPr lang="es-MX" sz="2000" b="1" dirty="0"/>
            <a:t>ACLARACIÓN Y SALVAMENTOS DE VOTO</a:t>
          </a:r>
          <a:endParaRPr lang="es-CO" sz="2000" b="1" dirty="0"/>
        </a:p>
      </dgm:t>
    </dgm:pt>
    <dgm:pt modelId="{C605044E-25D6-48C7-82D0-59F119F5E887}" type="parTrans" cxnId="{63D8AC09-FBB0-46C0-9CF6-5CCFEA9DDD85}">
      <dgm:prSet/>
      <dgm:spPr/>
      <dgm:t>
        <a:bodyPr/>
        <a:lstStyle/>
        <a:p>
          <a:endParaRPr lang="es-CO"/>
        </a:p>
      </dgm:t>
    </dgm:pt>
    <dgm:pt modelId="{1FF3AC8E-9266-40D8-8B0B-0DE9FD4450D4}" type="sibTrans" cxnId="{63D8AC09-FBB0-46C0-9CF6-5CCFEA9DDD85}">
      <dgm:prSet/>
      <dgm:spPr/>
      <dgm:t>
        <a:bodyPr/>
        <a:lstStyle/>
        <a:p>
          <a:endParaRPr lang="es-CO"/>
        </a:p>
      </dgm:t>
    </dgm:pt>
    <dgm:pt modelId="{C662C7C4-284E-4E31-A31E-D7B2F12DABA4}">
      <dgm:prSet custT="1"/>
      <dgm:spPr/>
      <dgm:t>
        <a:bodyPr/>
        <a:lstStyle/>
        <a:p>
          <a:pPr algn="just"/>
          <a:r>
            <a:rPr lang="es-MX" sz="1700" dirty="0"/>
            <a:t>La valoración de los hechos debe hacerse con enfoque o perspectiva de género (Reglas Sentencia T 012 de 2016).</a:t>
          </a:r>
          <a:endParaRPr lang="es-CO" sz="1700" dirty="0"/>
        </a:p>
      </dgm:t>
    </dgm:pt>
    <dgm:pt modelId="{A6F3A4B5-80BE-4E70-99C3-28C64026B55C}" type="parTrans" cxnId="{CA2A0AB6-0DA4-4E47-98A3-29ED62951E5F}">
      <dgm:prSet/>
      <dgm:spPr/>
      <dgm:t>
        <a:bodyPr/>
        <a:lstStyle/>
        <a:p>
          <a:endParaRPr lang="es-CO"/>
        </a:p>
      </dgm:t>
    </dgm:pt>
    <dgm:pt modelId="{90A78000-071C-43D8-86BE-62165175250C}" type="sibTrans" cxnId="{CA2A0AB6-0DA4-4E47-98A3-29ED62951E5F}">
      <dgm:prSet/>
      <dgm:spPr/>
      <dgm:t>
        <a:bodyPr/>
        <a:lstStyle/>
        <a:p>
          <a:endParaRPr lang="es-CO"/>
        </a:p>
      </dgm:t>
    </dgm:pt>
    <dgm:pt modelId="{A1991BB3-5FD9-41D9-B6A6-E2E4B6FE5486}">
      <dgm:prSet custT="1"/>
      <dgm:spPr/>
      <dgm:t>
        <a:bodyPr/>
        <a:lstStyle/>
        <a:p>
          <a:pPr algn="just"/>
          <a:r>
            <a:rPr lang="es-MX" sz="1700" i="0" dirty="0"/>
            <a:t>Que la conducta se realice en el marco de un pauta cultural de sometimiento por parte del hombre o la instrumentalización de que es objeto la mujer.</a:t>
          </a:r>
          <a:endParaRPr lang="es-CO" sz="1700" i="0" dirty="0"/>
        </a:p>
      </dgm:t>
    </dgm:pt>
    <dgm:pt modelId="{4694A9B9-012E-4773-893F-F1607C27D72C}" type="parTrans" cxnId="{DFBA7244-B7B6-4F41-84BD-A7FFF6502A84}">
      <dgm:prSet/>
      <dgm:spPr/>
      <dgm:t>
        <a:bodyPr/>
        <a:lstStyle/>
        <a:p>
          <a:endParaRPr lang="es-CO"/>
        </a:p>
      </dgm:t>
    </dgm:pt>
    <dgm:pt modelId="{F152FC5D-B189-4EC3-B5A4-9534CB157733}" type="sibTrans" cxnId="{DFBA7244-B7B6-4F41-84BD-A7FFF6502A84}">
      <dgm:prSet/>
      <dgm:spPr/>
      <dgm:t>
        <a:bodyPr/>
        <a:lstStyle/>
        <a:p>
          <a:endParaRPr lang="es-CO"/>
        </a:p>
      </dgm:t>
    </dgm:pt>
    <dgm:pt modelId="{230B724D-FAA9-4847-BADC-98D8BFBF1268}">
      <dgm:prSet custT="1"/>
      <dgm:spPr/>
      <dgm:t>
        <a:bodyPr/>
        <a:lstStyle/>
        <a:p>
          <a:pPr algn="just"/>
          <a:r>
            <a:rPr lang="es-MX" sz="1700" dirty="0"/>
            <a:t>La argumentación ofrecida entra en conflicto con los parámetros de instrumentos internacionales que justifican y apremian la protección a la mujer (VIF el requisito es que sea miembro del grupo familiar.</a:t>
          </a:r>
          <a:endParaRPr lang="es-CO" sz="1700" dirty="0"/>
        </a:p>
      </dgm:t>
    </dgm:pt>
    <dgm:pt modelId="{AF29CC71-805F-4DA2-A08F-D115FBE418C2}" type="parTrans" cxnId="{8B0550B3-9618-4211-8AD9-64A5AF4A1DC9}">
      <dgm:prSet/>
      <dgm:spPr/>
      <dgm:t>
        <a:bodyPr/>
        <a:lstStyle/>
        <a:p>
          <a:endParaRPr lang="es-CO"/>
        </a:p>
      </dgm:t>
    </dgm:pt>
    <dgm:pt modelId="{0AD7545C-48D8-4C53-9424-94037337DCCA}" type="sibTrans" cxnId="{8B0550B3-9618-4211-8AD9-64A5AF4A1DC9}">
      <dgm:prSet/>
      <dgm:spPr/>
      <dgm:t>
        <a:bodyPr/>
        <a:lstStyle/>
        <a:p>
          <a:endParaRPr lang="es-CO"/>
        </a:p>
      </dgm:t>
    </dgm:pt>
    <dgm:pt modelId="{E8E8A577-81D7-4579-94A1-23F794A264B5}">
      <dgm:prSet custT="1"/>
      <dgm:spPr/>
      <dgm:t>
        <a:bodyPr/>
        <a:lstStyle/>
        <a:p>
          <a:pPr algn="just"/>
          <a:r>
            <a:rPr lang="es-MX" sz="1700" dirty="0"/>
            <a:t>Se pueden generar problemas de índole probatorio que dar lugar al efecto contrario buscado por la ley.</a:t>
          </a:r>
          <a:endParaRPr lang="es-CO" sz="1700" dirty="0"/>
        </a:p>
      </dgm:t>
    </dgm:pt>
    <dgm:pt modelId="{AE095554-0143-46BE-8A14-495099FFF022}" type="parTrans" cxnId="{6E534FCF-F64F-4E11-8A4D-B1889746E4B5}">
      <dgm:prSet/>
      <dgm:spPr/>
      <dgm:t>
        <a:bodyPr/>
        <a:lstStyle/>
        <a:p>
          <a:endParaRPr lang="es-CO"/>
        </a:p>
      </dgm:t>
    </dgm:pt>
    <dgm:pt modelId="{0DA5A81E-3FD5-4523-A0FD-03066FB7F9A4}" type="sibTrans" cxnId="{6E534FCF-F64F-4E11-8A4D-B1889746E4B5}">
      <dgm:prSet/>
      <dgm:spPr/>
      <dgm:t>
        <a:bodyPr/>
        <a:lstStyle/>
        <a:p>
          <a:endParaRPr lang="es-CO"/>
        </a:p>
      </dgm:t>
    </dgm:pt>
    <dgm:pt modelId="{16460504-C053-4600-8133-532878A8ED46}" type="pres">
      <dgm:prSet presAssocID="{29B5FC8B-78C3-4BDD-899B-18E3D4014BB3}" presName="Name0" presStyleCnt="0">
        <dgm:presLayoutVars>
          <dgm:dir/>
          <dgm:animLvl val="lvl"/>
          <dgm:resizeHandles val="exact"/>
        </dgm:presLayoutVars>
      </dgm:prSet>
      <dgm:spPr/>
    </dgm:pt>
    <dgm:pt modelId="{C031ADA9-EF48-413E-A2CD-7901EE190074}" type="pres">
      <dgm:prSet presAssocID="{B17763C8-8DF3-4884-88B2-BED770FB4AC1}" presName="composite" presStyleCnt="0"/>
      <dgm:spPr/>
    </dgm:pt>
    <dgm:pt modelId="{8DDD2570-02FC-4BE5-B0D4-D251023A4819}" type="pres">
      <dgm:prSet presAssocID="{B17763C8-8DF3-4884-88B2-BED770FB4AC1}" presName="parTx" presStyleLbl="alignNode1" presStyleIdx="0" presStyleCnt="3" custLinFactNeighborX="6481" custLinFactNeighborY="-38042">
        <dgm:presLayoutVars>
          <dgm:chMax val="0"/>
          <dgm:chPref val="0"/>
          <dgm:bulletEnabled val="1"/>
        </dgm:presLayoutVars>
      </dgm:prSet>
      <dgm:spPr/>
    </dgm:pt>
    <dgm:pt modelId="{A64CD91D-8BB5-459A-95E5-96F8870BA75B}" type="pres">
      <dgm:prSet presAssocID="{B17763C8-8DF3-4884-88B2-BED770FB4AC1}" presName="desTx" presStyleLbl="alignAccFollowNode1" presStyleIdx="0" presStyleCnt="3" custScaleY="95180" custLinFactNeighborX="7505" custLinFactNeighborY="-5527">
        <dgm:presLayoutVars>
          <dgm:bulletEnabled val="1"/>
        </dgm:presLayoutVars>
      </dgm:prSet>
      <dgm:spPr/>
    </dgm:pt>
    <dgm:pt modelId="{0623E9BA-A5DB-41C7-BD35-A9DA58EDAE05}" type="pres">
      <dgm:prSet presAssocID="{47F8ADBB-BB2E-4B19-8F68-59C1C7022C48}" presName="space" presStyleCnt="0"/>
      <dgm:spPr/>
    </dgm:pt>
    <dgm:pt modelId="{59BAD5D0-9EEC-4EDD-91E1-24BB1CFB08AF}" type="pres">
      <dgm:prSet presAssocID="{96EF77FB-4DA8-4353-99E5-6CA6CFCC912B}" presName="composite" presStyleCnt="0"/>
      <dgm:spPr/>
    </dgm:pt>
    <dgm:pt modelId="{792C3F5C-2778-41FB-AB98-A66D10E48FF3}" type="pres">
      <dgm:prSet presAssocID="{96EF77FB-4DA8-4353-99E5-6CA6CFCC912B}" presName="parTx" presStyleLbl="alignNode1" presStyleIdx="1" presStyleCnt="3" custLinFactNeighborX="-919" custLinFactNeighborY="27589">
        <dgm:presLayoutVars>
          <dgm:chMax val="0"/>
          <dgm:chPref val="0"/>
          <dgm:bulletEnabled val="1"/>
        </dgm:presLayoutVars>
      </dgm:prSet>
      <dgm:spPr/>
    </dgm:pt>
    <dgm:pt modelId="{C062AC6F-F1DD-4CB1-9D15-20557A9141FF}" type="pres">
      <dgm:prSet presAssocID="{96EF77FB-4DA8-4353-99E5-6CA6CFCC912B}" presName="desTx" presStyleLbl="alignAccFollowNode1" presStyleIdx="1" presStyleCnt="3" custScaleY="46262" custLinFactNeighborX="-1174" custLinFactNeighborY="-17163">
        <dgm:presLayoutVars>
          <dgm:bulletEnabled val="1"/>
        </dgm:presLayoutVars>
      </dgm:prSet>
      <dgm:spPr/>
    </dgm:pt>
    <dgm:pt modelId="{2766967E-6C18-4690-8F98-B8556145B052}" type="pres">
      <dgm:prSet presAssocID="{D2080ADD-1B89-43B6-B75A-AF0BBBE27D27}" presName="space" presStyleCnt="0"/>
      <dgm:spPr/>
    </dgm:pt>
    <dgm:pt modelId="{920BB87E-FB78-45CE-B925-90BB36D5445E}" type="pres">
      <dgm:prSet presAssocID="{0711F29B-DCDD-4924-ADBB-FA7F14869FFA}" presName="composite" presStyleCnt="0"/>
      <dgm:spPr/>
    </dgm:pt>
    <dgm:pt modelId="{D4F1FE8A-EC0C-43D1-BDF0-A0C14DEA908D}" type="pres">
      <dgm:prSet presAssocID="{0711F29B-DCDD-4924-ADBB-FA7F14869FFA}" presName="parTx" presStyleLbl="alignNode1" presStyleIdx="2" presStyleCnt="3" custLinFactNeighborX="-6584" custLinFactNeighborY="-37088">
        <dgm:presLayoutVars>
          <dgm:chMax val="0"/>
          <dgm:chPref val="0"/>
          <dgm:bulletEnabled val="1"/>
        </dgm:presLayoutVars>
      </dgm:prSet>
      <dgm:spPr/>
    </dgm:pt>
    <dgm:pt modelId="{6B24A83F-E520-4749-8963-40CB4F87235D}" type="pres">
      <dgm:prSet presAssocID="{0711F29B-DCDD-4924-ADBB-FA7F14869FFA}" presName="desTx" presStyleLbl="alignAccFollowNode1" presStyleIdx="2" presStyleCnt="3" custLinFactNeighborX="-7655" custLinFactNeighborY="-1851">
        <dgm:presLayoutVars>
          <dgm:bulletEnabled val="1"/>
        </dgm:presLayoutVars>
      </dgm:prSet>
      <dgm:spPr/>
    </dgm:pt>
  </dgm:ptLst>
  <dgm:cxnLst>
    <dgm:cxn modelId="{3E072C03-EF35-4FDC-B624-41ABE3EE059E}" type="presOf" srcId="{96EF77FB-4DA8-4353-99E5-6CA6CFCC912B}" destId="{792C3F5C-2778-41FB-AB98-A66D10E48FF3}" srcOrd="0" destOrd="0" presId="urn:microsoft.com/office/officeart/2005/8/layout/hList1"/>
    <dgm:cxn modelId="{63D8AC09-FBB0-46C0-9CF6-5CCFEA9DDD85}" srcId="{29B5FC8B-78C3-4BDD-899B-18E3D4014BB3}" destId="{0711F29B-DCDD-4924-ADBB-FA7F14869FFA}" srcOrd="2" destOrd="0" parTransId="{C605044E-25D6-48C7-82D0-59F119F5E887}" sibTransId="{1FF3AC8E-9266-40D8-8B0B-0DE9FD4450D4}"/>
    <dgm:cxn modelId="{7D001E0E-BF0E-4D38-AC79-044A8D126430}" srcId="{29B5FC8B-78C3-4BDD-899B-18E3D4014BB3}" destId="{B17763C8-8DF3-4884-88B2-BED770FB4AC1}" srcOrd="0" destOrd="0" parTransId="{39C7B1B8-31D6-4788-85B8-F9A239CBCDEA}" sibTransId="{47F8ADBB-BB2E-4B19-8F68-59C1C7022C48}"/>
    <dgm:cxn modelId="{1C7B7A3C-C52A-4117-B799-2187284D6922}" type="presOf" srcId="{C662C7C4-284E-4E31-A31E-D7B2F12DABA4}" destId="{C062AC6F-F1DD-4CB1-9D15-20557A9141FF}" srcOrd="0" destOrd="0" presId="urn:microsoft.com/office/officeart/2005/8/layout/hList1"/>
    <dgm:cxn modelId="{DFBA7244-B7B6-4F41-84BD-A7FFF6502A84}" srcId="{B17763C8-8DF3-4884-88B2-BED770FB4AC1}" destId="{A1991BB3-5FD9-41D9-B6A6-E2E4B6FE5486}" srcOrd="1" destOrd="0" parTransId="{4694A9B9-012E-4773-893F-F1607C27D72C}" sibTransId="{F152FC5D-B189-4EC3-B5A4-9534CB157733}"/>
    <dgm:cxn modelId="{DC73C36B-59E7-4C52-A069-9D3CC8AE6818}" type="presOf" srcId="{0711F29B-DCDD-4924-ADBB-FA7F14869FFA}" destId="{D4F1FE8A-EC0C-43D1-BDF0-A0C14DEA908D}" srcOrd="0" destOrd="0" presId="urn:microsoft.com/office/officeart/2005/8/layout/hList1"/>
    <dgm:cxn modelId="{F4FACA4D-9444-451F-806D-26550F13F114}" srcId="{29B5FC8B-78C3-4BDD-899B-18E3D4014BB3}" destId="{96EF77FB-4DA8-4353-99E5-6CA6CFCC912B}" srcOrd="1" destOrd="0" parTransId="{221B0F94-418A-4957-8518-D2476E7593F6}" sibTransId="{D2080ADD-1B89-43B6-B75A-AF0BBBE27D27}"/>
    <dgm:cxn modelId="{70D23552-0F92-4B89-BDA3-2521709181F1}" type="presOf" srcId="{B17763C8-8DF3-4884-88B2-BED770FB4AC1}" destId="{8DDD2570-02FC-4BE5-B0D4-D251023A4819}" srcOrd="0" destOrd="0" presId="urn:microsoft.com/office/officeart/2005/8/layout/hList1"/>
    <dgm:cxn modelId="{259AB391-3F1B-488D-8035-F91209F03EAA}" type="presOf" srcId="{E095E6AB-80A3-4E38-ABB0-5F7AE2E2BAED}" destId="{A64CD91D-8BB5-459A-95E5-96F8870BA75B}" srcOrd="0" destOrd="0" presId="urn:microsoft.com/office/officeart/2005/8/layout/hList1"/>
    <dgm:cxn modelId="{BEBF5F9D-FA4D-4924-A109-A8FC9390FC08}" type="presOf" srcId="{A1991BB3-5FD9-41D9-B6A6-E2E4B6FE5486}" destId="{A64CD91D-8BB5-459A-95E5-96F8870BA75B}" srcOrd="0" destOrd="1" presId="urn:microsoft.com/office/officeart/2005/8/layout/hList1"/>
    <dgm:cxn modelId="{25157EA0-DC8D-417B-9BCC-B34E21E2FD4F}" srcId="{B17763C8-8DF3-4884-88B2-BED770FB4AC1}" destId="{E095E6AB-80A3-4E38-ABB0-5F7AE2E2BAED}" srcOrd="0" destOrd="0" parTransId="{23C762B1-B28F-4BA2-B401-8E7F586FA946}" sibTransId="{068F9FAB-1D19-44F6-8F4D-83E1FCD7BC90}"/>
    <dgm:cxn modelId="{349566A3-6D0A-4F41-AF2E-7E554B633EC5}" type="presOf" srcId="{29B5FC8B-78C3-4BDD-899B-18E3D4014BB3}" destId="{16460504-C053-4600-8133-532878A8ED46}" srcOrd="0" destOrd="0" presId="urn:microsoft.com/office/officeart/2005/8/layout/hList1"/>
    <dgm:cxn modelId="{8B0550B3-9618-4211-8AD9-64A5AF4A1DC9}" srcId="{0711F29B-DCDD-4924-ADBB-FA7F14869FFA}" destId="{230B724D-FAA9-4847-BADC-98D8BFBF1268}" srcOrd="0" destOrd="0" parTransId="{AF29CC71-805F-4DA2-A08F-D115FBE418C2}" sibTransId="{0AD7545C-48D8-4C53-9424-94037337DCCA}"/>
    <dgm:cxn modelId="{CA2A0AB6-0DA4-4E47-98A3-29ED62951E5F}" srcId="{96EF77FB-4DA8-4353-99E5-6CA6CFCC912B}" destId="{C662C7C4-284E-4E31-A31E-D7B2F12DABA4}" srcOrd="0" destOrd="0" parTransId="{A6F3A4B5-80BE-4E70-99C3-28C64026B55C}" sibTransId="{90A78000-071C-43D8-86BE-62165175250C}"/>
    <dgm:cxn modelId="{6E534FCF-F64F-4E11-8A4D-B1889746E4B5}" srcId="{0711F29B-DCDD-4924-ADBB-FA7F14869FFA}" destId="{E8E8A577-81D7-4579-94A1-23F794A264B5}" srcOrd="1" destOrd="0" parTransId="{AE095554-0143-46BE-8A14-495099FFF022}" sibTransId="{0DA5A81E-3FD5-4523-A0FD-03066FB7F9A4}"/>
    <dgm:cxn modelId="{F21DFBD1-6761-4A95-84CC-B4A2A380CA78}" type="presOf" srcId="{230B724D-FAA9-4847-BADC-98D8BFBF1268}" destId="{6B24A83F-E520-4749-8963-40CB4F87235D}" srcOrd="0" destOrd="0" presId="urn:microsoft.com/office/officeart/2005/8/layout/hList1"/>
    <dgm:cxn modelId="{D31C8BF0-64E3-4B92-B661-3D4245789581}" type="presOf" srcId="{E8E8A577-81D7-4579-94A1-23F794A264B5}" destId="{6B24A83F-E520-4749-8963-40CB4F87235D}" srcOrd="0" destOrd="1" presId="urn:microsoft.com/office/officeart/2005/8/layout/hList1"/>
    <dgm:cxn modelId="{B16B6134-0B7A-422F-9BFF-FA327503DD98}" type="presParOf" srcId="{16460504-C053-4600-8133-532878A8ED46}" destId="{C031ADA9-EF48-413E-A2CD-7901EE190074}" srcOrd="0" destOrd="0" presId="urn:microsoft.com/office/officeart/2005/8/layout/hList1"/>
    <dgm:cxn modelId="{CFF6B492-5011-4F88-B64C-3137FE514428}" type="presParOf" srcId="{C031ADA9-EF48-413E-A2CD-7901EE190074}" destId="{8DDD2570-02FC-4BE5-B0D4-D251023A4819}" srcOrd="0" destOrd="0" presId="urn:microsoft.com/office/officeart/2005/8/layout/hList1"/>
    <dgm:cxn modelId="{7F54F893-803E-407C-A96C-3A703C2723AB}" type="presParOf" srcId="{C031ADA9-EF48-413E-A2CD-7901EE190074}" destId="{A64CD91D-8BB5-459A-95E5-96F8870BA75B}" srcOrd="1" destOrd="0" presId="urn:microsoft.com/office/officeart/2005/8/layout/hList1"/>
    <dgm:cxn modelId="{CE4F987A-B021-411F-990E-47CB1D402041}" type="presParOf" srcId="{16460504-C053-4600-8133-532878A8ED46}" destId="{0623E9BA-A5DB-41C7-BD35-A9DA58EDAE05}" srcOrd="1" destOrd="0" presId="urn:microsoft.com/office/officeart/2005/8/layout/hList1"/>
    <dgm:cxn modelId="{EF008C0E-41D5-43F0-97A5-E4F7A16508D1}" type="presParOf" srcId="{16460504-C053-4600-8133-532878A8ED46}" destId="{59BAD5D0-9EEC-4EDD-91E1-24BB1CFB08AF}" srcOrd="2" destOrd="0" presId="urn:microsoft.com/office/officeart/2005/8/layout/hList1"/>
    <dgm:cxn modelId="{10D02972-FB37-49F5-AE0E-62270699E365}" type="presParOf" srcId="{59BAD5D0-9EEC-4EDD-91E1-24BB1CFB08AF}" destId="{792C3F5C-2778-41FB-AB98-A66D10E48FF3}" srcOrd="0" destOrd="0" presId="urn:microsoft.com/office/officeart/2005/8/layout/hList1"/>
    <dgm:cxn modelId="{8BE9A29F-AE10-4954-ADEF-49A384EC829B}" type="presParOf" srcId="{59BAD5D0-9EEC-4EDD-91E1-24BB1CFB08AF}" destId="{C062AC6F-F1DD-4CB1-9D15-20557A9141FF}" srcOrd="1" destOrd="0" presId="urn:microsoft.com/office/officeart/2005/8/layout/hList1"/>
    <dgm:cxn modelId="{1C3B8FE2-D5A3-46DF-85AC-615F25638D17}" type="presParOf" srcId="{16460504-C053-4600-8133-532878A8ED46}" destId="{2766967E-6C18-4690-8F98-B8556145B052}" srcOrd="3" destOrd="0" presId="urn:microsoft.com/office/officeart/2005/8/layout/hList1"/>
    <dgm:cxn modelId="{AB66ABF4-1502-413C-9244-609E6B38BEF3}" type="presParOf" srcId="{16460504-C053-4600-8133-532878A8ED46}" destId="{920BB87E-FB78-45CE-B925-90BB36D5445E}" srcOrd="4" destOrd="0" presId="urn:microsoft.com/office/officeart/2005/8/layout/hList1"/>
    <dgm:cxn modelId="{B6A90ED1-7754-4400-8842-A7FECF031DB3}" type="presParOf" srcId="{920BB87E-FB78-45CE-B925-90BB36D5445E}" destId="{D4F1FE8A-EC0C-43D1-BDF0-A0C14DEA908D}" srcOrd="0" destOrd="0" presId="urn:microsoft.com/office/officeart/2005/8/layout/hList1"/>
    <dgm:cxn modelId="{F44C748A-95B6-4096-A7FC-B409EAB78EA4}" type="presParOf" srcId="{920BB87E-FB78-45CE-B925-90BB36D5445E}" destId="{6B24A83F-E520-4749-8963-40CB4F87235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B5FC8B-78C3-4BDD-899B-18E3D4014BB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B17763C8-8DF3-4884-88B2-BED770FB4AC1}">
      <dgm:prSet phldrT="[Texto]" custT="1"/>
      <dgm:spPr/>
      <dgm:t>
        <a:bodyPr/>
        <a:lstStyle/>
        <a:p>
          <a:r>
            <a:rPr lang="es-MX" sz="2000" b="1" dirty="0"/>
            <a:t>POSTURA MAYORITARIA</a:t>
          </a:r>
          <a:endParaRPr lang="es-CO" sz="2000" b="1" dirty="0"/>
        </a:p>
      </dgm:t>
    </dgm:pt>
    <dgm:pt modelId="{39C7B1B8-31D6-4788-85B8-F9A239CBCDEA}" type="parTrans" cxnId="{7D001E0E-BF0E-4D38-AC79-044A8D126430}">
      <dgm:prSet/>
      <dgm:spPr/>
      <dgm:t>
        <a:bodyPr/>
        <a:lstStyle/>
        <a:p>
          <a:endParaRPr lang="es-CO"/>
        </a:p>
      </dgm:t>
    </dgm:pt>
    <dgm:pt modelId="{47F8ADBB-BB2E-4B19-8F68-59C1C7022C48}" type="sibTrans" cxnId="{7D001E0E-BF0E-4D38-AC79-044A8D126430}">
      <dgm:prSet/>
      <dgm:spPr/>
      <dgm:t>
        <a:bodyPr/>
        <a:lstStyle/>
        <a:p>
          <a:endParaRPr lang="es-CO"/>
        </a:p>
      </dgm:t>
    </dgm:pt>
    <dgm:pt modelId="{96EF77FB-4DA8-4353-99E5-6CA6CFCC912B}">
      <dgm:prSet phldrT="[Texto]" custT="1"/>
      <dgm:spPr/>
      <dgm:t>
        <a:bodyPr/>
        <a:lstStyle/>
        <a:p>
          <a:r>
            <a:rPr lang="es-MX" sz="2000" b="1" dirty="0"/>
            <a:t>PUNTO DE CONVERGENCIA</a:t>
          </a:r>
          <a:endParaRPr lang="es-CO" sz="2000" b="1" dirty="0"/>
        </a:p>
      </dgm:t>
    </dgm:pt>
    <dgm:pt modelId="{221B0F94-418A-4957-8518-D2476E7593F6}" type="parTrans" cxnId="{F4FACA4D-9444-451F-806D-26550F13F114}">
      <dgm:prSet/>
      <dgm:spPr/>
      <dgm:t>
        <a:bodyPr/>
        <a:lstStyle/>
        <a:p>
          <a:endParaRPr lang="es-CO"/>
        </a:p>
      </dgm:t>
    </dgm:pt>
    <dgm:pt modelId="{D2080ADD-1B89-43B6-B75A-AF0BBBE27D27}" type="sibTrans" cxnId="{F4FACA4D-9444-451F-806D-26550F13F114}">
      <dgm:prSet/>
      <dgm:spPr/>
      <dgm:t>
        <a:bodyPr/>
        <a:lstStyle/>
        <a:p>
          <a:endParaRPr lang="es-CO"/>
        </a:p>
      </dgm:t>
    </dgm:pt>
    <dgm:pt modelId="{E095E6AB-80A3-4E38-ABB0-5F7AE2E2BAED}">
      <dgm:prSet custT="1"/>
      <dgm:spPr/>
      <dgm:t>
        <a:bodyPr/>
        <a:lstStyle/>
        <a:p>
          <a:pPr algn="just"/>
          <a:endParaRPr lang="es-CO" sz="1400" i="0" dirty="0"/>
        </a:p>
      </dgm:t>
    </dgm:pt>
    <dgm:pt modelId="{23C762B1-B28F-4BA2-B401-8E7F586FA946}" type="parTrans" cxnId="{25157EA0-DC8D-417B-9BCC-B34E21E2FD4F}">
      <dgm:prSet/>
      <dgm:spPr/>
      <dgm:t>
        <a:bodyPr/>
        <a:lstStyle/>
        <a:p>
          <a:endParaRPr lang="es-CO"/>
        </a:p>
      </dgm:t>
    </dgm:pt>
    <dgm:pt modelId="{068F9FAB-1D19-44F6-8F4D-83E1FCD7BC90}" type="sibTrans" cxnId="{25157EA0-DC8D-417B-9BCC-B34E21E2FD4F}">
      <dgm:prSet/>
      <dgm:spPr/>
      <dgm:t>
        <a:bodyPr/>
        <a:lstStyle/>
        <a:p>
          <a:endParaRPr lang="es-CO"/>
        </a:p>
      </dgm:t>
    </dgm:pt>
    <dgm:pt modelId="{0711F29B-DCDD-4924-ADBB-FA7F14869FFA}">
      <dgm:prSet phldrT="[Texto]" custT="1"/>
      <dgm:spPr/>
      <dgm:t>
        <a:bodyPr/>
        <a:lstStyle/>
        <a:p>
          <a:r>
            <a:rPr lang="es-MX" sz="2000" b="1" dirty="0"/>
            <a:t>ACLARACIÓN Y SALVAMENTOS DE VOTO</a:t>
          </a:r>
          <a:endParaRPr lang="es-CO" sz="2000" b="1" dirty="0"/>
        </a:p>
      </dgm:t>
    </dgm:pt>
    <dgm:pt modelId="{C605044E-25D6-48C7-82D0-59F119F5E887}" type="parTrans" cxnId="{63D8AC09-FBB0-46C0-9CF6-5CCFEA9DDD85}">
      <dgm:prSet/>
      <dgm:spPr/>
      <dgm:t>
        <a:bodyPr/>
        <a:lstStyle/>
        <a:p>
          <a:endParaRPr lang="es-CO"/>
        </a:p>
      </dgm:t>
    </dgm:pt>
    <dgm:pt modelId="{1FF3AC8E-9266-40D8-8B0B-0DE9FD4450D4}" type="sibTrans" cxnId="{63D8AC09-FBB0-46C0-9CF6-5CCFEA9DDD85}">
      <dgm:prSet/>
      <dgm:spPr/>
      <dgm:t>
        <a:bodyPr/>
        <a:lstStyle/>
        <a:p>
          <a:endParaRPr lang="es-CO"/>
        </a:p>
      </dgm:t>
    </dgm:pt>
    <dgm:pt modelId="{C662C7C4-284E-4E31-A31E-D7B2F12DABA4}">
      <dgm:prSet custT="1"/>
      <dgm:spPr/>
      <dgm:t>
        <a:bodyPr/>
        <a:lstStyle/>
        <a:p>
          <a:pPr algn="just"/>
          <a:r>
            <a:rPr lang="es-MX" sz="1700" dirty="0"/>
            <a:t>La valoración de los hechos debe hacerse con enfoque o perspectiva de género (Reglas Sentencia T 012 de 2016).</a:t>
          </a:r>
          <a:endParaRPr lang="es-CO" sz="1700" dirty="0"/>
        </a:p>
      </dgm:t>
    </dgm:pt>
    <dgm:pt modelId="{A6F3A4B5-80BE-4E70-99C3-28C64026B55C}" type="parTrans" cxnId="{CA2A0AB6-0DA4-4E47-98A3-29ED62951E5F}">
      <dgm:prSet/>
      <dgm:spPr/>
      <dgm:t>
        <a:bodyPr/>
        <a:lstStyle/>
        <a:p>
          <a:endParaRPr lang="es-CO"/>
        </a:p>
      </dgm:t>
    </dgm:pt>
    <dgm:pt modelId="{90A78000-071C-43D8-86BE-62165175250C}" type="sibTrans" cxnId="{CA2A0AB6-0DA4-4E47-98A3-29ED62951E5F}">
      <dgm:prSet/>
      <dgm:spPr/>
      <dgm:t>
        <a:bodyPr/>
        <a:lstStyle/>
        <a:p>
          <a:endParaRPr lang="es-CO"/>
        </a:p>
      </dgm:t>
    </dgm:pt>
    <dgm:pt modelId="{66E8853D-7AD2-4AF8-87F3-E8F00E3550DC}">
      <dgm:prSet custT="1"/>
      <dgm:spPr/>
      <dgm:t>
        <a:bodyPr/>
        <a:lstStyle/>
        <a:p>
          <a:pPr algn="just"/>
          <a:r>
            <a:rPr lang="es-MX" sz="1700" i="0" dirty="0"/>
            <a:t>Se debe demostrar que el agresor realizó la conducta en un contexto de discriminación, dominación o subyugación de la mujer”. </a:t>
          </a:r>
          <a:endParaRPr lang="es-CO" sz="1700" i="0" dirty="0"/>
        </a:p>
      </dgm:t>
    </dgm:pt>
    <dgm:pt modelId="{5BE34BD1-3C05-4422-93DC-46984C082169}" type="parTrans" cxnId="{54F17509-55CC-479E-B17A-FED1C2268B58}">
      <dgm:prSet/>
      <dgm:spPr/>
      <dgm:t>
        <a:bodyPr/>
        <a:lstStyle/>
        <a:p>
          <a:endParaRPr lang="es-CO"/>
        </a:p>
      </dgm:t>
    </dgm:pt>
    <dgm:pt modelId="{529DDEFA-B54F-4CEA-B5BD-96C3652CD8C3}" type="sibTrans" cxnId="{54F17509-55CC-479E-B17A-FED1C2268B58}">
      <dgm:prSet/>
      <dgm:spPr/>
      <dgm:t>
        <a:bodyPr/>
        <a:lstStyle/>
        <a:p>
          <a:endParaRPr lang="es-CO"/>
        </a:p>
      </dgm:t>
    </dgm:pt>
    <dgm:pt modelId="{9C183ECC-1F97-42FF-8E2E-05B0D75C2B94}">
      <dgm:prSet custT="1"/>
      <dgm:spPr/>
      <dgm:t>
        <a:bodyPr/>
        <a:lstStyle/>
        <a:p>
          <a:pPr algn="just"/>
          <a:r>
            <a:rPr lang="es-MX" sz="1700" i="0" dirty="0"/>
            <a:t>La circunstancia de agravación en la VIF busca proteger un BJ distinto.</a:t>
          </a:r>
          <a:endParaRPr lang="es-CO" sz="1700" i="0" dirty="0"/>
        </a:p>
      </dgm:t>
    </dgm:pt>
    <dgm:pt modelId="{1F8E91EC-98FE-4DB4-AD13-5FBD50BACC64}" type="parTrans" cxnId="{6AD1ED53-3F0F-4240-90C7-313FBFE87231}">
      <dgm:prSet/>
      <dgm:spPr/>
      <dgm:t>
        <a:bodyPr/>
        <a:lstStyle/>
        <a:p>
          <a:endParaRPr lang="es-CO"/>
        </a:p>
      </dgm:t>
    </dgm:pt>
    <dgm:pt modelId="{65102DAA-929A-42B1-B2AA-A1DC4C3732A3}" type="sibTrans" cxnId="{6AD1ED53-3F0F-4240-90C7-313FBFE87231}">
      <dgm:prSet/>
      <dgm:spPr/>
      <dgm:t>
        <a:bodyPr/>
        <a:lstStyle/>
        <a:p>
          <a:endParaRPr lang="es-CO"/>
        </a:p>
      </dgm:t>
    </dgm:pt>
    <dgm:pt modelId="{230B724D-FAA9-4847-BADC-98D8BFBF1268}">
      <dgm:prSet custT="1"/>
      <dgm:spPr/>
      <dgm:t>
        <a:bodyPr/>
        <a:lstStyle/>
        <a:p>
          <a:pPr algn="just"/>
          <a:r>
            <a:rPr lang="es-MX" sz="1700" dirty="0"/>
            <a:t>Se confunde violencia doméstica con violencia de género, dando contenido indeterminado VIF. </a:t>
          </a:r>
          <a:endParaRPr lang="es-CO" sz="1700" dirty="0"/>
        </a:p>
      </dgm:t>
    </dgm:pt>
    <dgm:pt modelId="{AF29CC71-805F-4DA2-A08F-D115FBE418C2}" type="parTrans" cxnId="{8B0550B3-9618-4211-8AD9-64A5AF4A1DC9}">
      <dgm:prSet/>
      <dgm:spPr/>
      <dgm:t>
        <a:bodyPr/>
        <a:lstStyle/>
        <a:p>
          <a:endParaRPr lang="es-CO"/>
        </a:p>
      </dgm:t>
    </dgm:pt>
    <dgm:pt modelId="{0AD7545C-48D8-4C53-9424-94037337DCCA}" type="sibTrans" cxnId="{8B0550B3-9618-4211-8AD9-64A5AF4A1DC9}">
      <dgm:prSet/>
      <dgm:spPr/>
      <dgm:t>
        <a:bodyPr/>
        <a:lstStyle/>
        <a:p>
          <a:endParaRPr lang="es-CO"/>
        </a:p>
      </dgm:t>
    </dgm:pt>
    <dgm:pt modelId="{318857F4-162E-4F96-8169-73BF4D4FCC62}">
      <dgm:prSet custT="1"/>
      <dgm:spPr/>
      <dgm:t>
        <a:bodyPr/>
        <a:lstStyle/>
        <a:p>
          <a:pPr algn="just"/>
          <a:r>
            <a:rPr lang="es-MX" sz="1700" dirty="0"/>
            <a:t>Existía una línea que definía la circunstancia como un elemento objetivo, y se cambia a subjetivo, sin justificación. </a:t>
          </a:r>
          <a:endParaRPr lang="es-CO" sz="1700" dirty="0"/>
        </a:p>
      </dgm:t>
    </dgm:pt>
    <dgm:pt modelId="{DE1A8B83-69E2-4927-98DC-F2545FA6D4C6}" type="parTrans" cxnId="{7E0CEF18-4DE8-4882-9C5A-4A810F714F8C}">
      <dgm:prSet/>
      <dgm:spPr/>
      <dgm:t>
        <a:bodyPr/>
        <a:lstStyle/>
        <a:p>
          <a:endParaRPr lang="es-CO"/>
        </a:p>
      </dgm:t>
    </dgm:pt>
    <dgm:pt modelId="{24F169D7-883C-4E17-BEA4-56BA26A93363}" type="sibTrans" cxnId="{7E0CEF18-4DE8-4882-9C5A-4A810F714F8C}">
      <dgm:prSet/>
      <dgm:spPr/>
      <dgm:t>
        <a:bodyPr/>
        <a:lstStyle/>
        <a:p>
          <a:endParaRPr lang="es-CO"/>
        </a:p>
      </dgm:t>
    </dgm:pt>
    <dgm:pt modelId="{6D4187A1-CF07-45A1-AD05-CDC4BC85AAD1}">
      <dgm:prSet custT="1"/>
      <dgm:spPr/>
      <dgm:t>
        <a:bodyPr/>
        <a:lstStyle/>
        <a:p>
          <a:pPr algn="just"/>
          <a:r>
            <a:rPr lang="es-MX" sz="1700" dirty="0"/>
            <a:t>Alcance restringido si se debaten otros elementos del tipo VIF. Inclusión del agravante por cuestiones objetivas de protección a la mujer (C029/09).</a:t>
          </a:r>
          <a:endParaRPr lang="es-CO" sz="1700" dirty="0"/>
        </a:p>
      </dgm:t>
    </dgm:pt>
    <dgm:pt modelId="{8CC7DF34-5009-46FD-B21A-38B6ADBC3CA1}" type="parTrans" cxnId="{B1128895-8990-49CC-8824-C4384814B931}">
      <dgm:prSet/>
      <dgm:spPr/>
      <dgm:t>
        <a:bodyPr/>
        <a:lstStyle/>
        <a:p>
          <a:endParaRPr lang="es-CO"/>
        </a:p>
      </dgm:t>
    </dgm:pt>
    <dgm:pt modelId="{76A13417-40F4-4CC3-B8B4-DB3CACDD9AF5}" type="sibTrans" cxnId="{B1128895-8990-49CC-8824-C4384814B931}">
      <dgm:prSet/>
      <dgm:spPr/>
      <dgm:t>
        <a:bodyPr/>
        <a:lstStyle/>
        <a:p>
          <a:endParaRPr lang="es-CO"/>
        </a:p>
      </dgm:t>
    </dgm:pt>
    <dgm:pt modelId="{16460504-C053-4600-8133-532878A8ED46}" type="pres">
      <dgm:prSet presAssocID="{29B5FC8B-78C3-4BDD-899B-18E3D4014BB3}" presName="Name0" presStyleCnt="0">
        <dgm:presLayoutVars>
          <dgm:dir/>
          <dgm:animLvl val="lvl"/>
          <dgm:resizeHandles val="exact"/>
        </dgm:presLayoutVars>
      </dgm:prSet>
      <dgm:spPr/>
    </dgm:pt>
    <dgm:pt modelId="{C031ADA9-EF48-413E-A2CD-7901EE190074}" type="pres">
      <dgm:prSet presAssocID="{B17763C8-8DF3-4884-88B2-BED770FB4AC1}" presName="composite" presStyleCnt="0"/>
      <dgm:spPr/>
    </dgm:pt>
    <dgm:pt modelId="{8DDD2570-02FC-4BE5-B0D4-D251023A4819}" type="pres">
      <dgm:prSet presAssocID="{B17763C8-8DF3-4884-88B2-BED770FB4AC1}" presName="parTx" presStyleLbl="alignNode1" presStyleIdx="0" presStyleCnt="3" custLinFactNeighborX="6481" custLinFactNeighborY="-38042">
        <dgm:presLayoutVars>
          <dgm:chMax val="0"/>
          <dgm:chPref val="0"/>
          <dgm:bulletEnabled val="1"/>
        </dgm:presLayoutVars>
      </dgm:prSet>
      <dgm:spPr/>
    </dgm:pt>
    <dgm:pt modelId="{A64CD91D-8BB5-459A-95E5-96F8870BA75B}" type="pres">
      <dgm:prSet presAssocID="{B17763C8-8DF3-4884-88B2-BED770FB4AC1}" presName="desTx" presStyleLbl="alignAccFollowNode1" presStyleIdx="0" presStyleCnt="3" custScaleY="85081" custLinFactNeighborX="6712" custLinFactNeighborY="-15601">
        <dgm:presLayoutVars>
          <dgm:bulletEnabled val="1"/>
        </dgm:presLayoutVars>
      </dgm:prSet>
      <dgm:spPr/>
    </dgm:pt>
    <dgm:pt modelId="{0623E9BA-A5DB-41C7-BD35-A9DA58EDAE05}" type="pres">
      <dgm:prSet presAssocID="{47F8ADBB-BB2E-4B19-8F68-59C1C7022C48}" presName="space" presStyleCnt="0"/>
      <dgm:spPr/>
    </dgm:pt>
    <dgm:pt modelId="{59BAD5D0-9EEC-4EDD-91E1-24BB1CFB08AF}" type="pres">
      <dgm:prSet presAssocID="{96EF77FB-4DA8-4353-99E5-6CA6CFCC912B}" presName="composite" presStyleCnt="0"/>
      <dgm:spPr/>
    </dgm:pt>
    <dgm:pt modelId="{792C3F5C-2778-41FB-AB98-A66D10E48FF3}" type="pres">
      <dgm:prSet presAssocID="{96EF77FB-4DA8-4353-99E5-6CA6CFCC912B}" presName="parTx" presStyleLbl="alignNode1" presStyleIdx="1" presStyleCnt="3" custLinFactNeighborX="-127" custLinFactNeighborY="30629">
        <dgm:presLayoutVars>
          <dgm:chMax val="0"/>
          <dgm:chPref val="0"/>
          <dgm:bulletEnabled val="1"/>
        </dgm:presLayoutVars>
      </dgm:prSet>
      <dgm:spPr/>
    </dgm:pt>
    <dgm:pt modelId="{C062AC6F-F1DD-4CB1-9D15-20557A9141FF}" type="pres">
      <dgm:prSet presAssocID="{96EF77FB-4DA8-4353-99E5-6CA6CFCC912B}" presName="desTx" presStyleLbl="alignAccFollowNode1" presStyleIdx="1" presStyleCnt="3" custScaleY="47043" custLinFactNeighborX="410" custLinFactNeighborY="-16911">
        <dgm:presLayoutVars>
          <dgm:bulletEnabled val="1"/>
        </dgm:presLayoutVars>
      </dgm:prSet>
      <dgm:spPr/>
    </dgm:pt>
    <dgm:pt modelId="{2766967E-6C18-4690-8F98-B8556145B052}" type="pres">
      <dgm:prSet presAssocID="{D2080ADD-1B89-43B6-B75A-AF0BBBE27D27}" presName="space" presStyleCnt="0"/>
      <dgm:spPr/>
    </dgm:pt>
    <dgm:pt modelId="{920BB87E-FB78-45CE-B925-90BB36D5445E}" type="pres">
      <dgm:prSet presAssocID="{0711F29B-DCDD-4924-ADBB-FA7F14869FFA}" presName="composite" presStyleCnt="0"/>
      <dgm:spPr/>
    </dgm:pt>
    <dgm:pt modelId="{D4F1FE8A-EC0C-43D1-BDF0-A0C14DEA908D}" type="pres">
      <dgm:prSet presAssocID="{0711F29B-DCDD-4924-ADBB-FA7F14869FFA}" presName="parTx" presStyleLbl="alignNode1" presStyleIdx="2" presStyleCnt="3" custLinFactNeighborX="-6584" custLinFactNeighborY="-37088">
        <dgm:presLayoutVars>
          <dgm:chMax val="0"/>
          <dgm:chPref val="0"/>
          <dgm:bulletEnabled val="1"/>
        </dgm:presLayoutVars>
      </dgm:prSet>
      <dgm:spPr/>
    </dgm:pt>
    <dgm:pt modelId="{6B24A83F-E520-4749-8963-40CB4F87235D}" type="pres">
      <dgm:prSet presAssocID="{0711F29B-DCDD-4924-ADBB-FA7F14869FFA}" presName="desTx" presStyleLbl="alignAccFollowNode1" presStyleIdx="2" presStyleCnt="3" custLinFactNeighborX="-6863" custLinFactNeighborY="-4562">
        <dgm:presLayoutVars>
          <dgm:bulletEnabled val="1"/>
        </dgm:presLayoutVars>
      </dgm:prSet>
      <dgm:spPr/>
    </dgm:pt>
  </dgm:ptLst>
  <dgm:cxnLst>
    <dgm:cxn modelId="{3E072C03-EF35-4FDC-B624-41ABE3EE059E}" type="presOf" srcId="{96EF77FB-4DA8-4353-99E5-6CA6CFCC912B}" destId="{792C3F5C-2778-41FB-AB98-A66D10E48FF3}" srcOrd="0" destOrd="0" presId="urn:microsoft.com/office/officeart/2005/8/layout/hList1"/>
    <dgm:cxn modelId="{54F17509-55CC-479E-B17A-FED1C2268B58}" srcId="{B17763C8-8DF3-4884-88B2-BED770FB4AC1}" destId="{66E8853D-7AD2-4AF8-87F3-E8F00E3550DC}" srcOrd="1" destOrd="0" parTransId="{5BE34BD1-3C05-4422-93DC-46984C082169}" sibTransId="{529DDEFA-B54F-4CEA-B5BD-96C3652CD8C3}"/>
    <dgm:cxn modelId="{63D8AC09-FBB0-46C0-9CF6-5CCFEA9DDD85}" srcId="{29B5FC8B-78C3-4BDD-899B-18E3D4014BB3}" destId="{0711F29B-DCDD-4924-ADBB-FA7F14869FFA}" srcOrd="2" destOrd="0" parTransId="{C605044E-25D6-48C7-82D0-59F119F5E887}" sibTransId="{1FF3AC8E-9266-40D8-8B0B-0DE9FD4450D4}"/>
    <dgm:cxn modelId="{7D001E0E-BF0E-4D38-AC79-044A8D126430}" srcId="{29B5FC8B-78C3-4BDD-899B-18E3D4014BB3}" destId="{B17763C8-8DF3-4884-88B2-BED770FB4AC1}" srcOrd="0" destOrd="0" parTransId="{39C7B1B8-31D6-4788-85B8-F9A239CBCDEA}" sibTransId="{47F8ADBB-BB2E-4B19-8F68-59C1C7022C48}"/>
    <dgm:cxn modelId="{BB436E10-CB00-4F23-B9F9-13000172274F}" type="presOf" srcId="{318857F4-162E-4F96-8169-73BF4D4FCC62}" destId="{6B24A83F-E520-4749-8963-40CB4F87235D}" srcOrd="0" destOrd="1" presId="urn:microsoft.com/office/officeart/2005/8/layout/hList1"/>
    <dgm:cxn modelId="{7E0CEF18-4DE8-4882-9C5A-4A810F714F8C}" srcId="{0711F29B-DCDD-4924-ADBB-FA7F14869FFA}" destId="{318857F4-162E-4F96-8169-73BF4D4FCC62}" srcOrd="1" destOrd="0" parTransId="{DE1A8B83-69E2-4927-98DC-F2545FA6D4C6}" sibTransId="{24F169D7-883C-4E17-BEA4-56BA26A93363}"/>
    <dgm:cxn modelId="{978B672F-0692-47FA-B909-5640C3CB00B1}" type="presOf" srcId="{6D4187A1-CF07-45A1-AD05-CDC4BC85AAD1}" destId="{6B24A83F-E520-4749-8963-40CB4F87235D}" srcOrd="0" destOrd="2" presId="urn:microsoft.com/office/officeart/2005/8/layout/hList1"/>
    <dgm:cxn modelId="{1C7B7A3C-C52A-4117-B799-2187284D6922}" type="presOf" srcId="{C662C7C4-284E-4E31-A31E-D7B2F12DABA4}" destId="{C062AC6F-F1DD-4CB1-9D15-20557A9141FF}" srcOrd="0" destOrd="0" presId="urn:microsoft.com/office/officeart/2005/8/layout/hList1"/>
    <dgm:cxn modelId="{DC73C36B-59E7-4C52-A069-9D3CC8AE6818}" type="presOf" srcId="{0711F29B-DCDD-4924-ADBB-FA7F14869FFA}" destId="{D4F1FE8A-EC0C-43D1-BDF0-A0C14DEA908D}" srcOrd="0" destOrd="0" presId="urn:microsoft.com/office/officeart/2005/8/layout/hList1"/>
    <dgm:cxn modelId="{F4FACA4D-9444-451F-806D-26550F13F114}" srcId="{29B5FC8B-78C3-4BDD-899B-18E3D4014BB3}" destId="{96EF77FB-4DA8-4353-99E5-6CA6CFCC912B}" srcOrd="1" destOrd="0" parTransId="{221B0F94-418A-4957-8518-D2476E7593F6}" sibTransId="{D2080ADD-1B89-43B6-B75A-AF0BBBE27D27}"/>
    <dgm:cxn modelId="{70D23552-0F92-4B89-BDA3-2521709181F1}" type="presOf" srcId="{B17763C8-8DF3-4884-88B2-BED770FB4AC1}" destId="{8DDD2570-02FC-4BE5-B0D4-D251023A4819}" srcOrd="0" destOrd="0" presId="urn:microsoft.com/office/officeart/2005/8/layout/hList1"/>
    <dgm:cxn modelId="{6AD1ED53-3F0F-4240-90C7-313FBFE87231}" srcId="{B17763C8-8DF3-4884-88B2-BED770FB4AC1}" destId="{9C183ECC-1F97-42FF-8E2E-05B0D75C2B94}" srcOrd="2" destOrd="0" parTransId="{1F8E91EC-98FE-4DB4-AD13-5FBD50BACC64}" sibTransId="{65102DAA-929A-42B1-B2AA-A1DC4C3732A3}"/>
    <dgm:cxn modelId="{259AB391-3F1B-488D-8035-F91209F03EAA}" type="presOf" srcId="{E095E6AB-80A3-4E38-ABB0-5F7AE2E2BAED}" destId="{A64CD91D-8BB5-459A-95E5-96F8870BA75B}" srcOrd="0" destOrd="0" presId="urn:microsoft.com/office/officeart/2005/8/layout/hList1"/>
    <dgm:cxn modelId="{B1128895-8990-49CC-8824-C4384814B931}" srcId="{0711F29B-DCDD-4924-ADBB-FA7F14869FFA}" destId="{6D4187A1-CF07-45A1-AD05-CDC4BC85AAD1}" srcOrd="2" destOrd="0" parTransId="{8CC7DF34-5009-46FD-B21A-38B6ADBC3CA1}" sibTransId="{76A13417-40F4-4CC3-B8B4-DB3CACDD9AF5}"/>
    <dgm:cxn modelId="{3A402398-1F79-4626-8AAE-3F6A5CB7A5CC}" type="presOf" srcId="{9C183ECC-1F97-42FF-8E2E-05B0D75C2B94}" destId="{A64CD91D-8BB5-459A-95E5-96F8870BA75B}" srcOrd="0" destOrd="2" presId="urn:microsoft.com/office/officeart/2005/8/layout/hList1"/>
    <dgm:cxn modelId="{25157EA0-DC8D-417B-9BCC-B34E21E2FD4F}" srcId="{B17763C8-8DF3-4884-88B2-BED770FB4AC1}" destId="{E095E6AB-80A3-4E38-ABB0-5F7AE2E2BAED}" srcOrd="0" destOrd="0" parTransId="{23C762B1-B28F-4BA2-B401-8E7F586FA946}" sibTransId="{068F9FAB-1D19-44F6-8F4D-83E1FCD7BC90}"/>
    <dgm:cxn modelId="{349566A3-6D0A-4F41-AF2E-7E554B633EC5}" type="presOf" srcId="{29B5FC8B-78C3-4BDD-899B-18E3D4014BB3}" destId="{16460504-C053-4600-8133-532878A8ED46}" srcOrd="0" destOrd="0" presId="urn:microsoft.com/office/officeart/2005/8/layout/hList1"/>
    <dgm:cxn modelId="{8B0550B3-9618-4211-8AD9-64A5AF4A1DC9}" srcId="{0711F29B-DCDD-4924-ADBB-FA7F14869FFA}" destId="{230B724D-FAA9-4847-BADC-98D8BFBF1268}" srcOrd="0" destOrd="0" parTransId="{AF29CC71-805F-4DA2-A08F-D115FBE418C2}" sibTransId="{0AD7545C-48D8-4C53-9424-94037337DCCA}"/>
    <dgm:cxn modelId="{CA2A0AB6-0DA4-4E47-98A3-29ED62951E5F}" srcId="{96EF77FB-4DA8-4353-99E5-6CA6CFCC912B}" destId="{C662C7C4-284E-4E31-A31E-D7B2F12DABA4}" srcOrd="0" destOrd="0" parTransId="{A6F3A4B5-80BE-4E70-99C3-28C64026B55C}" sibTransId="{90A78000-071C-43D8-86BE-62165175250C}"/>
    <dgm:cxn modelId="{F21DFBD1-6761-4A95-84CC-B4A2A380CA78}" type="presOf" srcId="{230B724D-FAA9-4847-BADC-98D8BFBF1268}" destId="{6B24A83F-E520-4749-8963-40CB4F87235D}" srcOrd="0" destOrd="0" presId="urn:microsoft.com/office/officeart/2005/8/layout/hList1"/>
    <dgm:cxn modelId="{87BC45D4-840C-4808-A791-0C47CC667E1B}" type="presOf" srcId="{66E8853D-7AD2-4AF8-87F3-E8F00E3550DC}" destId="{A64CD91D-8BB5-459A-95E5-96F8870BA75B}" srcOrd="0" destOrd="1" presId="urn:microsoft.com/office/officeart/2005/8/layout/hList1"/>
    <dgm:cxn modelId="{B16B6134-0B7A-422F-9BFF-FA327503DD98}" type="presParOf" srcId="{16460504-C053-4600-8133-532878A8ED46}" destId="{C031ADA9-EF48-413E-A2CD-7901EE190074}" srcOrd="0" destOrd="0" presId="urn:microsoft.com/office/officeart/2005/8/layout/hList1"/>
    <dgm:cxn modelId="{CFF6B492-5011-4F88-B64C-3137FE514428}" type="presParOf" srcId="{C031ADA9-EF48-413E-A2CD-7901EE190074}" destId="{8DDD2570-02FC-4BE5-B0D4-D251023A4819}" srcOrd="0" destOrd="0" presId="urn:microsoft.com/office/officeart/2005/8/layout/hList1"/>
    <dgm:cxn modelId="{7F54F893-803E-407C-A96C-3A703C2723AB}" type="presParOf" srcId="{C031ADA9-EF48-413E-A2CD-7901EE190074}" destId="{A64CD91D-8BB5-459A-95E5-96F8870BA75B}" srcOrd="1" destOrd="0" presId="urn:microsoft.com/office/officeart/2005/8/layout/hList1"/>
    <dgm:cxn modelId="{CE4F987A-B021-411F-990E-47CB1D402041}" type="presParOf" srcId="{16460504-C053-4600-8133-532878A8ED46}" destId="{0623E9BA-A5DB-41C7-BD35-A9DA58EDAE05}" srcOrd="1" destOrd="0" presId="urn:microsoft.com/office/officeart/2005/8/layout/hList1"/>
    <dgm:cxn modelId="{EF008C0E-41D5-43F0-97A5-E4F7A16508D1}" type="presParOf" srcId="{16460504-C053-4600-8133-532878A8ED46}" destId="{59BAD5D0-9EEC-4EDD-91E1-24BB1CFB08AF}" srcOrd="2" destOrd="0" presId="urn:microsoft.com/office/officeart/2005/8/layout/hList1"/>
    <dgm:cxn modelId="{10D02972-FB37-49F5-AE0E-62270699E365}" type="presParOf" srcId="{59BAD5D0-9EEC-4EDD-91E1-24BB1CFB08AF}" destId="{792C3F5C-2778-41FB-AB98-A66D10E48FF3}" srcOrd="0" destOrd="0" presId="urn:microsoft.com/office/officeart/2005/8/layout/hList1"/>
    <dgm:cxn modelId="{8BE9A29F-AE10-4954-ADEF-49A384EC829B}" type="presParOf" srcId="{59BAD5D0-9EEC-4EDD-91E1-24BB1CFB08AF}" destId="{C062AC6F-F1DD-4CB1-9D15-20557A9141FF}" srcOrd="1" destOrd="0" presId="urn:microsoft.com/office/officeart/2005/8/layout/hList1"/>
    <dgm:cxn modelId="{1C3B8FE2-D5A3-46DF-85AC-615F25638D17}" type="presParOf" srcId="{16460504-C053-4600-8133-532878A8ED46}" destId="{2766967E-6C18-4690-8F98-B8556145B052}" srcOrd="3" destOrd="0" presId="urn:microsoft.com/office/officeart/2005/8/layout/hList1"/>
    <dgm:cxn modelId="{AB66ABF4-1502-413C-9244-609E6B38BEF3}" type="presParOf" srcId="{16460504-C053-4600-8133-532878A8ED46}" destId="{920BB87E-FB78-45CE-B925-90BB36D5445E}" srcOrd="4" destOrd="0" presId="urn:microsoft.com/office/officeart/2005/8/layout/hList1"/>
    <dgm:cxn modelId="{B6A90ED1-7754-4400-8842-A7FECF031DB3}" type="presParOf" srcId="{920BB87E-FB78-45CE-B925-90BB36D5445E}" destId="{D4F1FE8A-EC0C-43D1-BDF0-A0C14DEA908D}" srcOrd="0" destOrd="0" presId="urn:microsoft.com/office/officeart/2005/8/layout/hList1"/>
    <dgm:cxn modelId="{F44C748A-95B6-4096-A7FC-B409EAB78EA4}" type="presParOf" srcId="{920BB87E-FB78-45CE-B925-90BB36D5445E}" destId="{6B24A83F-E520-4749-8963-40CB4F87235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04C0E-9410-4074-A546-E0ED05284963}">
      <dsp:nvSpPr>
        <dsp:cNvPr id="0" name=""/>
        <dsp:cNvSpPr/>
      </dsp:nvSpPr>
      <dsp:spPr>
        <a:xfrm>
          <a:off x="3492195" y="441"/>
          <a:ext cx="1807270" cy="1807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/>
            <a:t>INSTRUMENTOS INTERNACIONALES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DEVC de 1993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Convención Belém do Pará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R. General # 19 CEDAW</a:t>
          </a:r>
          <a:endParaRPr lang="es-CO" sz="1100" kern="1200" dirty="0"/>
        </a:p>
      </dsp:txBody>
      <dsp:txXfrm>
        <a:off x="3756864" y="265110"/>
        <a:ext cx="1277932" cy="1277932"/>
      </dsp:txXfrm>
    </dsp:sp>
    <dsp:sp modelId="{A7259A7B-42AD-438D-902A-54587A77BABF}">
      <dsp:nvSpPr>
        <dsp:cNvPr id="0" name=""/>
        <dsp:cNvSpPr/>
      </dsp:nvSpPr>
      <dsp:spPr>
        <a:xfrm rot="2139239">
          <a:off x="5249768" y="1387932"/>
          <a:ext cx="491403" cy="609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900" kern="1200"/>
        </a:p>
      </dsp:txBody>
      <dsp:txXfrm>
        <a:off x="5263585" y="1466958"/>
        <a:ext cx="343982" cy="365971"/>
      </dsp:txXfrm>
    </dsp:sp>
    <dsp:sp modelId="{BB5B364C-81A7-4F0B-B215-9CE2D3179F6E}">
      <dsp:nvSpPr>
        <dsp:cNvPr id="0" name=""/>
        <dsp:cNvSpPr/>
      </dsp:nvSpPr>
      <dsp:spPr>
        <a:xfrm>
          <a:off x="5714076" y="1594320"/>
          <a:ext cx="1807270" cy="1807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MX" sz="1100" b="1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/>
            <a:t>CONSTITUCIÓN POLÍTICA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Art. 13 INC 3º y 43.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1100" kern="1200" dirty="0"/>
        </a:p>
      </dsp:txBody>
      <dsp:txXfrm>
        <a:off x="5978745" y="1858989"/>
        <a:ext cx="1277932" cy="1277932"/>
      </dsp:txXfrm>
    </dsp:sp>
    <dsp:sp modelId="{EDA97EF9-F7E9-4F5D-A9CF-AAE1B17C16CD}">
      <dsp:nvSpPr>
        <dsp:cNvPr id="0" name=""/>
        <dsp:cNvSpPr/>
      </dsp:nvSpPr>
      <dsp:spPr>
        <a:xfrm rot="6513762">
          <a:off x="5947047" y="3469469"/>
          <a:ext cx="484003" cy="609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900" kern="1200"/>
        </a:p>
      </dsp:txBody>
      <dsp:txXfrm rot="10800000">
        <a:off x="6042759" y="3522636"/>
        <a:ext cx="338802" cy="365971"/>
      </dsp:txXfrm>
    </dsp:sp>
    <dsp:sp modelId="{810285ED-CCAE-4137-B340-8A9B2A7E8719}">
      <dsp:nvSpPr>
        <dsp:cNvPr id="0" name=""/>
        <dsp:cNvSpPr/>
      </dsp:nvSpPr>
      <dsp:spPr>
        <a:xfrm>
          <a:off x="4848031" y="4173274"/>
          <a:ext cx="1807270" cy="1807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/>
            <a:t>LEGISLACIÓN INTERNA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0" kern="1200" dirty="0"/>
            <a:t>L 882 de 2004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L 1257 de 2008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L 1542 de 2012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L 1765 DE 2015</a:t>
          </a:r>
          <a:endParaRPr lang="es-CO" sz="1100" kern="1200" dirty="0"/>
        </a:p>
      </dsp:txBody>
      <dsp:txXfrm>
        <a:off x="5112700" y="4437943"/>
        <a:ext cx="1277932" cy="1277932"/>
      </dsp:txXfrm>
    </dsp:sp>
    <dsp:sp modelId="{E3144269-D80D-4B56-A473-93AD121EA9DC}">
      <dsp:nvSpPr>
        <dsp:cNvPr id="0" name=""/>
        <dsp:cNvSpPr/>
      </dsp:nvSpPr>
      <dsp:spPr>
        <a:xfrm rot="10799993">
          <a:off x="4211875" y="4771934"/>
          <a:ext cx="449550" cy="609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900" kern="1200"/>
        </a:p>
      </dsp:txBody>
      <dsp:txXfrm rot="10800000">
        <a:off x="4346740" y="4893925"/>
        <a:ext cx="314685" cy="365971"/>
      </dsp:txXfrm>
    </dsp:sp>
    <dsp:sp modelId="{FEB8BFEB-76A2-42C9-B87D-75BC3EAA813B}">
      <dsp:nvSpPr>
        <dsp:cNvPr id="0" name=""/>
        <dsp:cNvSpPr/>
      </dsp:nvSpPr>
      <dsp:spPr>
        <a:xfrm>
          <a:off x="2192552" y="4173279"/>
          <a:ext cx="1807270" cy="1807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/>
            <a:t>JURISPRUDENCIA CORTE CONSTITUCIONAL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0" kern="1200" dirty="0"/>
            <a:t>C 368 DE 2004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0" kern="1200" dirty="0"/>
            <a:t>C 029 DE 2009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0" kern="1200" dirty="0"/>
            <a:t>C 539 DE 2016</a:t>
          </a:r>
          <a:endParaRPr lang="es-CO" sz="1100" b="0" kern="1200" dirty="0"/>
        </a:p>
      </dsp:txBody>
      <dsp:txXfrm>
        <a:off x="2457221" y="4437948"/>
        <a:ext cx="1277932" cy="1277932"/>
      </dsp:txXfrm>
    </dsp:sp>
    <dsp:sp modelId="{4EA6BC31-572E-4A11-A584-7DDAF27EC4FF}">
      <dsp:nvSpPr>
        <dsp:cNvPr id="0" name=""/>
        <dsp:cNvSpPr/>
      </dsp:nvSpPr>
      <dsp:spPr>
        <a:xfrm rot="15052690">
          <a:off x="2409239" y="3495529"/>
          <a:ext cx="488815" cy="609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900" kern="1200"/>
        </a:p>
      </dsp:txBody>
      <dsp:txXfrm rot="10800000">
        <a:off x="2506580" y="3686796"/>
        <a:ext cx="342171" cy="365971"/>
      </dsp:txXfrm>
    </dsp:sp>
    <dsp:sp modelId="{F4B780DA-03E4-47A4-A0B4-F7F3C6878BAF}">
      <dsp:nvSpPr>
        <dsp:cNvPr id="0" name=""/>
        <dsp:cNvSpPr/>
      </dsp:nvSpPr>
      <dsp:spPr>
        <a:xfrm>
          <a:off x="1298407" y="1594321"/>
          <a:ext cx="1807270" cy="18072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1" kern="1200" dirty="0"/>
            <a:t>JURISPRUDENCIA CSJ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b="0" kern="1200" dirty="0"/>
            <a:t>Rad. 52.394/2019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Rad. 53.037/2020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Rad. 56.794/2021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100" kern="1200" dirty="0"/>
            <a:t>Rad. 60.781/2022</a:t>
          </a:r>
          <a:endParaRPr lang="es-CO" sz="1100" kern="1200" dirty="0"/>
        </a:p>
      </dsp:txBody>
      <dsp:txXfrm>
        <a:off x="1563076" y="1858990"/>
        <a:ext cx="1277932" cy="1277932"/>
      </dsp:txXfrm>
    </dsp:sp>
    <dsp:sp modelId="{1E7B2D2D-B992-4873-882E-972919253FFD}">
      <dsp:nvSpPr>
        <dsp:cNvPr id="0" name=""/>
        <dsp:cNvSpPr/>
      </dsp:nvSpPr>
      <dsp:spPr>
        <a:xfrm rot="19440000">
          <a:off x="3048295" y="1404013"/>
          <a:ext cx="479332" cy="609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O" sz="900" kern="1200"/>
        </a:p>
      </dsp:txBody>
      <dsp:txXfrm>
        <a:off x="3062027" y="1568266"/>
        <a:ext cx="335532" cy="3659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D2570-02FC-4BE5-B0D4-D251023A4819}">
      <dsp:nvSpPr>
        <dsp:cNvPr id="0" name=""/>
        <dsp:cNvSpPr/>
      </dsp:nvSpPr>
      <dsp:spPr>
        <a:xfrm>
          <a:off x="205291" y="0"/>
          <a:ext cx="3118242" cy="124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POSTURA MAYORITARIA</a:t>
          </a:r>
          <a:endParaRPr lang="es-CO" sz="2000" b="1" kern="1200" dirty="0"/>
        </a:p>
      </dsp:txBody>
      <dsp:txXfrm>
        <a:off x="205291" y="0"/>
        <a:ext cx="3118242" cy="1247297"/>
      </dsp:txXfrm>
    </dsp:sp>
    <dsp:sp modelId="{A64CD91D-8BB5-459A-95E5-96F8870BA75B}">
      <dsp:nvSpPr>
        <dsp:cNvPr id="0" name=""/>
        <dsp:cNvSpPr/>
      </dsp:nvSpPr>
      <dsp:spPr>
        <a:xfrm>
          <a:off x="237222" y="1400718"/>
          <a:ext cx="3118242" cy="39503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Debe irse más allá de la simple constatación del género: verificarse </a:t>
          </a:r>
          <a:r>
            <a:rPr lang="es-MX" sz="1700" i="0" kern="1200" dirty="0"/>
            <a:t>el contexto en el que los hechos se producen.</a:t>
          </a:r>
          <a:endParaRPr lang="es-CO" sz="1700" i="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i="0" kern="1200" dirty="0"/>
            <a:t>Que la conducta se realice en el marco de un pauta cultural de sometimiento por parte del hombre o la instrumentalización de que es objeto la mujer.</a:t>
          </a:r>
          <a:endParaRPr lang="es-CO" sz="1700" i="0" kern="1200" dirty="0"/>
        </a:p>
      </dsp:txBody>
      <dsp:txXfrm>
        <a:off x="237222" y="1400718"/>
        <a:ext cx="3118242" cy="3950388"/>
      </dsp:txXfrm>
    </dsp:sp>
    <dsp:sp modelId="{792C3F5C-2778-41FB-AB98-A66D10E48FF3}">
      <dsp:nvSpPr>
        <dsp:cNvPr id="0" name=""/>
        <dsp:cNvSpPr/>
      </dsp:nvSpPr>
      <dsp:spPr>
        <a:xfrm>
          <a:off x="3529338" y="1134485"/>
          <a:ext cx="3118242" cy="124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PUNTO DE CONVERGENCIA</a:t>
          </a:r>
          <a:endParaRPr lang="es-CO" sz="2000" b="1" kern="1200" dirty="0"/>
        </a:p>
      </dsp:txBody>
      <dsp:txXfrm>
        <a:off x="3529338" y="1134485"/>
        <a:ext cx="3118242" cy="1247297"/>
      </dsp:txXfrm>
    </dsp:sp>
    <dsp:sp modelId="{C062AC6F-F1DD-4CB1-9D15-20557A9141FF}">
      <dsp:nvSpPr>
        <dsp:cNvPr id="0" name=""/>
        <dsp:cNvSpPr/>
      </dsp:nvSpPr>
      <dsp:spPr>
        <a:xfrm>
          <a:off x="3521386" y="2440507"/>
          <a:ext cx="3118242" cy="19200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La valoración de los hechos debe hacerse con enfoque o perspectiva de género (Reglas Sentencia T 012 de 2016).</a:t>
          </a:r>
          <a:endParaRPr lang="es-CO" sz="1700" kern="1200" dirty="0"/>
        </a:p>
      </dsp:txBody>
      <dsp:txXfrm>
        <a:off x="3521386" y="2440507"/>
        <a:ext cx="3118242" cy="1920076"/>
      </dsp:txXfrm>
    </dsp:sp>
    <dsp:sp modelId="{D4F1FE8A-EC0C-43D1-BDF0-A0C14DEA908D}">
      <dsp:nvSpPr>
        <dsp:cNvPr id="0" name=""/>
        <dsp:cNvSpPr/>
      </dsp:nvSpPr>
      <dsp:spPr>
        <a:xfrm>
          <a:off x="6907486" y="0"/>
          <a:ext cx="3118242" cy="124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ACLARACIÓN Y SALVAMENTOS DE VOTO</a:t>
          </a:r>
          <a:endParaRPr lang="es-CO" sz="2000" b="1" kern="1200" dirty="0"/>
        </a:p>
      </dsp:txBody>
      <dsp:txXfrm>
        <a:off x="6907486" y="0"/>
        <a:ext cx="3118242" cy="1247297"/>
      </dsp:txXfrm>
    </dsp:sp>
    <dsp:sp modelId="{6B24A83F-E520-4749-8963-40CB4F87235D}">
      <dsp:nvSpPr>
        <dsp:cNvPr id="0" name=""/>
        <dsp:cNvSpPr/>
      </dsp:nvSpPr>
      <dsp:spPr>
        <a:xfrm>
          <a:off x="6874090" y="1403250"/>
          <a:ext cx="3118242" cy="4150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La argumentación ofrecida entra en conflicto con los parámetros de instrumentos internacionales que justifican y apremian la protección a la mujer (VIF el requisito es que sea miembro del grupo familiar.</a:t>
          </a:r>
          <a:endParaRPr lang="es-CO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Se pueden generar problemas de índole probatorio que dar lugar al efecto contrario buscado por la ley.</a:t>
          </a:r>
          <a:endParaRPr lang="es-CO" sz="1700" kern="1200" dirty="0"/>
        </a:p>
      </dsp:txBody>
      <dsp:txXfrm>
        <a:off x="6874090" y="1403250"/>
        <a:ext cx="3118242" cy="4150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D2570-02FC-4BE5-B0D4-D251023A4819}">
      <dsp:nvSpPr>
        <dsp:cNvPr id="0" name=""/>
        <dsp:cNvSpPr/>
      </dsp:nvSpPr>
      <dsp:spPr>
        <a:xfrm>
          <a:off x="205291" y="0"/>
          <a:ext cx="3118242" cy="124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POSTURA MAYORITARIA</a:t>
          </a:r>
          <a:endParaRPr lang="es-CO" sz="2000" b="1" kern="1200" dirty="0"/>
        </a:p>
      </dsp:txBody>
      <dsp:txXfrm>
        <a:off x="205291" y="0"/>
        <a:ext cx="3118242" cy="1247297"/>
      </dsp:txXfrm>
    </dsp:sp>
    <dsp:sp modelId="{A64CD91D-8BB5-459A-95E5-96F8870BA75B}">
      <dsp:nvSpPr>
        <dsp:cNvPr id="0" name=""/>
        <dsp:cNvSpPr/>
      </dsp:nvSpPr>
      <dsp:spPr>
        <a:xfrm>
          <a:off x="212494" y="1288006"/>
          <a:ext cx="3118242" cy="35452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CO" sz="1400" i="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i="0" kern="1200" dirty="0"/>
            <a:t>Se debe demostrar que el agresor realizó la conducta en un contexto de discriminación, dominación o subyugación de la mujer”. </a:t>
          </a:r>
          <a:endParaRPr lang="es-CO" sz="1700" i="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i="0" kern="1200" dirty="0"/>
            <a:t>La circunstancia de agravación en la VIF busca proteger un BJ distinto.</a:t>
          </a:r>
          <a:endParaRPr lang="es-CO" sz="1700" i="0" kern="1200" dirty="0"/>
        </a:p>
      </dsp:txBody>
      <dsp:txXfrm>
        <a:off x="212494" y="1288006"/>
        <a:ext cx="3118242" cy="3545248"/>
      </dsp:txXfrm>
    </dsp:sp>
    <dsp:sp modelId="{792C3F5C-2778-41FB-AB98-A66D10E48FF3}">
      <dsp:nvSpPr>
        <dsp:cNvPr id="0" name=""/>
        <dsp:cNvSpPr/>
      </dsp:nvSpPr>
      <dsp:spPr>
        <a:xfrm>
          <a:off x="3554034" y="1158245"/>
          <a:ext cx="3118242" cy="124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PUNTO DE CONVERGENCIA</a:t>
          </a:r>
          <a:endParaRPr lang="es-CO" sz="2000" b="1" kern="1200" dirty="0"/>
        </a:p>
      </dsp:txBody>
      <dsp:txXfrm>
        <a:off x="3554034" y="1158245"/>
        <a:ext cx="3118242" cy="1247297"/>
      </dsp:txXfrm>
    </dsp:sp>
    <dsp:sp modelId="{C062AC6F-F1DD-4CB1-9D15-20557A9141FF}">
      <dsp:nvSpPr>
        <dsp:cNvPr id="0" name=""/>
        <dsp:cNvSpPr/>
      </dsp:nvSpPr>
      <dsp:spPr>
        <a:xfrm>
          <a:off x="3570779" y="2422176"/>
          <a:ext cx="3118242" cy="19602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La valoración de los hechos debe hacerse con enfoque o perspectiva de género (Reglas Sentencia T 012 de 2016).</a:t>
          </a:r>
          <a:endParaRPr lang="es-CO" sz="1700" kern="1200" dirty="0"/>
        </a:p>
      </dsp:txBody>
      <dsp:txXfrm>
        <a:off x="3570779" y="2422176"/>
        <a:ext cx="3118242" cy="1960239"/>
      </dsp:txXfrm>
    </dsp:sp>
    <dsp:sp modelId="{D4F1FE8A-EC0C-43D1-BDF0-A0C14DEA908D}">
      <dsp:nvSpPr>
        <dsp:cNvPr id="0" name=""/>
        <dsp:cNvSpPr/>
      </dsp:nvSpPr>
      <dsp:spPr>
        <a:xfrm>
          <a:off x="6907486" y="0"/>
          <a:ext cx="3118242" cy="12472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ACLARACIÓN Y SALVAMENTOS DE VOTO</a:t>
          </a:r>
          <a:endParaRPr lang="es-CO" sz="2000" b="1" kern="1200" dirty="0"/>
        </a:p>
      </dsp:txBody>
      <dsp:txXfrm>
        <a:off x="6907486" y="0"/>
        <a:ext cx="3118242" cy="1247297"/>
      </dsp:txXfrm>
    </dsp:sp>
    <dsp:sp modelId="{6B24A83F-E520-4749-8963-40CB4F87235D}">
      <dsp:nvSpPr>
        <dsp:cNvPr id="0" name=""/>
        <dsp:cNvSpPr/>
      </dsp:nvSpPr>
      <dsp:spPr>
        <a:xfrm>
          <a:off x="6898786" y="1281745"/>
          <a:ext cx="3118242" cy="41669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Se confunde violencia doméstica con violencia de género, dando contenido indeterminado VIF. </a:t>
          </a:r>
          <a:endParaRPr lang="es-CO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Existía una línea que definía la circunstancia como un elemento objetivo, y se cambia a subjetivo, sin justificación. </a:t>
          </a:r>
          <a:endParaRPr lang="es-CO" sz="1700" kern="1200" dirty="0"/>
        </a:p>
        <a:p>
          <a:pPr marL="171450" lvl="1" indent="-17145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dirty="0"/>
            <a:t>Alcance restringido si se debaten otros elementos del tipo VIF. Inclusión del agravante por cuestiones objetivas de protección a la mujer (C029/09).</a:t>
          </a:r>
          <a:endParaRPr lang="es-CO" sz="1700" kern="1200" dirty="0"/>
        </a:p>
      </dsp:txBody>
      <dsp:txXfrm>
        <a:off x="6898786" y="1281745"/>
        <a:ext cx="3118242" cy="4166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18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199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7043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0707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0061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6305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7327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8235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1256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9472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437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97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866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666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940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672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1FC10-5967-4A29-9578-943BAD4BE50C}" type="datetimeFigureOut">
              <a:rPr lang="es-CO" smtClean="0"/>
              <a:t>27/07/2022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986E9AF-8324-46D4-8AC7-972E53CABAE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6843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81562" y="336430"/>
            <a:ext cx="9241654" cy="6185139"/>
          </a:xfrm>
        </p:spPr>
        <p:txBody>
          <a:bodyPr>
            <a:normAutofit/>
          </a:bodyPr>
          <a:lstStyle/>
          <a:p>
            <a:pPr algn="ctr"/>
            <a:endParaRPr lang="es-ES" sz="3000" b="1" dirty="0"/>
          </a:p>
          <a:p>
            <a:pPr algn="ctr"/>
            <a:r>
              <a:rPr lang="es-ES" sz="3000" b="1" dirty="0">
                <a:solidFill>
                  <a:schemeClr val="tx1"/>
                </a:solidFill>
              </a:rPr>
              <a:t>Conversatorio: </a:t>
            </a:r>
          </a:p>
          <a:p>
            <a:pPr algn="ctr"/>
            <a:endParaRPr lang="es-ES" sz="3500" b="1" dirty="0">
              <a:solidFill>
                <a:schemeClr val="tx1"/>
              </a:solidFill>
            </a:endParaRPr>
          </a:p>
          <a:p>
            <a:pPr algn="ctr"/>
            <a:r>
              <a:rPr lang="es-ES" sz="3500" b="1" dirty="0">
                <a:solidFill>
                  <a:schemeClr val="tx1"/>
                </a:solidFill>
              </a:rPr>
              <a:t>LA CIRCUNSTANCIA“POR EL HECHO DE SER MUJER”, ¿ES UNA CAUSAL OBJETIVA O REQUIERE COMPROBACIÓN PROBATORIA?</a:t>
            </a:r>
          </a:p>
          <a:p>
            <a:pPr algn="ctr"/>
            <a:endParaRPr lang="es-ES" sz="4000" b="1" dirty="0">
              <a:solidFill>
                <a:schemeClr val="tx1"/>
              </a:solidFill>
            </a:endParaRPr>
          </a:p>
          <a:p>
            <a:pPr algn="ctr"/>
            <a:r>
              <a:rPr lang="es-ES" sz="2500" b="1" dirty="0">
                <a:solidFill>
                  <a:schemeClr val="tx1"/>
                </a:solidFill>
              </a:rPr>
              <a:t>Pijao, 27 de julio de 2022</a:t>
            </a:r>
          </a:p>
          <a:p>
            <a:pPr algn="ctr"/>
            <a:endParaRPr lang="es-ES" sz="3500" b="1" dirty="0">
              <a:solidFill>
                <a:schemeClr val="tx1"/>
              </a:solidFill>
            </a:endParaRPr>
          </a:p>
          <a:p>
            <a:pPr algn="ctr"/>
            <a:endParaRPr lang="es-CO" sz="3500" dirty="0">
              <a:solidFill>
                <a:schemeClr val="tx1"/>
              </a:solidFill>
            </a:endParaRPr>
          </a:p>
          <a:p>
            <a:pPr algn="ctr"/>
            <a:endParaRPr lang="es-CO" sz="3000" dirty="0"/>
          </a:p>
        </p:txBody>
      </p:sp>
    </p:spTree>
    <p:extLst>
      <p:ext uri="{BB962C8B-B14F-4D97-AF65-F5344CB8AC3E}">
        <p14:creationId xmlns:p14="http://schemas.microsoft.com/office/powerpoint/2010/main" val="4168747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7AB3A3DB-2011-48F9-8328-929B9CB735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329304"/>
              </p:ext>
            </p:extLst>
          </p:nvPr>
        </p:nvGraphicFramePr>
        <p:xfrm>
          <a:off x="528507" y="555952"/>
          <a:ext cx="8791662" cy="5980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FAA0126A-A49A-4324-9764-AD6533838F96}"/>
              </a:ext>
            </a:extLst>
          </p:cNvPr>
          <p:cNvSpPr txBox="1"/>
          <p:nvPr/>
        </p:nvSpPr>
        <p:spPr>
          <a:xfrm>
            <a:off x="4060273" y="3223279"/>
            <a:ext cx="1974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CAJA DE HERRAMIENTAS</a:t>
            </a:r>
            <a:endParaRPr lang="es-CO" b="1" dirty="0"/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0CE50BCB-5E50-43D5-A495-58C61D5184ED}"/>
              </a:ext>
            </a:extLst>
          </p:cNvPr>
          <p:cNvSpPr/>
          <p:nvPr/>
        </p:nvSpPr>
        <p:spPr>
          <a:xfrm>
            <a:off x="7734650" y="386961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1FD436C-DB81-4D81-B47D-48C95BFBD666}"/>
              </a:ext>
            </a:extLst>
          </p:cNvPr>
          <p:cNvSpPr txBox="1"/>
          <p:nvPr/>
        </p:nvSpPr>
        <p:spPr>
          <a:xfrm>
            <a:off x="9029042" y="3163484"/>
            <a:ext cx="276836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200" b="1" dirty="0"/>
              <a:t>PROPÓSITO</a:t>
            </a:r>
            <a:r>
              <a:rPr lang="es-MX" sz="1200" dirty="0"/>
              <a:t>: Determinar a partir de esos insumos es dable dar respuesta a la pregunta: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200" dirty="0"/>
          </a:p>
          <a:p>
            <a:pPr algn="just"/>
            <a:r>
              <a:rPr lang="es-ES" sz="1200" b="1" dirty="0"/>
              <a:t>LA CIRCUNSTANCIA“POR EL HECHO DE SER MUJER”, ¿ES UNA CAUSAL OBJETIVA O REQUIERE COMPROBACIÓN PROBATORIA?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308896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FA98B4-B4DA-42B0-8D64-DB4781A8B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9861" y="796954"/>
            <a:ext cx="9289918" cy="5830349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s-MX" b="1" dirty="0"/>
              <a:t>¿QUÉ ES VIOLENCIA CONTRA LA MUJER? </a:t>
            </a:r>
          </a:p>
          <a:p>
            <a:pPr marL="0" indent="0" algn="ctr">
              <a:spcBef>
                <a:spcPts val="0"/>
              </a:spcBef>
              <a:buNone/>
            </a:pPr>
            <a:endParaRPr lang="es-MX" b="1" dirty="0"/>
          </a:p>
          <a:p>
            <a:pPr marL="0" indent="0" algn="just">
              <a:spcBef>
                <a:spcPts val="0"/>
              </a:spcBef>
              <a:buNone/>
            </a:pPr>
            <a:endParaRPr lang="es-MX" b="1" dirty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1700" b="1" dirty="0"/>
              <a:t>ART. 1 CONVENCIÓN BELEM DO PARA: “</a:t>
            </a:r>
            <a:r>
              <a:rPr lang="es-MX" sz="1700" dirty="0"/>
              <a:t>(…)</a:t>
            </a:r>
            <a:r>
              <a:rPr lang="es-MX" sz="1700" i="1" dirty="0"/>
              <a:t> cualquier acción o conducta, basada en su género, que cause muerte, daño o sufrimiento físico, sexual o psicológico a la mujer, tanto en el ámbito público como en el privado</a:t>
            </a:r>
            <a:r>
              <a:rPr lang="es-MX" sz="1700" dirty="0"/>
              <a:t>”.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MX" sz="17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1700" b="1" dirty="0"/>
              <a:t>ART. 2</a:t>
            </a:r>
            <a:r>
              <a:rPr lang="es-MX" sz="1700" dirty="0"/>
              <a:t>: “Se entenderá que violencia contra la mujer incluye la violencia física, sexual y psicológica: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MX" sz="17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1700" dirty="0"/>
              <a:t>a. que tenga lugar dentro de la familia o unidad doméstica o en cualquier otra relación interpersonal, ya sea que el agresor comparta o haya compartido el mismo domicilio que la mujer, y que comprende, entre otros, violación, maltrato y abuso sexual;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MX" sz="17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1700" dirty="0"/>
              <a:t>b. que tenga lugar en la comunidad y sea perpetrada por cualquier persona y que comprende, entre otros, violación, abuso sexual, tortura, trata de personas, prostitución forzada, secuestro y acoso sexual en el lugar de trabajo, así como en instituciones educativas, establecimientos de salud o cualquier otro lugar, y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MX" sz="17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s-MX" sz="1700" dirty="0"/>
              <a:t>c. que sea perpetrada o tolerada por el Estado o sus agentes, donde quiera que ocurra”.</a:t>
            </a:r>
          </a:p>
          <a:p>
            <a:pPr marL="0" indent="0" algn="just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5262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A9350B-C6DF-4ECF-9766-DA1922673A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5332" y="585925"/>
            <a:ext cx="9569280" cy="579711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MX" b="1" dirty="0"/>
              <a:t>NORMAS QUE CONSAGRAN LA CIRCUNSTANCIA: </a:t>
            </a:r>
            <a:r>
              <a:rPr lang="es-MX" dirty="0"/>
              <a:t>(COMO INGREDIENTE DEL TIPO BASE O COMO AGRAVANTE):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s-MX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MX" b="1" dirty="0"/>
              <a:t>Feminicidio.</a:t>
            </a:r>
            <a:r>
              <a:rPr lang="es-MX" dirty="0"/>
              <a:t> Art. 104A CP: “</a:t>
            </a:r>
            <a:r>
              <a:rPr lang="es-MX" i="1" dirty="0"/>
              <a:t>Quien causare la muerte a una mujer, </a:t>
            </a:r>
            <a:r>
              <a:rPr lang="es-MX" i="1" u="sng" dirty="0"/>
              <a:t>por su condición de ser mujer</a:t>
            </a:r>
            <a:r>
              <a:rPr lang="es-MX" i="1" dirty="0"/>
              <a:t> o por motivos de su identidad de género o en donde haya concurrido o antecedido cualquiera de las siguientes circunstancias, incurrirá en prisión de doscientos cincuenta (250) meses a quinientos (500) meses</a:t>
            </a:r>
            <a:r>
              <a:rPr lang="es-MX" dirty="0"/>
              <a:t>”.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s-MX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MX" b="1" dirty="0"/>
              <a:t>Lesiones personales. </a:t>
            </a:r>
            <a:r>
              <a:rPr lang="es-MX" dirty="0"/>
              <a:t>Art. 119, inciso 2º CP: “</a:t>
            </a:r>
            <a:r>
              <a:rPr lang="es-MX" i="1" dirty="0"/>
              <a:t>Cuando las conductas señaladas en los artículos anteriores se cometan en niños y niñas menores de catorce (14) años o en mujer </a:t>
            </a:r>
            <a:r>
              <a:rPr lang="es-MX" i="1" u="sng" dirty="0"/>
              <a:t>por el hecho de ser mujer</a:t>
            </a:r>
            <a:r>
              <a:rPr lang="es-MX" i="1" dirty="0"/>
              <a:t>, las respectivas penas se aumentarán en el doble</a:t>
            </a:r>
            <a:r>
              <a:rPr lang="es-MX" dirty="0"/>
              <a:t>”.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s-MX" dirty="0"/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MX" b="1" dirty="0"/>
              <a:t>Violencia intrafamiliar. </a:t>
            </a:r>
            <a:r>
              <a:rPr lang="es-MX" dirty="0"/>
              <a:t>Art. 229, inciso 2º: “</a:t>
            </a:r>
            <a:r>
              <a:rPr lang="es-MX" i="1" dirty="0"/>
              <a:t>El que maltrate física o psicológicamente a cualquier miembro de su núcleo familiar incurrirá, siempre que la conducta no constituya delito sancionado con pena mayor, en prisión de cuatro (4) a ocho (8) años. La pena se aumentará de la mitad a las tres cuartas partes cuando la conducta recaiga sobre (…) una mujer (…)</a:t>
            </a:r>
            <a:r>
              <a:rPr lang="es-MX" dirty="0"/>
              <a:t>”.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49364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12591F32-FDD4-47ED-98BE-26559973B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579453"/>
              </p:ext>
            </p:extLst>
          </p:nvPr>
        </p:nvGraphicFramePr>
        <p:xfrm>
          <a:off x="1792615" y="663342"/>
          <a:ext cx="10234233" cy="5863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6614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12591F32-FDD4-47ED-98BE-26559973B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624304"/>
              </p:ext>
            </p:extLst>
          </p:nvPr>
        </p:nvGraphicFramePr>
        <p:xfrm>
          <a:off x="1792615" y="663342"/>
          <a:ext cx="10234233" cy="5863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37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7666" y="694922"/>
            <a:ext cx="8596668" cy="5468156"/>
          </a:xfrm>
        </p:spPr>
        <p:txBody>
          <a:bodyPr/>
          <a:lstStyle/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8000" b="1" dirty="0">
                <a:solidFill>
                  <a:schemeClr val="tx1"/>
                </a:solidFill>
              </a:rPr>
              <a:t>GRACIAS</a:t>
            </a:r>
            <a:endParaRPr lang="en-US" sz="8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24257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1061</TotalTime>
  <Words>802</Words>
  <Application>Microsoft Office PowerPoint</Application>
  <PresentationFormat>Panorámica</PresentationFormat>
  <Paragraphs>75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ramajudicial</dc:creator>
  <cp:lastModifiedBy>Astrid Eliana Imues Mazo</cp:lastModifiedBy>
  <cp:revision>146</cp:revision>
  <dcterms:created xsi:type="dcterms:W3CDTF">2022-03-11T16:20:58Z</dcterms:created>
  <dcterms:modified xsi:type="dcterms:W3CDTF">2022-07-27T15:14:51Z</dcterms:modified>
</cp:coreProperties>
</file>