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26"/>
  </p:notesMasterIdLst>
  <p:sldIdLst>
    <p:sldId id="284" r:id="rId2"/>
    <p:sldId id="256" r:id="rId3"/>
    <p:sldId id="257" r:id="rId4"/>
    <p:sldId id="280" r:id="rId5"/>
    <p:sldId id="281" r:id="rId6"/>
    <p:sldId id="259" r:id="rId7"/>
    <p:sldId id="258" r:id="rId8"/>
    <p:sldId id="264" r:id="rId9"/>
    <p:sldId id="266" r:id="rId10"/>
    <p:sldId id="261" r:id="rId11"/>
    <p:sldId id="282" r:id="rId12"/>
    <p:sldId id="262" r:id="rId13"/>
    <p:sldId id="263" r:id="rId14"/>
    <p:sldId id="273" r:id="rId15"/>
    <p:sldId id="271" r:id="rId16"/>
    <p:sldId id="286" r:id="rId17"/>
    <p:sldId id="285" r:id="rId18"/>
    <p:sldId id="283" r:id="rId19"/>
    <p:sldId id="277" r:id="rId20"/>
    <p:sldId id="276" r:id="rId21"/>
    <p:sldId id="279" r:id="rId22"/>
    <p:sldId id="278" r:id="rId23"/>
    <p:sldId id="267" r:id="rId24"/>
    <p:sldId id="287" r:id="rId2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063DA-24F4-486F-B9DF-B84602F13FB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8663400-C2D6-4274-94E4-2BDF5B3BB499}">
      <dgm:prSet phldrT="[Texto]"/>
      <dgm:spPr/>
      <dgm:t>
        <a:bodyPr/>
        <a:lstStyle/>
        <a:p>
          <a:r>
            <a:rPr lang="es-ES" dirty="0" smtClean="0"/>
            <a:t>Funciones de la pena</a:t>
          </a:r>
          <a:endParaRPr lang="es-ES" dirty="0"/>
        </a:p>
      </dgm:t>
    </dgm:pt>
    <dgm:pt modelId="{E48BD3C5-9DDF-4D1B-A48C-B53FA57FDE0E}" type="parTrans" cxnId="{E82BAAA7-7465-47A6-924C-60F9811B05F1}">
      <dgm:prSet/>
      <dgm:spPr/>
      <dgm:t>
        <a:bodyPr/>
        <a:lstStyle/>
        <a:p>
          <a:endParaRPr lang="es-ES"/>
        </a:p>
      </dgm:t>
    </dgm:pt>
    <dgm:pt modelId="{6252FD7F-C5D4-453A-B656-52EF82FF98DD}" type="sibTrans" cxnId="{E82BAAA7-7465-47A6-924C-60F9811B05F1}">
      <dgm:prSet/>
      <dgm:spPr/>
      <dgm:t>
        <a:bodyPr/>
        <a:lstStyle/>
        <a:p>
          <a:endParaRPr lang="es-ES"/>
        </a:p>
      </dgm:t>
    </dgm:pt>
    <dgm:pt modelId="{93EECBD6-71D4-4838-BAFB-D4B5994F5256}">
      <dgm:prSet phldrT="[Texto]"/>
      <dgm:spPr/>
      <dgm:t>
        <a:bodyPr/>
        <a:lstStyle/>
        <a:p>
          <a:r>
            <a:rPr lang="es-ES" dirty="0" smtClean="0"/>
            <a:t>Prevención general</a:t>
          </a:r>
        </a:p>
        <a:p>
          <a:r>
            <a:rPr lang="es-ES" dirty="0" smtClean="0"/>
            <a:t>Retribución justa</a:t>
          </a:r>
          <a:endParaRPr lang="es-ES" dirty="0"/>
        </a:p>
      </dgm:t>
    </dgm:pt>
    <dgm:pt modelId="{71F62756-BEB7-4A5B-87C8-51E927E6034F}" type="parTrans" cxnId="{B87C3D19-169F-4BFC-9780-1EA884D63CFF}">
      <dgm:prSet/>
      <dgm:spPr/>
      <dgm:t>
        <a:bodyPr/>
        <a:lstStyle/>
        <a:p>
          <a:endParaRPr lang="es-ES"/>
        </a:p>
      </dgm:t>
    </dgm:pt>
    <dgm:pt modelId="{F4DFC274-1749-4617-B12E-C0C845E5BE01}" type="sibTrans" cxnId="{B87C3D19-169F-4BFC-9780-1EA884D63CFF}">
      <dgm:prSet/>
      <dgm:spPr/>
      <dgm:t>
        <a:bodyPr/>
        <a:lstStyle/>
        <a:p>
          <a:endParaRPr lang="es-ES"/>
        </a:p>
      </dgm:t>
    </dgm:pt>
    <dgm:pt modelId="{37F486E7-300D-4F76-BC5F-C9999768F751}">
      <dgm:prSet phldrT="[Texto]"/>
      <dgm:spPr/>
      <dgm:t>
        <a:bodyPr/>
        <a:lstStyle/>
        <a:p>
          <a:r>
            <a:rPr lang="es-ES" dirty="0" smtClean="0"/>
            <a:t>Prevención especial</a:t>
          </a:r>
        </a:p>
        <a:p>
          <a:r>
            <a:rPr lang="es-ES" dirty="0" smtClean="0"/>
            <a:t>Reinserción social</a:t>
          </a:r>
        </a:p>
        <a:p>
          <a:r>
            <a:rPr lang="es-ES" dirty="0" smtClean="0"/>
            <a:t>(Resocialización)</a:t>
          </a:r>
          <a:endParaRPr lang="es-ES" dirty="0"/>
        </a:p>
      </dgm:t>
    </dgm:pt>
    <dgm:pt modelId="{C0317B3A-510C-4D75-BB53-88E8F24F2BA7}" type="parTrans" cxnId="{DA820D6D-CB9B-4E27-AF7A-1D6E75806CBB}">
      <dgm:prSet/>
      <dgm:spPr/>
      <dgm:t>
        <a:bodyPr/>
        <a:lstStyle/>
        <a:p>
          <a:endParaRPr lang="es-ES"/>
        </a:p>
      </dgm:t>
    </dgm:pt>
    <dgm:pt modelId="{88D5EB19-8906-451E-BBF7-2D3AEB174F83}" type="sibTrans" cxnId="{DA820D6D-CB9B-4E27-AF7A-1D6E75806CBB}">
      <dgm:prSet/>
      <dgm:spPr/>
      <dgm:t>
        <a:bodyPr/>
        <a:lstStyle/>
        <a:p>
          <a:endParaRPr lang="es-ES"/>
        </a:p>
      </dgm:t>
    </dgm:pt>
    <dgm:pt modelId="{8E04F366-E331-4617-AA2D-4ED31D01FB94}">
      <dgm:prSet phldrT="[Texto]"/>
      <dgm:spPr/>
      <dgm:t>
        <a:bodyPr/>
        <a:lstStyle/>
        <a:p>
          <a:r>
            <a:rPr lang="es-ES" dirty="0" smtClean="0"/>
            <a:t>Protección al condenado</a:t>
          </a:r>
          <a:endParaRPr lang="es-ES" dirty="0"/>
        </a:p>
      </dgm:t>
    </dgm:pt>
    <dgm:pt modelId="{97A5B5DE-6D04-4A76-A766-23D076D2BB25}" type="parTrans" cxnId="{9046E55F-0410-4F24-AB93-7DB2223B95C8}">
      <dgm:prSet/>
      <dgm:spPr/>
      <dgm:t>
        <a:bodyPr/>
        <a:lstStyle/>
        <a:p>
          <a:endParaRPr lang="es-ES"/>
        </a:p>
      </dgm:t>
    </dgm:pt>
    <dgm:pt modelId="{F3FCDA1B-6710-4829-9519-48696AB745D9}" type="sibTrans" cxnId="{9046E55F-0410-4F24-AB93-7DB2223B95C8}">
      <dgm:prSet/>
      <dgm:spPr/>
      <dgm:t>
        <a:bodyPr/>
        <a:lstStyle/>
        <a:p>
          <a:endParaRPr lang="es-ES"/>
        </a:p>
      </dgm:t>
    </dgm:pt>
    <dgm:pt modelId="{B6402344-E0E6-472E-8AA0-5E5D1AC770A3}" type="pres">
      <dgm:prSet presAssocID="{899063DA-24F4-486F-B9DF-B84602F13FB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7B70952-C504-4313-B2EC-8BD27DADC4D5}" type="pres">
      <dgm:prSet presAssocID="{18663400-C2D6-4274-94E4-2BDF5B3BB499}" presName="root1" presStyleCnt="0"/>
      <dgm:spPr/>
    </dgm:pt>
    <dgm:pt modelId="{DEB0D838-64F8-484E-A6D4-EFB3D94B8288}" type="pres">
      <dgm:prSet presAssocID="{18663400-C2D6-4274-94E4-2BDF5B3BB49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9D177D-B3B7-473B-B4F7-4BA7799722DD}" type="pres">
      <dgm:prSet presAssocID="{18663400-C2D6-4274-94E4-2BDF5B3BB499}" presName="level2hierChild" presStyleCnt="0"/>
      <dgm:spPr/>
    </dgm:pt>
    <dgm:pt modelId="{8FAEA0CF-EC26-4C68-B0C0-DA0BFDA252B5}" type="pres">
      <dgm:prSet presAssocID="{71F62756-BEB7-4A5B-87C8-51E927E6034F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B299331B-4424-414E-8F32-BB7C07A12087}" type="pres">
      <dgm:prSet presAssocID="{71F62756-BEB7-4A5B-87C8-51E927E6034F}" presName="connTx" presStyleLbl="parChTrans1D2" presStyleIdx="0" presStyleCnt="3"/>
      <dgm:spPr/>
      <dgm:t>
        <a:bodyPr/>
        <a:lstStyle/>
        <a:p>
          <a:endParaRPr lang="es-ES"/>
        </a:p>
      </dgm:t>
    </dgm:pt>
    <dgm:pt modelId="{5D2F1EEB-AD19-4F68-94A9-D8ED69D7DB8E}" type="pres">
      <dgm:prSet presAssocID="{93EECBD6-71D4-4838-BAFB-D4B5994F5256}" presName="root2" presStyleCnt="0"/>
      <dgm:spPr/>
    </dgm:pt>
    <dgm:pt modelId="{CDBE8237-ED5B-4C57-A575-C45AE2EF6B98}" type="pres">
      <dgm:prSet presAssocID="{93EECBD6-71D4-4838-BAFB-D4B5994F5256}" presName="LevelTwoTextNode" presStyleLbl="node2" presStyleIdx="0" presStyleCnt="3" custScaleY="135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B90B79-04E7-4900-8854-44F7E162523F}" type="pres">
      <dgm:prSet presAssocID="{93EECBD6-71D4-4838-BAFB-D4B5994F5256}" presName="level3hierChild" presStyleCnt="0"/>
      <dgm:spPr/>
    </dgm:pt>
    <dgm:pt modelId="{FF3FAA51-469B-4E98-8327-A30528027C1F}" type="pres">
      <dgm:prSet presAssocID="{C0317B3A-510C-4D75-BB53-88E8F24F2BA7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C5076134-1924-4501-B132-021C0442BBBD}" type="pres">
      <dgm:prSet presAssocID="{C0317B3A-510C-4D75-BB53-88E8F24F2BA7}" presName="connTx" presStyleLbl="parChTrans1D2" presStyleIdx="1" presStyleCnt="3"/>
      <dgm:spPr/>
      <dgm:t>
        <a:bodyPr/>
        <a:lstStyle/>
        <a:p>
          <a:endParaRPr lang="es-ES"/>
        </a:p>
      </dgm:t>
    </dgm:pt>
    <dgm:pt modelId="{7B31DEBF-FEFA-45BC-9B51-E1AFFC510C4B}" type="pres">
      <dgm:prSet presAssocID="{37F486E7-300D-4F76-BC5F-C9999768F751}" presName="root2" presStyleCnt="0"/>
      <dgm:spPr/>
    </dgm:pt>
    <dgm:pt modelId="{2C22A965-D748-4A45-85E3-2104700C0BE2}" type="pres">
      <dgm:prSet presAssocID="{37F486E7-300D-4F76-BC5F-C9999768F751}" presName="LevelTwoTextNode" presStyleLbl="node2" presStyleIdx="1" presStyleCnt="3" custScaleY="152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904C24-92B9-4718-A4D9-90E0071622F7}" type="pres">
      <dgm:prSet presAssocID="{37F486E7-300D-4F76-BC5F-C9999768F751}" presName="level3hierChild" presStyleCnt="0"/>
      <dgm:spPr/>
    </dgm:pt>
    <dgm:pt modelId="{CC8BE5AE-F54C-4792-9B34-F4C787785E75}" type="pres">
      <dgm:prSet presAssocID="{97A5B5DE-6D04-4A76-A766-23D076D2BB25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EF5CC76F-5A5B-41C4-A6DA-BBDC9551046E}" type="pres">
      <dgm:prSet presAssocID="{97A5B5DE-6D04-4A76-A766-23D076D2BB25}" presName="connTx" presStyleLbl="parChTrans1D2" presStyleIdx="2" presStyleCnt="3"/>
      <dgm:spPr/>
      <dgm:t>
        <a:bodyPr/>
        <a:lstStyle/>
        <a:p>
          <a:endParaRPr lang="es-ES"/>
        </a:p>
      </dgm:t>
    </dgm:pt>
    <dgm:pt modelId="{5050F86B-23AD-4422-ABC9-D21644A3979C}" type="pres">
      <dgm:prSet presAssocID="{8E04F366-E331-4617-AA2D-4ED31D01FB94}" presName="root2" presStyleCnt="0"/>
      <dgm:spPr/>
    </dgm:pt>
    <dgm:pt modelId="{AF97B7C8-950E-402C-A70F-E13A533F8783}" type="pres">
      <dgm:prSet presAssocID="{8E04F366-E331-4617-AA2D-4ED31D01FB94}" presName="LevelTwoTextNode" presStyleLbl="node2" presStyleIdx="2" presStyleCnt="3" custScaleY="59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DD299-589C-4493-B8C6-7EBB26F3B1CE}" type="pres">
      <dgm:prSet presAssocID="{8E04F366-E331-4617-AA2D-4ED31D01FB94}" presName="level3hierChild" presStyleCnt="0"/>
      <dgm:spPr/>
    </dgm:pt>
  </dgm:ptLst>
  <dgm:cxnLst>
    <dgm:cxn modelId="{07042BDA-BA29-412E-90A8-F4E263C5278C}" type="presOf" srcId="{71F62756-BEB7-4A5B-87C8-51E927E6034F}" destId="{8FAEA0CF-EC26-4C68-B0C0-DA0BFDA252B5}" srcOrd="0" destOrd="0" presId="urn:microsoft.com/office/officeart/2008/layout/HorizontalMultiLevelHierarchy"/>
    <dgm:cxn modelId="{92F66362-AECE-464B-8B95-37D2C43282A9}" type="presOf" srcId="{97A5B5DE-6D04-4A76-A766-23D076D2BB25}" destId="{EF5CC76F-5A5B-41C4-A6DA-BBDC9551046E}" srcOrd="1" destOrd="0" presId="urn:microsoft.com/office/officeart/2008/layout/HorizontalMultiLevelHierarchy"/>
    <dgm:cxn modelId="{B6EED495-E820-4A1A-9520-2FE9D43B52EB}" type="presOf" srcId="{37F486E7-300D-4F76-BC5F-C9999768F751}" destId="{2C22A965-D748-4A45-85E3-2104700C0BE2}" srcOrd="0" destOrd="0" presId="urn:microsoft.com/office/officeart/2008/layout/HorizontalMultiLevelHierarchy"/>
    <dgm:cxn modelId="{EF643B54-74A5-48E1-AD63-928BFA414DA5}" type="presOf" srcId="{899063DA-24F4-486F-B9DF-B84602F13FB8}" destId="{B6402344-E0E6-472E-8AA0-5E5D1AC770A3}" srcOrd="0" destOrd="0" presId="urn:microsoft.com/office/officeart/2008/layout/HorizontalMultiLevelHierarchy"/>
    <dgm:cxn modelId="{F9E05474-3911-433C-B3E8-D8A0D18A2FBF}" type="presOf" srcId="{71F62756-BEB7-4A5B-87C8-51E927E6034F}" destId="{B299331B-4424-414E-8F32-BB7C07A12087}" srcOrd="1" destOrd="0" presId="urn:microsoft.com/office/officeart/2008/layout/HorizontalMultiLevelHierarchy"/>
    <dgm:cxn modelId="{A98010E6-2B3B-49E9-A590-E314CB09A626}" type="presOf" srcId="{97A5B5DE-6D04-4A76-A766-23D076D2BB25}" destId="{CC8BE5AE-F54C-4792-9B34-F4C787785E75}" srcOrd="0" destOrd="0" presId="urn:microsoft.com/office/officeart/2008/layout/HorizontalMultiLevelHierarchy"/>
    <dgm:cxn modelId="{9145009C-07A7-49C1-9614-25032F543BC2}" type="presOf" srcId="{18663400-C2D6-4274-94E4-2BDF5B3BB499}" destId="{DEB0D838-64F8-484E-A6D4-EFB3D94B8288}" srcOrd="0" destOrd="0" presId="urn:microsoft.com/office/officeart/2008/layout/HorizontalMultiLevelHierarchy"/>
    <dgm:cxn modelId="{49F5ACF2-A76F-4F19-9E1A-463EC4A7BE73}" type="presOf" srcId="{C0317B3A-510C-4D75-BB53-88E8F24F2BA7}" destId="{C5076134-1924-4501-B132-021C0442BBBD}" srcOrd="1" destOrd="0" presId="urn:microsoft.com/office/officeart/2008/layout/HorizontalMultiLevelHierarchy"/>
    <dgm:cxn modelId="{9046E55F-0410-4F24-AB93-7DB2223B95C8}" srcId="{18663400-C2D6-4274-94E4-2BDF5B3BB499}" destId="{8E04F366-E331-4617-AA2D-4ED31D01FB94}" srcOrd="2" destOrd="0" parTransId="{97A5B5DE-6D04-4A76-A766-23D076D2BB25}" sibTransId="{F3FCDA1B-6710-4829-9519-48696AB745D9}"/>
    <dgm:cxn modelId="{E82BAAA7-7465-47A6-924C-60F9811B05F1}" srcId="{899063DA-24F4-486F-B9DF-B84602F13FB8}" destId="{18663400-C2D6-4274-94E4-2BDF5B3BB499}" srcOrd="0" destOrd="0" parTransId="{E48BD3C5-9DDF-4D1B-A48C-B53FA57FDE0E}" sibTransId="{6252FD7F-C5D4-453A-B656-52EF82FF98DD}"/>
    <dgm:cxn modelId="{205EB4FC-B065-400F-AAF1-B9E044BFCCD2}" type="presOf" srcId="{8E04F366-E331-4617-AA2D-4ED31D01FB94}" destId="{AF97B7C8-950E-402C-A70F-E13A533F8783}" srcOrd="0" destOrd="0" presId="urn:microsoft.com/office/officeart/2008/layout/HorizontalMultiLevelHierarchy"/>
    <dgm:cxn modelId="{3B32487F-DC80-4411-966F-05C9F8720919}" type="presOf" srcId="{93EECBD6-71D4-4838-BAFB-D4B5994F5256}" destId="{CDBE8237-ED5B-4C57-A575-C45AE2EF6B98}" srcOrd="0" destOrd="0" presId="urn:microsoft.com/office/officeart/2008/layout/HorizontalMultiLevelHierarchy"/>
    <dgm:cxn modelId="{B87C3D19-169F-4BFC-9780-1EA884D63CFF}" srcId="{18663400-C2D6-4274-94E4-2BDF5B3BB499}" destId="{93EECBD6-71D4-4838-BAFB-D4B5994F5256}" srcOrd="0" destOrd="0" parTransId="{71F62756-BEB7-4A5B-87C8-51E927E6034F}" sibTransId="{F4DFC274-1749-4617-B12E-C0C845E5BE01}"/>
    <dgm:cxn modelId="{A7D27C6F-3529-4AF1-B768-95F4A37524A8}" type="presOf" srcId="{C0317B3A-510C-4D75-BB53-88E8F24F2BA7}" destId="{FF3FAA51-469B-4E98-8327-A30528027C1F}" srcOrd="0" destOrd="0" presId="urn:microsoft.com/office/officeart/2008/layout/HorizontalMultiLevelHierarchy"/>
    <dgm:cxn modelId="{DA820D6D-CB9B-4E27-AF7A-1D6E75806CBB}" srcId="{18663400-C2D6-4274-94E4-2BDF5B3BB499}" destId="{37F486E7-300D-4F76-BC5F-C9999768F751}" srcOrd="1" destOrd="0" parTransId="{C0317B3A-510C-4D75-BB53-88E8F24F2BA7}" sibTransId="{88D5EB19-8906-451E-BBF7-2D3AEB174F83}"/>
    <dgm:cxn modelId="{CC92B4A3-53E5-4D3F-9142-14B9AABDBD74}" type="presParOf" srcId="{B6402344-E0E6-472E-8AA0-5E5D1AC770A3}" destId="{47B70952-C504-4313-B2EC-8BD27DADC4D5}" srcOrd="0" destOrd="0" presId="urn:microsoft.com/office/officeart/2008/layout/HorizontalMultiLevelHierarchy"/>
    <dgm:cxn modelId="{1E27A4C4-3A48-4AC1-A675-88C1439386B6}" type="presParOf" srcId="{47B70952-C504-4313-B2EC-8BD27DADC4D5}" destId="{DEB0D838-64F8-484E-A6D4-EFB3D94B8288}" srcOrd="0" destOrd="0" presId="urn:microsoft.com/office/officeart/2008/layout/HorizontalMultiLevelHierarchy"/>
    <dgm:cxn modelId="{9C55B249-D5F4-4836-B12F-49639A510004}" type="presParOf" srcId="{47B70952-C504-4313-B2EC-8BD27DADC4D5}" destId="{309D177D-B3B7-473B-B4F7-4BA7799722DD}" srcOrd="1" destOrd="0" presId="urn:microsoft.com/office/officeart/2008/layout/HorizontalMultiLevelHierarchy"/>
    <dgm:cxn modelId="{BAE58B8E-C3DC-4C22-9431-F6F3A111059A}" type="presParOf" srcId="{309D177D-B3B7-473B-B4F7-4BA7799722DD}" destId="{8FAEA0CF-EC26-4C68-B0C0-DA0BFDA252B5}" srcOrd="0" destOrd="0" presId="urn:microsoft.com/office/officeart/2008/layout/HorizontalMultiLevelHierarchy"/>
    <dgm:cxn modelId="{3F21BED4-5696-4BD7-B454-FD3ED6A8555A}" type="presParOf" srcId="{8FAEA0CF-EC26-4C68-B0C0-DA0BFDA252B5}" destId="{B299331B-4424-414E-8F32-BB7C07A12087}" srcOrd="0" destOrd="0" presId="urn:microsoft.com/office/officeart/2008/layout/HorizontalMultiLevelHierarchy"/>
    <dgm:cxn modelId="{4F21E43C-90BE-4538-ACBF-EA60BB3AEFAC}" type="presParOf" srcId="{309D177D-B3B7-473B-B4F7-4BA7799722DD}" destId="{5D2F1EEB-AD19-4F68-94A9-D8ED69D7DB8E}" srcOrd="1" destOrd="0" presId="urn:microsoft.com/office/officeart/2008/layout/HorizontalMultiLevelHierarchy"/>
    <dgm:cxn modelId="{ED2734DE-7DB3-40E9-A101-071A101EDFDF}" type="presParOf" srcId="{5D2F1EEB-AD19-4F68-94A9-D8ED69D7DB8E}" destId="{CDBE8237-ED5B-4C57-A575-C45AE2EF6B98}" srcOrd="0" destOrd="0" presId="urn:microsoft.com/office/officeart/2008/layout/HorizontalMultiLevelHierarchy"/>
    <dgm:cxn modelId="{03993B51-344A-46B6-9CB4-CF60789F5AD5}" type="presParOf" srcId="{5D2F1EEB-AD19-4F68-94A9-D8ED69D7DB8E}" destId="{81B90B79-04E7-4900-8854-44F7E162523F}" srcOrd="1" destOrd="0" presId="urn:microsoft.com/office/officeart/2008/layout/HorizontalMultiLevelHierarchy"/>
    <dgm:cxn modelId="{28060768-7371-4F93-8646-E88FA58F527E}" type="presParOf" srcId="{309D177D-B3B7-473B-B4F7-4BA7799722DD}" destId="{FF3FAA51-469B-4E98-8327-A30528027C1F}" srcOrd="2" destOrd="0" presId="urn:microsoft.com/office/officeart/2008/layout/HorizontalMultiLevelHierarchy"/>
    <dgm:cxn modelId="{E212DC68-1740-4D36-B30B-C8539120CD13}" type="presParOf" srcId="{FF3FAA51-469B-4E98-8327-A30528027C1F}" destId="{C5076134-1924-4501-B132-021C0442BBBD}" srcOrd="0" destOrd="0" presId="urn:microsoft.com/office/officeart/2008/layout/HorizontalMultiLevelHierarchy"/>
    <dgm:cxn modelId="{9633F83C-9346-47E3-9D07-E5CD504FE8BB}" type="presParOf" srcId="{309D177D-B3B7-473B-B4F7-4BA7799722DD}" destId="{7B31DEBF-FEFA-45BC-9B51-E1AFFC510C4B}" srcOrd="3" destOrd="0" presId="urn:microsoft.com/office/officeart/2008/layout/HorizontalMultiLevelHierarchy"/>
    <dgm:cxn modelId="{0F6E2D15-E45F-4B92-852D-C34D2A4530CC}" type="presParOf" srcId="{7B31DEBF-FEFA-45BC-9B51-E1AFFC510C4B}" destId="{2C22A965-D748-4A45-85E3-2104700C0BE2}" srcOrd="0" destOrd="0" presId="urn:microsoft.com/office/officeart/2008/layout/HorizontalMultiLevelHierarchy"/>
    <dgm:cxn modelId="{8B81EC92-5AED-4937-84CC-DC394E93C29A}" type="presParOf" srcId="{7B31DEBF-FEFA-45BC-9B51-E1AFFC510C4B}" destId="{E9904C24-92B9-4718-A4D9-90E0071622F7}" srcOrd="1" destOrd="0" presId="urn:microsoft.com/office/officeart/2008/layout/HorizontalMultiLevelHierarchy"/>
    <dgm:cxn modelId="{4A827458-C028-4365-B3E2-A60E023FD534}" type="presParOf" srcId="{309D177D-B3B7-473B-B4F7-4BA7799722DD}" destId="{CC8BE5AE-F54C-4792-9B34-F4C787785E75}" srcOrd="4" destOrd="0" presId="urn:microsoft.com/office/officeart/2008/layout/HorizontalMultiLevelHierarchy"/>
    <dgm:cxn modelId="{16EF0FCA-1DD9-4A1E-989B-A97DE77C299E}" type="presParOf" srcId="{CC8BE5AE-F54C-4792-9B34-F4C787785E75}" destId="{EF5CC76F-5A5B-41C4-A6DA-BBDC9551046E}" srcOrd="0" destOrd="0" presId="urn:microsoft.com/office/officeart/2008/layout/HorizontalMultiLevelHierarchy"/>
    <dgm:cxn modelId="{301712B4-C3C0-41AA-87EB-841EA92D21A7}" type="presParOf" srcId="{309D177D-B3B7-473B-B4F7-4BA7799722DD}" destId="{5050F86B-23AD-4422-ABC9-D21644A3979C}" srcOrd="5" destOrd="0" presId="urn:microsoft.com/office/officeart/2008/layout/HorizontalMultiLevelHierarchy"/>
    <dgm:cxn modelId="{CBE88EA5-1EA3-4A6E-8DAE-050B02BCF0EE}" type="presParOf" srcId="{5050F86B-23AD-4422-ABC9-D21644A3979C}" destId="{AF97B7C8-950E-402C-A70F-E13A533F8783}" srcOrd="0" destOrd="0" presId="urn:microsoft.com/office/officeart/2008/layout/HorizontalMultiLevelHierarchy"/>
    <dgm:cxn modelId="{7A62468B-3461-493C-A86E-A3FF16848216}" type="presParOf" srcId="{5050F86B-23AD-4422-ABC9-D21644A3979C}" destId="{2C6DD299-589C-4493-B8C6-7EBB26F3B1C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0D7745-9449-48FC-9362-A65832E1AEC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2FF8CDD-EFC6-415B-8098-B5F2D7B93233}">
      <dgm:prSet phldrT="[Texto]"/>
      <dgm:spPr/>
      <dgm:t>
        <a:bodyPr/>
        <a:lstStyle/>
        <a:p>
          <a:r>
            <a:rPr lang="es-ES" dirty="0" smtClean="0"/>
            <a:t>Alta seguridad</a:t>
          </a:r>
          <a:endParaRPr lang="es-ES" dirty="0"/>
        </a:p>
      </dgm:t>
    </dgm:pt>
    <dgm:pt modelId="{0E1A6809-C1A1-4DAA-A0C2-30AA65299DB1}" type="parTrans" cxnId="{2EFC5F3D-F6D1-4046-B451-99CC6EB0823D}">
      <dgm:prSet/>
      <dgm:spPr/>
      <dgm:t>
        <a:bodyPr/>
        <a:lstStyle/>
        <a:p>
          <a:endParaRPr lang="es-ES"/>
        </a:p>
      </dgm:t>
    </dgm:pt>
    <dgm:pt modelId="{EF3A3776-44DF-44CA-B6FC-619709F4778C}" type="sibTrans" cxnId="{2EFC5F3D-F6D1-4046-B451-99CC6EB0823D}">
      <dgm:prSet/>
      <dgm:spPr/>
      <dgm:t>
        <a:bodyPr/>
        <a:lstStyle/>
        <a:p>
          <a:endParaRPr lang="es-ES"/>
        </a:p>
      </dgm:t>
    </dgm:pt>
    <dgm:pt modelId="{D5D2A363-731B-43CB-AE3D-74EC5FE51CD4}">
      <dgm:prSet phldrT="[Texto]"/>
      <dgm:spPr/>
      <dgm:t>
        <a:bodyPr/>
        <a:lstStyle/>
        <a:p>
          <a:r>
            <a:rPr lang="es-ES" dirty="0" smtClean="0"/>
            <a:t>Mediana seguridad</a:t>
          </a:r>
          <a:endParaRPr lang="es-ES" dirty="0"/>
        </a:p>
      </dgm:t>
    </dgm:pt>
    <dgm:pt modelId="{62C7F43F-1ED1-4895-A027-18C5D06B7B4C}" type="parTrans" cxnId="{C86D52EC-A419-4892-B465-97F4E298A1B0}">
      <dgm:prSet/>
      <dgm:spPr/>
      <dgm:t>
        <a:bodyPr/>
        <a:lstStyle/>
        <a:p>
          <a:endParaRPr lang="es-ES"/>
        </a:p>
      </dgm:t>
    </dgm:pt>
    <dgm:pt modelId="{9FDC5399-E57F-4D1E-8DBF-533CBB84E481}" type="sibTrans" cxnId="{C86D52EC-A419-4892-B465-97F4E298A1B0}">
      <dgm:prSet/>
      <dgm:spPr/>
      <dgm:t>
        <a:bodyPr/>
        <a:lstStyle/>
        <a:p>
          <a:endParaRPr lang="es-ES"/>
        </a:p>
      </dgm:t>
    </dgm:pt>
    <dgm:pt modelId="{82417EF6-07B2-43BC-B4FB-CC7C9F355034}">
      <dgm:prSet phldrT="[Texto]"/>
      <dgm:spPr/>
      <dgm:t>
        <a:bodyPr/>
        <a:lstStyle/>
        <a:p>
          <a:r>
            <a:rPr lang="es-ES" dirty="0" smtClean="0"/>
            <a:t>Confianza</a:t>
          </a:r>
          <a:endParaRPr lang="es-ES" dirty="0"/>
        </a:p>
      </dgm:t>
    </dgm:pt>
    <dgm:pt modelId="{E0862813-76F5-44F9-ADCE-6656E39C71C4}" type="parTrans" cxnId="{FBD388D7-DC1C-4E06-BB98-89A709926F2A}">
      <dgm:prSet/>
      <dgm:spPr/>
      <dgm:t>
        <a:bodyPr/>
        <a:lstStyle/>
        <a:p>
          <a:endParaRPr lang="es-ES"/>
        </a:p>
      </dgm:t>
    </dgm:pt>
    <dgm:pt modelId="{0FC4FAF1-8084-492F-BB20-F3CDE845C7B3}" type="sibTrans" cxnId="{FBD388D7-DC1C-4E06-BB98-89A709926F2A}">
      <dgm:prSet/>
      <dgm:spPr/>
      <dgm:t>
        <a:bodyPr/>
        <a:lstStyle/>
        <a:p>
          <a:endParaRPr lang="es-ES"/>
        </a:p>
      </dgm:t>
    </dgm:pt>
    <dgm:pt modelId="{8AB827E2-6113-440A-93FA-F0CAB9B794FE}">
      <dgm:prSet/>
      <dgm:spPr/>
      <dgm:t>
        <a:bodyPr/>
        <a:lstStyle/>
        <a:p>
          <a:r>
            <a:rPr lang="es-ES" dirty="0" smtClean="0"/>
            <a:t>Mínima seguridad</a:t>
          </a:r>
          <a:endParaRPr lang="es-ES" dirty="0"/>
        </a:p>
      </dgm:t>
    </dgm:pt>
    <dgm:pt modelId="{56BAD304-A804-4C04-B59B-CF7E67BAD675}" type="parTrans" cxnId="{453886DA-DF83-4759-A12F-B959568B8D10}">
      <dgm:prSet/>
      <dgm:spPr/>
      <dgm:t>
        <a:bodyPr/>
        <a:lstStyle/>
        <a:p>
          <a:endParaRPr lang="es-ES"/>
        </a:p>
      </dgm:t>
    </dgm:pt>
    <dgm:pt modelId="{7717399D-D01D-4165-9BE6-D7EDDC163DDD}" type="sibTrans" cxnId="{453886DA-DF83-4759-A12F-B959568B8D10}">
      <dgm:prSet/>
      <dgm:spPr/>
      <dgm:t>
        <a:bodyPr/>
        <a:lstStyle/>
        <a:p>
          <a:endParaRPr lang="es-ES"/>
        </a:p>
      </dgm:t>
    </dgm:pt>
    <dgm:pt modelId="{0D04F113-6C4A-4270-A351-F9FB624C365C}" type="pres">
      <dgm:prSet presAssocID="{8A0D7745-9449-48FC-9362-A65832E1AEC9}" presName="CompostProcess" presStyleCnt="0">
        <dgm:presLayoutVars>
          <dgm:dir/>
          <dgm:resizeHandles val="exact"/>
        </dgm:presLayoutVars>
      </dgm:prSet>
      <dgm:spPr/>
    </dgm:pt>
    <dgm:pt modelId="{2D7FB433-2EA3-4300-A55D-672F5B6F8E5A}" type="pres">
      <dgm:prSet presAssocID="{8A0D7745-9449-48FC-9362-A65832E1AEC9}" presName="arrow" presStyleLbl="bgShp" presStyleIdx="0" presStyleCnt="1"/>
      <dgm:spPr/>
    </dgm:pt>
    <dgm:pt modelId="{84DB56BE-70BA-401B-ACC0-ABDE6F7EDCC0}" type="pres">
      <dgm:prSet presAssocID="{8A0D7745-9449-48FC-9362-A65832E1AEC9}" presName="linearProcess" presStyleCnt="0"/>
      <dgm:spPr/>
    </dgm:pt>
    <dgm:pt modelId="{BDF678A8-AB10-42CF-A6B0-8816C3ECC81D}" type="pres">
      <dgm:prSet presAssocID="{22FF8CDD-EFC6-415B-8098-B5F2D7B9323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1CF48B-A8B2-40ED-BFE1-5B92D298B35B}" type="pres">
      <dgm:prSet presAssocID="{EF3A3776-44DF-44CA-B6FC-619709F4778C}" presName="sibTrans" presStyleCnt="0"/>
      <dgm:spPr/>
    </dgm:pt>
    <dgm:pt modelId="{68ADA74D-99C7-4E6E-B74F-19ACD26AE202}" type="pres">
      <dgm:prSet presAssocID="{D5D2A363-731B-43CB-AE3D-74EC5FE51CD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51BD1D-7362-4770-BA20-57C6DF4334AE}" type="pres">
      <dgm:prSet presAssocID="{9FDC5399-E57F-4D1E-8DBF-533CBB84E481}" presName="sibTrans" presStyleCnt="0"/>
      <dgm:spPr/>
    </dgm:pt>
    <dgm:pt modelId="{25A8DEDC-C839-4E0A-8BE3-2D4B23956DC6}" type="pres">
      <dgm:prSet presAssocID="{8AB827E2-6113-440A-93FA-F0CAB9B794F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D9B412-FA6B-43B6-874B-A22EE11F319D}" type="pres">
      <dgm:prSet presAssocID="{7717399D-D01D-4165-9BE6-D7EDDC163DDD}" presName="sibTrans" presStyleCnt="0"/>
      <dgm:spPr/>
    </dgm:pt>
    <dgm:pt modelId="{6DF3668B-23B4-4346-9B6E-FE6502513D2E}" type="pres">
      <dgm:prSet presAssocID="{82417EF6-07B2-43BC-B4FB-CC7C9F35503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FA7371-5C3A-488D-B29C-A580E4BD958B}" type="presOf" srcId="{22FF8CDD-EFC6-415B-8098-B5F2D7B93233}" destId="{BDF678A8-AB10-42CF-A6B0-8816C3ECC81D}" srcOrd="0" destOrd="0" presId="urn:microsoft.com/office/officeart/2005/8/layout/hProcess9"/>
    <dgm:cxn modelId="{0CBD0B99-15AA-4485-BAC9-D7E09C308A85}" type="presOf" srcId="{8A0D7745-9449-48FC-9362-A65832E1AEC9}" destId="{0D04F113-6C4A-4270-A351-F9FB624C365C}" srcOrd="0" destOrd="0" presId="urn:microsoft.com/office/officeart/2005/8/layout/hProcess9"/>
    <dgm:cxn modelId="{407F6AAC-8A19-4462-86EF-536F7E4AB049}" type="presOf" srcId="{82417EF6-07B2-43BC-B4FB-CC7C9F355034}" destId="{6DF3668B-23B4-4346-9B6E-FE6502513D2E}" srcOrd="0" destOrd="0" presId="urn:microsoft.com/office/officeart/2005/8/layout/hProcess9"/>
    <dgm:cxn modelId="{7C9E4867-6ABB-480C-8E05-4E8F3F83887C}" type="presOf" srcId="{D5D2A363-731B-43CB-AE3D-74EC5FE51CD4}" destId="{68ADA74D-99C7-4E6E-B74F-19ACD26AE202}" srcOrd="0" destOrd="0" presId="urn:microsoft.com/office/officeart/2005/8/layout/hProcess9"/>
    <dgm:cxn modelId="{FBD388D7-DC1C-4E06-BB98-89A709926F2A}" srcId="{8A0D7745-9449-48FC-9362-A65832E1AEC9}" destId="{82417EF6-07B2-43BC-B4FB-CC7C9F355034}" srcOrd="3" destOrd="0" parTransId="{E0862813-76F5-44F9-ADCE-6656E39C71C4}" sibTransId="{0FC4FAF1-8084-492F-BB20-F3CDE845C7B3}"/>
    <dgm:cxn modelId="{EC496456-14B6-4A20-A0DD-A1CEFE06BCEA}" type="presOf" srcId="{8AB827E2-6113-440A-93FA-F0CAB9B794FE}" destId="{25A8DEDC-C839-4E0A-8BE3-2D4B23956DC6}" srcOrd="0" destOrd="0" presId="urn:microsoft.com/office/officeart/2005/8/layout/hProcess9"/>
    <dgm:cxn modelId="{C86D52EC-A419-4892-B465-97F4E298A1B0}" srcId="{8A0D7745-9449-48FC-9362-A65832E1AEC9}" destId="{D5D2A363-731B-43CB-AE3D-74EC5FE51CD4}" srcOrd="1" destOrd="0" parTransId="{62C7F43F-1ED1-4895-A027-18C5D06B7B4C}" sibTransId="{9FDC5399-E57F-4D1E-8DBF-533CBB84E481}"/>
    <dgm:cxn modelId="{2EFC5F3D-F6D1-4046-B451-99CC6EB0823D}" srcId="{8A0D7745-9449-48FC-9362-A65832E1AEC9}" destId="{22FF8CDD-EFC6-415B-8098-B5F2D7B93233}" srcOrd="0" destOrd="0" parTransId="{0E1A6809-C1A1-4DAA-A0C2-30AA65299DB1}" sibTransId="{EF3A3776-44DF-44CA-B6FC-619709F4778C}"/>
    <dgm:cxn modelId="{453886DA-DF83-4759-A12F-B959568B8D10}" srcId="{8A0D7745-9449-48FC-9362-A65832E1AEC9}" destId="{8AB827E2-6113-440A-93FA-F0CAB9B794FE}" srcOrd="2" destOrd="0" parTransId="{56BAD304-A804-4C04-B59B-CF7E67BAD675}" sibTransId="{7717399D-D01D-4165-9BE6-D7EDDC163DDD}"/>
    <dgm:cxn modelId="{A9C5BD7A-D4F4-4444-8794-20FDEB8470A8}" type="presParOf" srcId="{0D04F113-6C4A-4270-A351-F9FB624C365C}" destId="{2D7FB433-2EA3-4300-A55D-672F5B6F8E5A}" srcOrd="0" destOrd="0" presId="urn:microsoft.com/office/officeart/2005/8/layout/hProcess9"/>
    <dgm:cxn modelId="{627150AA-FAD3-466A-8D64-FD82EFD4B922}" type="presParOf" srcId="{0D04F113-6C4A-4270-A351-F9FB624C365C}" destId="{84DB56BE-70BA-401B-ACC0-ABDE6F7EDCC0}" srcOrd="1" destOrd="0" presId="urn:microsoft.com/office/officeart/2005/8/layout/hProcess9"/>
    <dgm:cxn modelId="{08325B09-05E7-491A-8F78-42BAF94B3A10}" type="presParOf" srcId="{84DB56BE-70BA-401B-ACC0-ABDE6F7EDCC0}" destId="{BDF678A8-AB10-42CF-A6B0-8816C3ECC81D}" srcOrd="0" destOrd="0" presId="urn:microsoft.com/office/officeart/2005/8/layout/hProcess9"/>
    <dgm:cxn modelId="{420E4AC3-1154-4F02-A3D9-F4FF4CCD7097}" type="presParOf" srcId="{84DB56BE-70BA-401B-ACC0-ABDE6F7EDCC0}" destId="{421CF48B-A8B2-40ED-BFE1-5B92D298B35B}" srcOrd="1" destOrd="0" presId="urn:microsoft.com/office/officeart/2005/8/layout/hProcess9"/>
    <dgm:cxn modelId="{994B778A-4666-46E1-B4A5-8C0C0488A6B8}" type="presParOf" srcId="{84DB56BE-70BA-401B-ACC0-ABDE6F7EDCC0}" destId="{68ADA74D-99C7-4E6E-B74F-19ACD26AE202}" srcOrd="2" destOrd="0" presId="urn:microsoft.com/office/officeart/2005/8/layout/hProcess9"/>
    <dgm:cxn modelId="{89C71943-200A-4553-827E-05606D21A54D}" type="presParOf" srcId="{84DB56BE-70BA-401B-ACC0-ABDE6F7EDCC0}" destId="{AB51BD1D-7362-4770-BA20-57C6DF4334AE}" srcOrd="3" destOrd="0" presId="urn:microsoft.com/office/officeart/2005/8/layout/hProcess9"/>
    <dgm:cxn modelId="{F13A52C3-18D8-440F-831C-1024CBF0B668}" type="presParOf" srcId="{84DB56BE-70BA-401B-ACC0-ABDE6F7EDCC0}" destId="{25A8DEDC-C839-4E0A-8BE3-2D4B23956DC6}" srcOrd="4" destOrd="0" presId="urn:microsoft.com/office/officeart/2005/8/layout/hProcess9"/>
    <dgm:cxn modelId="{5FB09731-BA01-4226-9735-38714E6B3E3B}" type="presParOf" srcId="{84DB56BE-70BA-401B-ACC0-ABDE6F7EDCC0}" destId="{21D9B412-FA6B-43B6-874B-A22EE11F319D}" srcOrd="5" destOrd="0" presId="urn:microsoft.com/office/officeart/2005/8/layout/hProcess9"/>
    <dgm:cxn modelId="{B6F033A6-5018-443C-B88C-A109CB527AAF}" type="presParOf" srcId="{84DB56BE-70BA-401B-ACC0-ABDE6F7EDCC0}" destId="{6DF3668B-23B4-4346-9B6E-FE6502513D2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8BF9AB-ED93-47FB-86A0-32736A362FA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E37330-7494-4B31-838F-A66236D50787}">
      <dgm:prSet phldrT="[Texto]"/>
      <dgm:spPr/>
      <dgm:t>
        <a:bodyPr/>
        <a:lstStyle/>
        <a:p>
          <a:r>
            <a:rPr lang="es-ES" dirty="0" smtClean="0"/>
            <a:t>Permiso para salir hasta por 72 horas</a:t>
          </a:r>
          <a:endParaRPr lang="es-ES" dirty="0"/>
        </a:p>
      </dgm:t>
    </dgm:pt>
    <dgm:pt modelId="{B9E599DB-9D76-4F43-B21D-5605B6880E02}" type="parTrans" cxnId="{478C82F0-56C2-48AD-913A-69F9F0713436}">
      <dgm:prSet/>
      <dgm:spPr/>
      <dgm:t>
        <a:bodyPr/>
        <a:lstStyle/>
        <a:p>
          <a:endParaRPr lang="es-ES"/>
        </a:p>
      </dgm:t>
    </dgm:pt>
    <dgm:pt modelId="{CEC99F89-A23B-487E-A72A-E980B4B94E7E}" type="sibTrans" cxnId="{478C82F0-56C2-48AD-913A-69F9F0713436}">
      <dgm:prSet/>
      <dgm:spPr/>
      <dgm:t>
        <a:bodyPr/>
        <a:lstStyle/>
        <a:p>
          <a:endParaRPr lang="es-ES"/>
        </a:p>
      </dgm:t>
    </dgm:pt>
    <dgm:pt modelId="{078087E7-F25F-4B63-9AEE-2F879F3DAE34}">
      <dgm:prSet phldrT="[Texto]"/>
      <dgm:spPr/>
      <dgm:t>
        <a:bodyPr/>
        <a:lstStyle/>
        <a:p>
          <a:r>
            <a:rPr lang="es-ES" dirty="0" smtClean="0"/>
            <a:t>Permiso de salida</a:t>
          </a:r>
          <a:endParaRPr lang="es-ES" dirty="0"/>
        </a:p>
      </dgm:t>
    </dgm:pt>
    <dgm:pt modelId="{594D0FB2-602B-4DAC-878F-CDB70BB2DA90}" type="parTrans" cxnId="{30C660E9-A4CD-48FC-B637-6183D5A4118C}">
      <dgm:prSet/>
      <dgm:spPr/>
      <dgm:t>
        <a:bodyPr/>
        <a:lstStyle/>
        <a:p>
          <a:endParaRPr lang="es-ES"/>
        </a:p>
      </dgm:t>
    </dgm:pt>
    <dgm:pt modelId="{B25B0A54-761A-4243-BDF7-18FFED1163FA}" type="sibTrans" cxnId="{30C660E9-A4CD-48FC-B637-6183D5A4118C}">
      <dgm:prSet/>
      <dgm:spPr/>
      <dgm:t>
        <a:bodyPr/>
        <a:lstStyle/>
        <a:p>
          <a:endParaRPr lang="es-ES"/>
        </a:p>
      </dgm:t>
    </dgm:pt>
    <dgm:pt modelId="{6CBFC1B2-66E5-4199-90B1-9BC78544B48A}">
      <dgm:prSet/>
      <dgm:spPr/>
      <dgm:t>
        <a:bodyPr/>
        <a:lstStyle/>
        <a:p>
          <a:r>
            <a:rPr lang="es-ES" smtClean="0"/>
            <a:t>Permiso de salida fines de semana</a:t>
          </a:r>
          <a:endParaRPr lang="es-ES" dirty="0"/>
        </a:p>
      </dgm:t>
    </dgm:pt>
    <dgm:pt modelId="{7DC2D809-C086-4776-9D0E-35A08181B120}" type="parTrans" cxnId="{C7199A63-E907-4D57-8547-1EB758EBB4B6}">
      <dgm:prSet/>
      <dgm:spPr/>
      <dgm:t>
        <a:bodyPr/>
        <a:lstStyle/>
        <a:p>
          <a:endParaRPr lang="es-ES"/>
        </a:p>
      </dgm:t>
    </dgm:pt>
    <dgm:pt modelId="{06FE0741-E0F2-4347-994F-E631E95E369E}" type="sibTrans" cxnId="{C7199A63-E907-4D57-8547-1EB758EBB4B6}">
      <dgm:prSet/>
      <dgm:spPr/>
      <dgm:t>
        <a:bodyPr/>
        <a:lstStyle/>
        <a:p>
          <a:endParaRPr lang="es-ES"/>
        </a:p>
      </dgm:t>
    </dgm:pt>
    <dgm:pt modelId="{B657FDBE-045D-4712-8A6C-FA40B3A04165}">
      <dgm:prSet phldrT="[Texto]"/>
      <dgm:spPr/>
      <dgm:t>
        <a:bodyPr/>
        <a:lstStyle/>
        <a:p>
          <a:r>
            <a:rPr lang="es-ES" dirty="0" smtClean="0"/>
            <a:t>Libertad preparatoria (trabajo y estudios profesionales) </a:t>
          </a:r>
          <a:endParaRPr lang="es-ES" dirty="0"/>
        </a:p>
      </dgm:t>
    </dgm:pt>
    <dgm:pt modelId="{7D391CF6-EB3D-4BB0-BE8D-9EC911CDC324}" type="sibTrans" cxnId="{C0B507DB-D231-4EFE-BB23-20711997972A}">
      <dgm:prSet/>
      <dgm:spPr/>
      <dgm:t>
        <a:bodyPr/>
        <a:lstStyle/>
        <a:p>
          <a:endParaRPr lang="es-ES"/>
        </a:p>
      </dgm:t>
    </dgm:pt>
    <dgm:pt modelId="{17C7D58F-A7AF-4791-994C-60229A7DB36A}" type="parTrans" cxnId="{C0B507DB-D231-4EFE-BB23-20711997972A}">
      <dgm:prSet/>
      <dgm:spPr/>
      <dgm:t>
        <a:bodyPr/>
        <a:lstStyle/>
        <a:p>
          <a:endParaRPr lang="es-ES"/>
        </a:p>
      </dgm:t>
    </dgm:pt>
    <dgm:pt modelId="{9FC81C45-F089-463D-A773-31C6CAFD236F}">
      <dgm:prSet/>
      <dgm:spPr/>
      <dgm:t>
        <a:bodyPr/>
        <a:lstStyle/>
        <a:p>
          <a:r>
            <a:rPr lang="es-ES" dirty="0" smtClean="0"/>
            <a:t>Franquicia preparatoria</a:t>
          </a:r>
          <a:endParaRPr lang="es-ES" dirty="0" smtClean="0"/>
        </a:p>
      </dgm:t>
    </dgm:pt>
    <dgm:pt modelId="{F28F16DD-ED91-4FCB-8F32-0563695A88C8}" type="parTrans" cxnId="{F2C6D15E-C72E-4CA5-98ED-7D270FD202E7}">
      <dgm:prSet/>
      <dgm:spPr/>
      <dgm:t>
        <a:bodyPr/>
        <a:lstStyle/>
        <a:p>
          <a:endParaRPr lang="es-ES"/>
        </a:p>
      </dgm:t>
    </dgm:pt>
    <dgm:pt modelId="{98F42394-1BD6-466C-8431-B16C53D76C41}" type="sibTrans" cxnId="{F2C6D15E-C72E-4CA5-98ED-7D270FD202E7}">
      <dgm:prSet/>
      <dgm:spPr/>
      <dgm:t>
        <a:bodyPr/>
        <a:lstStyle/>
        <a:p>
          <a:endParaRPr lang="es-ES"/>
        </a:p>
      </dgm:t>
    </dgm:pt>
    <dgm:pt modelId="{0D1AD610-67B9-4895-B54C-89B47CB012A1}" type="pres">
      <dgm:prSet presAssocID="{2D8BF9AB-ED93-47FB-86A0-32736A362FA5}" presName="outerComposite" presStyleCnt="0">
        <dgm:presLayoutVars>
          <dgm:chMax val="5"/>
          <dgm:dir/>
          <dgm:resizeHandles val="exact"/>
        </dgm:presLayoutVars>
      </dgm:prSet>
      <dgm:spPr/>
    </dgm:pt>
    <dgm:pt modelId="{36509902-F74F-4A3A-980B-2489CE16D16E}" type="pres">
      <dgm:prSet presAssocID="{2D8BF9AB-ED93-47FB-86A0-32736A362FA5}" presName="dummyMaxCanvas" presStyleCnt="0">
        <dgm:presLayoutVars/>
      </dgm:prSet>
      <dgm:spPr/>
    </dgm:pt>
    <dgm:pt modelId="{621B49E6-43A4-41C5-AD4B-9B6674068B72}" type="pres">
      <dgm:prSet presAssocID="{2D8BF9AB-ED93-47FB-86A0-32736A362FA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F9FC81-BB5D-4269-83F4-674CC3974AE9}" type="pres">
      <dgm:prSet presAssocID="{2D8BF9AB-ED93-47FB-86A0-32736A362FA5}" presName="FiveNodes_2" presStyleLbl="node1" presStyleIdx="1" presStyleCnt="5">
        <dgm:presLayoutVars>
          <dgm:bulletEnabled val="1"/>
        </dgm:presLayoutVars>
      </dgm:prSet>
      <dgm:spPr/>
    </dgm:pt>
    <dgm:pt modelId="{116E4E41-EF70-45C7-A3AF-22950B1B7664}" type="pres">
      <dgm:prSet presAssocID="{2D8BF9AB-ED93-47FB-86A0-32736A362FA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E41622-FC02-4432-A2A2-7C51888351A0}" type="pres">
      <dgm:prSet presAssocID="{2D8BF9AB-ED93-47FB-86A0-32736A362FA5}" presName="FiveNodes_4" presStyleLbl="node1" presStyleIdx="3" presStyleCnt="5">
        <dgm:presLayoutVars>
          <dgm:bulletEnabled val="1"/>
        </dgm:presLayoutVars>
      </dgm:prSet>
      <dgm:spPr/>
    </dgm:pt>
    <dgm:pt modelId="{D7787D08-1564-429C-A0AE-C29E1F2FA986}" type="pres">
      <dgm:prSet presAssocID="{2D8BF9AB-ED93-47FB-86A0-32736A362FA5}" presName="FiveNodes_5" presStyleLbl="node1" presStyleIdx="4" presStyleCnt="5" custLinFactNeighborY="41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F2C82B-75FC-4509-B2EA-7BC4EA80F080}" type="pres">
      <dgm:prSet presAssocID="{2D8BF9AB-ED93-47FB-86A0-32736A362FA5}" presName="FiveConn_1-2" presStyleLbl="fgAccFollowNode1" presStyleIdx="0" presStyleCnt="4">
        <dgm:presLayoutVars>
          <dgm:bulletEnabled val="1"/>
        </dgm:presLayoutVars>
      </dgm:prSet>
      <dgm:spPr/>
    </dgm:pt>
    <dgm:pt modelId="{B3FBAA73-42C9-4F20-8557-6500ECF15979}" type="pres">
      <dgm:prSet presAssocID="{2D8BF9AB-ED93-47FB-86A0-32736A362FA5}" presName="FiveConn_2-3" presStyleLbl="fgAccFollowNode1" presStyleIdx="1" presStyleCnt="4">
        <dgm:presLayoutVars>
          <dgm:bulletEnabled val="1"/>
        </dgm:presLayoutVars>
      </dgm:prSet>
      <dgm:spPr/>
    </dgm:pt>
    <dgm:pt modelId="{E67E8A4B-12F4-47BF-B82E-79B7CE0B14AC}" type="pres">
      <dgm:prSet presAssocID="{2D8BF9AB-ED93-47FB-86A0-32736A362FA5}" presName="FiveConn_3-4" presStyleLbl="fgAccFollowNode1" presStyleIdx="2" presStyleCnt="4">
        <dgm:presLayoutVars>
          <dgm:bulletEnabled val="1"/>
        </dgm:presLayoutVars>
      </dgm:prSet>
      <dgm:spPr/>
    </dgm:pt>
    <dgm:pt modelId="{405B3952-B810-4526-ADB8-FA1DA3996F80}" type="pres">
      <dgm:prSet presAssocID="{2D8BF9AB-ED93-47FB-86A0-32736A362FA5}" presName="FiveConn_4-5" presStyleLbl="fgAccFollowNode1" presStyleIdx="3" presStyleCnt="4">
        <dgm:presLayoutVars>
          <dgm:bulletEnabled val="1"/>
        </dgm:presLayoutVars>
      </dgm:prSet>
      <dgm:spPr/>
    </dgm:pt>
    <dgm:pt modelId="{C8E48833-5D57-4BD6-B9BD-8E7EF77F656E}" type="pres">
      <dgm:prSet presAssocID="{2D8BF9AB-ED93-47FB-86A0-32736A362FA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F58D91-A3D8-4FE4-95BC-E2F127432B0C}" type="pres">
      <dgm:prSet presAssocID="{2D8BF9AB-ED93-47FB-86A0-32736A362FA5}" presName="FiveNodes_2_text" presStyleLbl="node1" presStyleIdx="4" presStyleCnt="5">
        <dgm:presLayoutVars>
          <dgm:bulletEnabled val="1"/>
        </dgm:presLayoutVars>
      </dgm:prSet>
      <dgm:spPr/>
    </dgm:pt>
    <dgm:pt modelId="{56358612-7510-4047-894C-638FE4265662}" type="pres">
      <dgm:prSet presAssocID="{2D8BF9AB-ED93-47FB-86A0-32736A362FA5}" presName="FiveNodes_3_text" presStyleLbl="node1" presStyleIdx="4" presStyleCnt="5">
        <dgm:presLayoutVars>
          <dgm:bulletEnabled val="1"/>
        </dgm:presLayoutVars>
      </dgm:prSet>
      <dgm:spPr/>
    </dgm:pt>
    <dgm:pt modelId="{9BFAB78F-E8BF-4D4A-9A93-7A202EE52014}" type="pres">
      <dgm:prSet presAssocID="{2D8BF9AB-ED93-47FB-86A0-32736A362FA5}" presName="FiveNodes_4_text" presStyleLbl="node1" presStyleIdx="4" presStyleCnt="5">
        <dgm:presLayoutVars>
          <dgm:bulletEnabled val="1"/>
        </dgm:presLayoutVars>
      </dgm:prSet>
      <dgm:spPr/>
    </dgm:pt>
    <dgm:pt modelId="{C74AB1AE-67D3-40B9-B08C-E2EFB9444039}" type="pres">
      <dgm:prSet presAssocID="{2D8BF9AB-ED93-47FB-86A0-32736A362FA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877006-FE9E-422C-BACF-71ADAA2D2EC4}" type="presOf" srcId="{B657FDBE-045D-4712-8A6C-FA40B3A04165}" destId="{9BFAB78F-E8BF-4D4A-9A93-7A202EE52014}" srcOrd="1" destOrd="0" presId="urn:microsoft.com/office/officeart/2005/8/layout/vProcess5"/>
    <dgm:cxn modelId="{04141C21-7988-4F11-A067-57874CB39688}" type="presOf" srcId="{078087E7-F25F-4B63-9AEE-2F879F3DAE34}" destId="{73F9FC81-BB5D-4269-83F4-674CC3974AE9}" srcOrd="0" destOrd="0" presId="urn:microsoft.com/office/officeart/2005/8/layout/vProcess5"/>
    <dgm:cxn modelId="{1BCA6341-8EFB-43F4-AB91-69C0A90AF2A6}" type="presOf" srcId="{6CBFC1B2-66E5-4199-90B1-9BC78544B48A}" destId="{116E4E41-EF70-45C7-A3AF-22950B1B7664}" srcOrd="0" destOrd="0" presId="urn:microsoft.com/office/officeart/2005/8/layout/vProcess5"/>
    <dgm:cxn modelId="{C0B507DB-D231-4EFE-BB23-20711997972A}" srcId="{2D8BF9AB-ED93-47FB-86A0-32736A362FA5}" destId="{B657FDBE-045D-4712-8A6C-FA40B3A04165}" srcOrd="3" destOrd="0" parTransId="{17C7D58F-A7AF-4791-994C-60229A7DB36A}" sibTransId="{7D391CF6-EB3D-4BB0-BE8D-9EC911CDC324}"/>
    <dgm:cxn modelId="{DAB83094-2679-4862-B2C2-82334A1D6C43}" type="presOf" srcId="{06FE0741-E0F2-4347-994F-E631E95E369E}" destId="{E67E8A4B-12F4-47BF-B82E-79B7CE0B14AC}" srcOrd="0" destOrd="0" presId="urn:microsoft.com/office/officeart/2005/8/layout/vProcess5"/>
    <dgm:cxn modelId="{7183398B-2E3B-4FB7-93CB-EE9DC27D3486}" type="presOf" srcId="{6CBFC1B2-66E5-4199-90B1-9BC78544B48A}" destId="{56358612-7510-4047-894C-638FE4265662}" srcOrd="1" destOrd="0" presId="urn:microsoft.com/office/officeart/2005/8/layout/vProcess5"/>
    <dgm:cxn modelId="{A1F07DE5-596A-4A01-97D4-B5A67F75D7DC}" type="presOf" srcId="{B657FDBE-045D-4712-8A6C-FA40B3A04165}" destId="{5AE41622-FC02-4432-A2A2-7C51888351A0}" srcOrd="0" destOrd="0" presId="urn:microsoft.com/office/officeart/2005/8/layout/vProcess5"/>
    <dgm:cxn modelId="{F2C6D15E-C72E-4CA5-98ED-7D270FD202E7}" srcId="{2D8BF9AB-ED93-47FB-86A0-32736A362FA5}" destId="{9FC81C45-F089-463D-A773-31C6CAFD236F}" srcOrd="4" destOrd="0" parTransId="{F28F16DD-ED91-4FCB-8F32-0563695A88C8}" sibTransId="{98F42394-1BD6-466C-8431-B16C53D76C41}"/>
    <dgm:cxn modelId="{30C660E9-A4CD-48FC-B637-6183D5A4118C}" srcId="{2D8BF9AB-ED93-47FB-86A0-32736A362FA5}" destId="{078087E7-F25F-4B63-9AEE-2F879F3DAE34}" srcOrd="1" destOrd="0" parTransId="{594D0FB2-602B-4DAC-878F-CDB70BB2DA90}" sibTransId="{B25B0A54-761A-4243-BDF7-18FFED1163FA}"/>
    <dgm:cxn modelId="{DFF38CDA-3EEA-40F2-B87E-0D2D59A264DD}" type="presOf" srcId="{CEC99F89-A23B-487E-A72A-E980B4B94E7E}" destId="{F3F2C82B-75FC-4509-B2EA-7BC4EA80F080}" srcOrd="0" destOrd="0" presId="urn:microsoft.com/office/officeart/2005/8/layout/vProcess5"/>
    <dgm:cxn modelId="{18BBDF16-FD97-4E4A-B495-C8B5D22698DE}" type="presOf" srcId="{7D391CF6-EB3D-4BB0-BE8D-9EC911CDC324}" destId="{405B3952-B810-4526-ADB8-FA1DA3996F80}" srcOrd="0" destOrd="0" presId="urn:microsoft.com/office/officeart/2005/8/layout/vProcess5"/>
    <dgm:cxn modelId="{3559682E-842A-45FE-A4A3-0759BC2DBA66}" type="presOf" srcId="{2D8BF9AB-ED93-47FB-86A0-32736A362FA5}" destId="{0D1AD610-67B9-4895-B54C-89B47CB012A1}" srcOrd="0" destOrd="0" presId="urn:microsoft.com/office/officeart/2005/8/layout/vProcess5"/>
    <dgm:cxn modelId="{CC023A44-D68F-4ACA-8C40-A90C3718E984}" type="presOf" srcId="{20E37330-7494-4B31-838F-A66236D50787}" destId="{C8E48833-5D57-4BD6-B9BD-8E7EF77F656E}" srcOrd="1" destOrd="0" presId="urn:microsoft.com/office/officeart/2005/8/layout/vProcess5"/>
    <dgm:cxn modelId="{8A6AFFA0-D2F6-49F2-879A-B0600AF11B3A}" type="presOf" srcId="{9FC81C45-F089-463D-A773-31C6CAFD236F}" destId="{C74AB1AE-67D3-40B9-B08C-E2EFB9444039}" srcOrd="1" destOrd="0" presId="urn:microsoft.com/office/officeart/2005/8/layout/vProcess5"/>
    <dgm:cxn modelId="{478C82F0-56C2-48AD-913A-69F9F0713436}" srcId="{2D8BF9AB-ED93-47FB-86A0-32736A362FA5}" destId="{20E37330-7494-4B31-838F-A66236D50787}" srcOrd="0" destOrd="0" parTransId="{B9E599DB-9D76-4F43-B21D-5605B6880E02}" sibTransId="{CEC99F89-A23B-487E-A72A-E980B4B94E7E}"/>
    <dgm:cxn modelId="{55D5D8C3-F6E1-469B-870C-1EF61EF9B171}" type="presOf" srcId="{078087E7-F25F-4B63-9AEE-2F879F3DAE34}" destId="{ECF58D91-A3D8-4FE4-95BC-E2F127432B0C}" srcOrd="1" destOrd="0" presId="urn:microsoft.com/office/officeart/2005/8/layout/vProcess5"/>
    <dgm:cxn modelId="{7194776B-862D-4F06-BE06-EDD45666DD0F}" type="presOf" srcId="{20E37330-7494-4B31-838F-A66236D50787}" destId="{621B49E6-43A4-41C5-AD4B-9B6674068B72}" srcOrd="0" destOrd="0" presId="urn:microsoft.com/office/officeart/2005/8/layout/vProcess5"/>
    <dgm:cxn modelId="{F2D80D63-32E8-4051-9369-399BC9FE223F}" type="presOf" srcId="{9FC81C45-F089-463D-A773-31C6CAFD236F}" destId="{D7787D08-1564-429C-A0AE-C29E1F2FA986}" srcOrd="0" destOrd="0" presId="urn:microsoft.com/office/officeart/2005/8/layout/vProcess5"/>
    <dgm:cxn modelId="{C7199A63-E907-4D57-8547-1EB758EBB4B6}" srcId="{2D8BF9AB-ED93-47FB-86A0-32736A362FA5}" destId="{6CBFC1B2-66E5-4199-90B1-9BC78544B48A}" srcOrd="2" destOrd="0" parTransId="{7DC2D809-C086-4776-9D0E-35A08181B120}" sibTransId="{06FE0741-E0F2-4347-994F-E631E95E369E}"/>
    <dgm:cxn modelId="{5F293D5C-71BC-4A8F-9D2A-717202CBC2B2}" type="presOf" srcId="{B25B0A54-761A-4243-BDF7-18FFED1163FA}" destId="{B3FBAA73-42C9-4F20-8557-6500ECF15979}" srcOrd="0" destOrd="0" presId="urn:microsoft.com/office/officeart/2005/8/layout/vProcess5"/>
    <dgm:cxn modelId="{74B7B706-ACD7-447D-99DD-EB94AC0C0A6E}" type="presParOf" srcId="{0D1AD610-67B9-4895-B54C-89B47CB012A1}" destId="{36509902-F74F-4A3A-980B-2489CE16D16E}" srcOrd="0" destOrd="0" presId="urn:microsoft.com/office/officeart/2005/8/layout/vProcess5"/>
    <dgm:cxn modelId="{C91F1FBE-0D5C-40AB-8B96-85725E9CA9E2}" type="presParOf" srcId="{0D1AD610-67B9-4895-B54C-89B47CB012A1}" destId="{621B49E6-43A4-41C5-AD4B-9B6674068B72}" srcOrd="1" destOrd="0" presId="urn:microsoft.com/office/officeart/2005/8/layout/vProcess5"/>
    <dgm:cxn modelId="{5961DF68-80EB-427A-A004-B3D09D2FA975}" type="presParOf" srcId="{0D1AD610-67B9-4895-B54C-89B47CB012A1}" destId="{73F9FC81-BB5D-4269-83F4-674CC3974AE9}" srcOrd="2" destOrd="0" presId="urn:microsoft.com/office/officeart/2005/8/layout/vProcess5"/>
    <dgm:cxn modelId="{C1EC3C22-8E72-4451-9864-AB6FA46A8017}" type="presParOf" srcId="{0D1AD610-67B9-4895-B54C-89B47CB012A1}" destId="{116E4E41-EF70-45C7-A3AF-22950B1B7664}" srcOrd="3" destOrd="0" presId="urn:microsoft.com/office/officeart/2005/8/layout/vProcess5"/>
    <dgm:cxn modelId="{DD2C4552-BF28-49F0-BFA6-4A20021292F1}" type="presParOf" srcId="{0D1AD610-67B9-4895-B54C-89B47CB012A1}" destId="{5AE41622-FC02-4432-A2A2-7C51888351A0}" srcOrd="4" destOrd="0" presId="urn:microsoft.com/office/officeart/2005/8/layout/vProcess5"/>
    <dgm:cxn modelId="{A4A6B4CF-289C-4F7B-9DC9-FF2D8D012DD7}" type="presParOf" srcId="{0D1AD610-67B9-4895-B54C-89B47CB012A1}" destId="{D7787D08-1564-429C-A0AE-C29E1F2FA986}" srcOrd="5" destOrd="0" presId="urn:microsoft.com/office/officeart/2005/8/layout/vProcess5"/>
    <dgm:cxn modelId="{34C25EE6-C2C1-4191-9EAC-DFA831FFBC7A}" type="presParOf" srcId="{0D1AD610-67B9-4895-B54C-89B47CB012A1}" destId="{F3F2C82B-75FC-4509-B2EA-7BC4EA80F080}" srcOrd="6" destOrd="0" presId="urn:microsoft.com/office/officeart/2005/8/layout/vProcess5"/>
    <dgm:cxn modelId="{580B7B2B-7960-4534-ADC0-B06881AD1C69}" type="presParOf" srcId="{0D1AD610-67B9-4895-B54C-89B47CB012A1}" destId="{B3FBAA73-42C9-4F20-8557-6500ECF15979}" srcOrd="7" destOrd="0" presId="urn:microsoft.com/office/officeart/2005/8/layout/vProcess5"/>
    <dgm:cxn modelId="{6D80DDBF-2161-4476-956C-17F67F7724D9}" type="presParOf" srcId="{0D1AD610-67B9-4895-B54C-89B47CB012A1}" destId="{E67E8A4B-12F4-47BF-B82E-79B7CE0B14AC}" srcOrd="8" destOrd="0" presId="urn:microsoft.com/office/officeart/2005/8/layout/vProcess5"/>
    <dgm:cxn modelId="{B9E1A06E-0897-43E3-81FF-9D4E38F1F530}" type="presParOf" srcId="{0D1AD610-67B9-4895-B54C-89B47CB012A1}" destId="{405B3952-B810-4526-ADB8-FA1DA3996F80}" srcOrd="9" destOrd="0" presId="urn:microsoft.com/office/officeart/2005/8/layout/vProcess5"/>
    <dgm:cxn modelId="{C9CE6BB6-17CE-4736-AA11-31D01E0C2230}" type="presParOf" srcId="{0D1AD610-67B9-4895-B54C-89B47CB012A1}" destId="{C8E48833-5D57-4BD6-B9BD-8E7EF77F656E}" srcOrd="10" destOrd="0" presId="urn:microsoft.com/office/officeart/2005/8/layout/vProcess5"/>
    <dgm:cxn modelId="{8F840F27-DC1A-4686-8E62-23ED68411971}" type="presParOf" srcId="{0D1AD610-67B9-4895-B54C-89B47CB012A1}" destId="{ECF58D91-A3D8-4FE4-95BC-E2F127432B0C}" srcOrd="11" destOrd="0" presId="urn:microsoft.com/office/officeart/2005/8/layout/vProcess5"/>
    <dgm:cxn modelId="{6666EECB-1EBC-4B24-A1BE-677A8F26FE2D}" type="presParOf" srcId="{0D1AD610-67B9-4895-B54C-89B47CB012A1}" destId="{56358612-7510-4047-894C-638FE4265662}" srcOrd="12" destOrd="0" presId="urn:microsoft.com/office/officeart/2005/8/layout/vProcess5"/>
    <dgm:cxn modelId="{7A7C2031-FB03-4969-890D-111BCCF23FD6}" type="presParOf" srcId="{0D1AD610-67B9-4895-B54C-89B47CB012A1}" destId="{9BFAB78F-E8BF-4D4A-9A93-7A202EE52014}" srcOrd="13" destOrd="0" presId="urn:microsoft.com/office/officeart/2005/8/layout/vProcess5"/>
    <dgm:cxn modelId="{2DD33A74-757A-4CFA-B163-8FCB93883BF7}" type="presParOf" srcId="{0D1AD610-67B9-4895-B54C-89B47CB012A1}" destId="{C74AB1AE-67D3-40B9-B08C-E2EFB944403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D6A270-CB92-41EE-A049-878C064C056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6D67D14-3D92-4A41-B07C-5B7EC4E5B15B}">
      <dgm:prSet phldrT="[Texto]" custT="1"/>
      <dgm:spPr/>
      <dgm:t>
        <a:bodyPr/>
        <a:lstStyle/>
        <a:p>
          <a:endParaRPr lang="es-ES" sz="3200" dirty="0" smtClean="0"/>
        </a:p>
        <a:p>
          <a:endParaRPr lang="es-ES" sz="3200" dirty="0" smtClean="0"/>
        </a:p>
        <a:p>
          <a:endParaRPr lang="es-ES" sz="3200" dirty="0" smtClean="0"/>
        </a:p>
        <a:p>
          <a:r>
            <a:rPr lang="es-ES" sz="3200" dirty="0" smtClean="0"/>
            <a:t>Conducta</a:t>
          </a:r>
        </a:p>
        <a:p>
          <a:endParaRPr lang="es-ES" sz="2600" dirty="0" smtClean="0"/>
        </a:p>
        <a:p>
          <a:endParaRPr lang="es-ES" sz="2600" dirty="0" smtClean="0"/>
        </a:p>
        <a:p>
          <a:endParaRPr lang="es-ES" sz="2600" dirty="0" smtClean="0"/>
        </a:p>
        <a:p>
          <a:r>
            <a:rPr lang="es-ES" sz="2600" dirty="0" smtClean="0"/>
            <a:t>Corte Constitucional C-371 de 2002</a:t>
          </a:r>
          <a:br>
            <a:rPr lang="es-ES" sz="2600" dirty="0" smtClean="0"/>
          </a:br>
          <a:endParaRPr lang="es-ES" sz="2600" dirty="0"/>
        </a:p>
      </dgm:t>
    </dgm:pt>
    <dgm:pt modelId="{DF4629DF-4E04-4025-9F62-13FDAED25B51}" type="parTrans" cxnId="{4B8A2AF6-B94D-4545-A71F-6AD13819759A}">
      <dgm:prSet/>
      <dgm:spPr/>
      <dgm:t>
        <a:bodyPr/>
        <a:lstStyle/>
        <a:p>
          <a:endParaRPr lang="es-ES"/>
        </a:p>
      </dgm:t>
    </dgm:pt>
    <dgm:pt modelId="{94F090F2-022C-44F7-B6D9-9912D1D6E21C}" type="sibTrans" cxnId="{4B8A2AF6-B94D-4545-A71F-6AD13819759A}">
      <dgm:prSet/>
      <dgm:spPr/>
      <dgm:t>
        <a:bodyPr/>
        <a:lstStyle/>
        <a:p>
          <a:endParaRPr lang="es-ES"/>
        </a:p>
      </dgm:t>
    </dgm:pt>
    <dgm:pt modelId="{15E36CB9-6581-48C7-8577-5166E3D28542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i="1" dirty="0" smtClean="0"/>
            <a:t>Acreditar que ha habido una infracción del deber de buena conducta</a:t>
          </a:r>
          <a:endParaRPr lang="es-ES" dirty="0"/>
        </a:p>
      </dgm:t>
    </dgm:pt>
    <dgm:pt modelId="{2F40E18E-D2C9-4C99-9D67-F48B80D8A090}" type="parTrans" cxnId="{60178D08-9E6C-4BED-A891-286615E5C6A0}">
      <dgm:prSet/>
      <dgm:spPr/>
      <dgm:t>
        <a:bodyPr/>
        <a:lstStyle/>
        <a:p>
          <a:endParaRPr lang="es-ES"/>
        </a:p>
      </dgm:t>
    </dgm:pt>
    <dgm:pt modelId="{39C74ABB-0C4F-48E6-81FA-366FD0F24A4A}" type="sibTrans" cxnId="{60178D08-9E6C-4BED-A891-286615E5C6A0}">
      <dgm:prSet/>
      <dgm:spPr/>
      <dgm:t>
        <a:bodyPr/>
        <a:lstStyle/>
        <a:p>
          <a:endParaRPr lang="es-ES"/>
        </a:p>
      </dgm:t>
    </dgm:pt>
    <dgm:pt modelId="{E6BCB662-FC79-4378-8302-A4CBE4329D43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 i="1" dirty="0" smtClean="0"/>
            <a:t>Mostrar la manera y la medida en que dicha infracción resulta relevante para el derecho penal </a:t>
          </a:r>
          <a:endParaRPr lang="es-ES" dirty="0"/>
        </a:p>
      </dgm:t>
    </dgm:pt>
    <dgm:pt modelId="{3F8E287D-ED62-4915-81E9-065C6AFCFBA7}" type="parTrans" cxnId="{EFEA4004-7D29-4A6E-A59E-46E1423AD530}">
      <dgm:prSet/>
      <dgm:spPr/>
      <dgm:t>
        <a:bodyPr/>
        <a:lstStyle/>
        <a:p>
          <a:endParaRPr lang="es-ES"/>
        </a:p>
      </dgm:t>
    </dgm:pt>
    <dgm:pt modelId="{C8C13710-E891-4F65-8371-FBBF024D0140}" type="sibTrans" cxnId="{EFEA4004-7D29-4A6E-A59E-46E1423AD530}">
      <dgm:prSet/>
      <dgm:spPr/>
      <dgm:t>
        <a:bodyPr/>
        <a:lstStyle/>
        <a:p>
          <a:endParaRPr lang="es-ES"/>
        </a:p>
      </dgm:t>
    </dgm:pt>
    <dgm:pt modelId="{DC03DDBC-D266-465D-998C-0DA9C23FD4F7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i="1" dirty="0" smtClean="0"/>
            <a:t>Mostrar por qué esa infracción hace que el juez cambie su percepción en torno a la necesidad de la pena en el caso concreto.</a:t>
          </a:r>
          <a:endParaRPr lang="es-ES" dirty="0"/>
        </a:p>
      </dgm:t>
    </dgm:pt>
    <dgm:pt modelId="{CBC9AF93-8B08-4321-8986-873B8AF903EA}" type="parTrans" cxnId="{A589CE42-DEA5-4917-A264-56FBA60CBA77}">
      <dgm:prSet/>
      <dgm:spPr/>
      <dgm:t>
        <a:bodyPr/>
        <a:lstStyle/>
        <a:p>
          <a:endParaRPr lang="es-ES"/>
        </a:p>
      </dgm:t>
    </dgm:pt>
    <dgm:pt modelId="{183D2BCC-B504-41EC-8D14-3961C59AC759}" type="sibTrans" cxnId="{A589CE42-DEA5-4917-A264-56FBA60CBA77}">
      <dgm:prSet/>
      <dgm:spPr/>
      <dgm:t>
        <a:bodyPr/>
        <a:lstStyle/>
        <a:p>
          <a:endParaRPr lang="es-ES"/>
        </a:p>
      </dgm:t>
    </dgm:pt>
    <dgm:pt modelId="{3509D371-B0AA-4201-88CE-9139053EF6E3}" type="pres">
      <dgm:prSet presAssocID="{A6D6A270-CB92-41EE-A049-878C064C0560}" presName="vert0" presStyleCnt="0">
        <dgm:presLayoutVars>
          <dgm:dir/>
          <dgm:animOne val="branch"/>
          <dgm:animLvl val="lvl"/>
        </dgm:presLayoutVars>
      </dgm:prSet>
      <dgm:spPr/>
    </dgm:pt>
    <dgm:pt modelId="{1203E4D2-B3C9-49E7-86B7-B76EB0E2666D}" type="pres">
      <dgm:prSet presAssocID="{E6D67D14-3D92-4A41-B07C-5B7EC4E5B15B}" presName="thickLine" presStyleLbl="alignNode1" presStyleIdx="0" presStyleCnt="1"/>
      <dgm:spPr/>
    </dgm:pt>
    <dgm:pt modelId="{607A01AC-705A-4917-BE5D-0880ECF10767}" type="pres">
      <dgm:prSet presAssocID="{E6D67D14-3D92-4A41-B07C-5B7EC4E5B15B}" presName="horz1" presStyleCnt="0"/>
      <dgm:spPr/>
    </dgm:pt>
    <dgm:pt modelId="{8F308068-5EF9-43B6-B792-EB50B804B147}" type="pres">
      <dgm:prSet presAssocID="{E6D67D14-3D92-4A41-B07C-5B7EC4E5B15B}" presName="tx1" presStyleLbl="revTx" presStyleIdx="0" presStyleCnt="4"/>
      <dgm:spPr/>
      <dgm:t>
        <a:bodyPr/>
        <a:lstStyle/>
        <a:p>
          <a:endParaRPr lang="es-ES"/>
        </a:p>
      </dgm:t>
    </dgm:pt>
    <dgm:pt modelId="{0D1233A5-B09A-4C13-9CE6-D268BF242702}" type="pres">
      <dgm:prSet presAssocID="{E6D67D14-3D92-4A41-B07C-5B7EC4E5B15B}" presName="vert1" presStyleCnt="0"/>
      <dgm:spPr/>
    </dgm:pt>
    <dgm:pt modelId="{081263F5-9EC8-4655-970E-E71AE4E27549}" type="pres">
      <dgm:prSet presAssocID="{15E36CB9-6581-48C7-8577-5166E3D28542}" presName="vertSpace2a" presStyleCnt="0"/>
      <dgm:spPr/>
    </dgm:pt>
    <dgm:pt modelId="{756C0A81-85EF-437E-B381-4658666BF3BC}" type="pres">
      <dgm:prSet presAssocID="{15E36CB9-6581-48C7-8577-5166E3D28542}" presName="horz2" presStyleCnt="0"/>
      <dgm:spPr/>
    </dgm:pt>
    <dgm:pt modelId="{677B9AB3-BA38-40C0-BE5E-E878B259CCAE}" type="pres">
      <dgm:prSet presAssocID="{15E36CB9-6581-48C7-8577-5166E3D28542}" presName="horzSpace2" presStyleCnt="0"/>
      <dgm:spPr/>
    </dgm:pt>
    <dgm:pt modelId="{8B253F43-C10E-4DE7-9C1F-9E77C426EA9E}" type="pres">
      <dgm:prSet presAssocID="{15E36CB9-6581-48C7-8577-5166E3D28542}" presName="tx2" presStyleLbl="revTx" presStyleIdx="1" presStyleCnt="4"/>
      <dgm:spPr/>
      <dgm:t>
        <a:bodyPr/>
        <a:lstStyle/>
        <a:p>
          <a:endParaRPr lang="es-ES"/>
        </a:p>
      </dgm:t>
    </dgm:pt>
    <dgm:pt modelId="{24C59ABA-EF77-4162-85B2-073D836A2F0E}" type="pres">
      <dgm:prSet presAssocID="{15E36CB9-6581-48C7-8577-5166E3D28542}" presName="vert2" presStyleCnt="0"/>
      <dgm:spPr/>
    </dgm:pt>
    <dgm:pt modelId="{07F5C6E1-2F02-4A4C-B469-9CBAE247D6ED}" type="pres">
      <dgm:prSet presAssocID="{15E36CB9-6581-48C7-8577-5166E3D28542}" presName="thinLine2b" presStyleLbl="callout" presStyleIdx="0" presStyleCnt="3"/>
      <dgm:spPr/>
    </dgm:pt>
    <dgm:pt modelId="{7F642019-2362-4FDB-9D32-241E7F08ECAC}" type="pres">
      <dgm:prSet presAssocID="{15E36CB9-6581-48C7-8577-5166E3D28542}" presName="vertSpace2b" presStyleCnt="0"/>
      <dgm:spPr/>
    </dgm:pt>
    <dgm:pt modelId="{A44FFB38-8EDC-4C3D-85D4-DFD74F3665DB}" type="pres">
      <dgm:prSet presAssocID="{E6BCB662-FC79-4378-8302-A4CBE4329D43}" presName="horz2" presStyleCnt="0"/>
      <dgm:spPr/>
    </dgm:pt>
    <dgm:pt modelId="{0B452352-AFFD-46FA-A43A-CF51F3E014E1}" type="pres">
      <dgm:prSet presAssocID="{E6BCB662-FC79-4378-8302-A4CBE4329D43}" presName="horzSpace2" presStyleCnt="0"/>
      <dgm:spPr/>
    </dgm:pt>
    <dgm:pt modelId="{67C69133-A5A9-4795-B75C-01CE1F1A53B3}" type="pres">
      <dgm:prSet presAssocID="{E6BCB662-FC79-4378-8302-A4CBE4329D43}" presName="tx2" presStyleLbl="revTx" presStyleIdx="2" presStyleCnt="4"/>
      <dgm:spPr/>
      <dgm:t>
        <a:bodyPr/>
        <a:lstStyle/>
        <a:p>
          <a:endParaRPr lang="es-ES"/>
        </a:p>
      </dgm:t>
    </dgm:pt>
    <dgm:pt modelId="{863BFFF6-A677-442D-8752-97BA34590194}" type="pres">
      <dgm:prSet presAssocID="{E6BCB662-FC79-4378-8302-A4CBE4329D43}" presName="vert2" presStyleCnt="0"/>
      <dgm:spPr/>
    </dgm:pt>
    <dgm:pt modelId="{E449B639-F35A-4CDA-8A29-A1AACA8B1FE7}" type="pres">
      <dgm:prSet presAssocID="{E6BCB662-FC79-4378-8302-A4CBE4329D43}" presName="thinLine2b" presStyleLbl="callout" presStyleIdx="1" presStyleCnt="3"/>
      <dgm:spPr/>
    </dgm:pt>
    <dgm:pt modelId="{EA579024-1C24-4527-A524-04D4FCABD9C1}" type="pres">
      <dgm:prSet presAssocID="{E6BCB662-FC79-4378-8302-A4CBE4329D43}" presName="vertSpace2b" presStyleCnt="0"/>
      <dgm:spPr/>
    </dgm:pt>
    <dgm:pt modelId="{7A0CB934-0E3C-4D2E-BAE1-40DA2B4B18AE}" type="pres">
      <dgm:prSet presAssocID="{DC03DDBC-D266-465D-998C-0DA9C23FD4F7}" presName="horz2" presStyleCnt="0"/>
      <dgm:spPr/>
    </dgm:pt>
    <dgm:pt modelId="{651F3E3F-0F86-46C2-BBBD-4B850B853DF5}" type="pres">
      <dgm:prSet presAssocID="{DC03DDBC-D266-465D-998C-0DA9C23FD4F7}" presName="horzSpace2" presStyleCnt="0"/>
      <dgm:spPr/>
    </dgm:pt>
    <dgm:pt modelId="{8DAD3597-EB4A-4449-817E-B57F3FB0354F}" type="pres">
      <dgm:prSet presAssocID="{DC03DDBC-D266-465D-998C-0DA9C23FD4F7}" presName="tx2" presStyleLbl="revTx" presStyleIdx="3" presStyleCnt="4"/>
      <dgm:spPr/>
      <dgm:t>
        <a:bodyPr/>
        <a:lstStyle/>
        <a:p>
          <a:endParaRPr lang="es-ES"/>
        </a:p>
      </dgm:t>
    </dgm:pt>
    <dgm:pt modelId="{6F738AD2-6D47-4C04-AC86-A2A40419252F}" type="pres">
      <dgm:prSet presAssocID="{DC03DDBC-D266-465D-998C-0DA9C23FD4F7}" presName="vert2" presStyleCnt="0"/>
      <dgm:spPr/>
    </dgm:pt>
    <dgm:pt modelId="{7F16A84A-6FA0-4F37-8D08-A9CC05A0C409}" type="pres">
      <dgm:prSet presAssocID="{DC03DDBC-D266-465D-998C-0DA9C23FD4F7}" presName="thinLine2b" presStyleLbl="callout" presStyleIdx="2" presStyleCnt="3"/>
      <dgm:spPr/>
    </dgm:pt>
    <dgm:pt modelId="{5A046A9D-E9D2-4200-8880-0AE5B7C92D5B}" type="pres">
      <dgm:prSet presAssocID="{DC03DDBC-D266-465D-998C-0DA9C23FD4F7}" presName="vertSpace2b" presStyleCnt="0"/>
      <dgm:spPr/>
    </dgm:pt>
  </dgm:ptLst>
  <dgm:cxnLst>
    <dgm:cxn modelId="{A589CE42-DEA5-4917-A264-56FBA60CBA77}" srcId="{E6D67D14-3D92-4A41-B07C-5B7EC4E5B15B}" destId="{DC03DDBC-D266-465D-998C-0DA9C23FD4F7}" srcOrd="2" destOrd="0" parTransId="{CBC9AF93-8B08-4321-8986-873B8AF903EA}" sibTransId="{183D2BCC-B504-41EC-8D14-3961C59AC759}"/>
    <dgm:cxn modelId="{0657BB52-1E14-4CBD-9452-15BF6EC8A13A}" type="presOf" srcId="{DC03DDBC-D266-465D-998C-0DA9C23FD4F7}" destId="{8DAD3597-EB4A-4449-817E-B57F3FB0354F}" srcOrd="0" destOrd="0" presId="urn:microsoft.com/office/officeart/2008/layout/LinedList"/>
    <dgm:cxn modelId="{04242464-313C-4C89-9ABE-06FA54F3C700}" type="presOf" srcId="{15E36CB9-6581-48C7-8577-5166E3D28542}" destId="{8B253F43-C10E-4DE7-9C1F-9E77C426EA9E}" srcOrd="0" destOrd="0" presId="urn:microsoft.com/office/officeart/2008/layout/LinedList"/>
    <dgm:cxn modelId="{EFEA4004-7D29-4A6E-A59E-46E1423AD530}" srcId="{E6D67D14-3D92-4A41-B07C-5B7EC4E5B15B}" destId="{E6BCB662-FC79-4378-8302-A4CBE4329D43}" srcOrd="1" destOrd="0" parTransId="{3F8E287D-ED62-4915-81E9-065C6AFCFBA7}" sibTransId="{C8C13710-E891-4F65-8371-FBBF024D0140}"/>
    <dgm:cxn modelId="{F9E59A9B-6699-4D38-A4AC-0EE954A5AD33}" type="presOf" srcId="{E6BCB662-FC79-4378-8302-A4CBE4329D43}" destId="{67C69133-A5A9-4795-B75C-01CE1F1A53B3}" srcOrd="0" destOrd="0" presId="urn:microsoft.com/office/officeart/2008/layout/LinedList"/>
    <dgm:cxn modelId="{4B8A2AF6-B94D-4545-A71F-6AD13819759A}" srcId="{A6D6A270-CB92-41EE-A049-878C064C0560}" destId="{E6D67D14-3D92-4A41-B07C-5B7EC4E5B15B}" srcOrd="0" destOrd="0" parTransId="{DF4629DF-4E04-4025-9F62-13FDAED25B51}" sibTransId="{94F090F2-022C-44F7-B6D9-9912D1D6E21C}"/>
    <dgm:cxn modelId="{8813761F-6B7D-4A40-9710-3BA3DEC0CABF}" type="presOf" srcId="{A6D6A270-CB92-41EE-A049-878C064C0560}" destId="{3509D371-B0AA-4201-88CE-9139053EF6E3}" srcOrd="0" destOrd="0" presId="urn:microsoft.com/office/officeart/2008/layout/LinedList"/>
    <dgm:cxn modelId="{60178D08-9E6C-4BED-A891-286615E5C6A0}" srcId="{E6D67D14-3D92-4A41-B07C-5B7EC4E5B15B}" destId="{15E36CB9-6581-48C7-8577-5166E3D28542}" srcOrd="0" destOrd="0" parTransId="{2F40E18E-D2C9-4C99-9D67-F48B80D8A090}" sibTransId="{39C74ABB-0C4F-48E6-81FA-366FD0F24A4A}"/>
    <dgm:cxn modelId="{68217D2D-A8F3-4BBD-9FBA-2EBCE0FBB0C4}" type="presOf" srcId="{E6D67D14-3D92-4A41-B07C-5B7EC4E5B15B}" destId="{8F308068-5EF9-43B6-B792-EB50B804B147}" srcOrd="0" destOrd="0" presId="urn:microsoft.com/office/officeart/2008/layout/LinedList"/>
    <dgm:cxn modelId="{1B7E2877-F68F-42C6-9491-884782489D01}" type="presParOf" srcId="{3509D371-B0AA-4201-88CE-9139053EF6E3}" destId="{1203E4D2-B3C9-49E7-86B7-B76EB0E2666D}" srcOrd="0" destOrd="0" presId="urn:microsoft.com/office/officeart/2008/layout/LinedList"/>
    <dgm:cxn modelId="{A07641AC-5D77-46AE-B005-7CC3141A26D8}" type="presParOf" srcId="{3509D371-B0AA-4201-88CE-9139053EF6E3}" destId="{607A01AC-705A-4917-BE5D-0880ECF10767}" srcOrd="1" destOrd="0" presId="urn:microsoft.com/office/officeart/2008/layout/LinedList"/>
    <dgm:cxn modelId="{2867FB5C-41AF-4AD5-80D5-1B5B77066983}" type="presParOf" srcId="{607A01AC-705A-4917-BE5D-0880ECF10767}" destId="{8F308068-5EF9-43B6-B792-EB50B804B147}" srcOrd="0" destOrd="0" presId="urn:microsoft.com/office/officeart/2008/layout/LinedList"/>
    <dgm:cxn modelId="{F5DB9761-2E8F-4D2D-9DD2-B7A2D8FBF8DC}" type="presParOf" srcId="{607A01AC-705A-4917-BE5D-0880ECF10767}" destId="{0D1233A5-B09A-4C13-9CE6-D268BF242702}" srcOrd="1" destOrd="0" presId="urn:microsoft.com/office/officeart/2008/layout/LinedList"/>
    <dgm:cxn modelId="{12B2E952-D934-49F4-B357-A5C177BFEEEC}" type="presParOf" srcId="{0D1233A5-B09A-4C13-9CE6-D268BF242702}" destId="{081263F5-9EC8-4655-970E-E71AE4E27549}" srcOrd="0" destOrd="0" presId="urn:microsoft.com/office/officeart/2008/layout/LinedList"/>
    <dgm:cxn modelId="{905090E5-3378-4E20-BCD9-524CEDB6C92B}" type="presParOf" srcId="{0D1233A5-B09A-4C13-9CE6-D268BF242702}" destId="{756C0A81-85EF-437E-B381-4658666BF3BC}" srcOrd="1" destOrd="0" presId="urn:microsoft.com/office/officeart/2008/layout/LinedList"/>
    <dgm:cxn modelId="{D66F1CD1-B5A2-4B6F-B165-C6100F35D1F2}" type="presParOf" srcId="{756C0A81-85EF-437E-B381-4658666BF3BC}" destId="{677B9AB3-BA38-40C0-BE5E-E878B259CCAE}" srcOrd="0" destOrd="0" presId="urn:microsoft.com/office/officeart/2008/layout/LinedList"/>
    <dgm:cxn modelId="{16C7DF1A-2BF7-4B0F-8421-3D2E83A7A39C}" type="presParOf" srcId="{756C0A81-85EF-437E-B381-4658666BF3BC}" destId="{8B253F43-C10E-4DE7-9C1F-9E77C426EA9E}" srcOrd="1" destOrd="0" presId="urn:microsoft.com/office/officeart/2008/layout/LinedList"/>
    <dgm:cxn modelId="{DFF17585-969A-4FA0-B4D0-F9559799A233}" type="presParOf" srcId="{756C0A81-85EF-437E-B381-4658666BF3BC}" destId="{24C59ABA-EF77-4162-85B2-073D836A2F0E}" srcOrd="2" destOrd="0" presId="urn:microsoft.com/office/officeart/2008/layout/LinedList"/>
    <dgm:cxn modelId="{FAD1D2BA-92C3-425D-98EF-C83FA4DA95EE}" type="presParOf" srcId="{0D1233A5-B09A-4C13-9CE6-D268BF242702}" destId="{07F5C6E1-2F02-4A4C-B469-9CBAE247D6ED}" srcOrd="2" destOrd="0" presId="urn:microsoft.com/office/officeart/2008/layout/LinedList"/>
    <dgm:cxn modelId="{3315AE4C-2512-49AA-BB8C-B0C11DB5CBD3}" type="presParOf" srcId="{0D1233A5-B09A-4C13-9CE6-D268BF242702}" destId="{7F642019-2362-4FDB-9D32-241E7F08ECAC}" srcOrd="3" destOrd="0" presId="urn:microsoft.com/office/officeart/2008/layout/LinedList"/>
    <dgm:cxn modelId="{B4A6F0BD-41D2-43D8-94E6-F59D80C7EA05}" type="presParOf" srcId="{0D1233A5-B09A-4C13-9CE6-D268BF242702}" destId="{A44FFB38-8EDC-4C3D-85D4-DFD74F3665DB}" srcOrd="4" destOrd="0" presId="urn:microsoft.com/office/officeart/2008/layout/LinedList"/>
    <dgm:cxn modelId="{686AF53C-49E8-4B4C-9578-D59AA9901317}" type="presParOf" srcId="{A44FFB38-8EDC-4C3D-85D4-DFD74F3665DB}" destId="{0B452352-AFFD-46FA-A43A-CF51F3E014E1}" srcOrd="0" destOrd="0" presId="urn:microsoft.com/office/officeart/2008/layout/LinedList"/>
    <dgm:cxn modelId="{EB31E814-49F9-4B2A-BDEE-7C09E5E2A51C}" type="presParOf" srcId="{A44FFB38-8EDC-4C3D-85D4-DFD74F3665DB}" destId="{67C69133-A5A9-4795-B75C-01CE1F1A53B3}" srcOrd="1" destOrd="0" presId="urn:microsoft.com/office/officeart/2008/layout/LinedList"/>
    <dgm:cxn modelId="{CE69048F-FA3A-40C6-BEE1-1C6A805BFBC6}" type="presParOf" srcId="{A44FFB38-8EDC-4C3D-85D4-DFD74F3665DB}" destId="{863BFFF6-A677-442D-8752-97BA34590194}" srcOrd="2" destOrd="0" presId="urn:microsoft.com/office/officeart/2008/layout/LinedList"/>
    <dgm:cxn modelId="{3DFDD424-8D5A-49A0-A8F9-83053B9595A2}" type="presParOf" srcId="{0D1233A5-B09A-4C13-9CE6-D268BF242702}" destId="{E449B639-F35A-4CDA-8A29-A1AACA8B1FE7}" srcOrd="5" destOrd="0" presId="urn:microsoft.com/office/officeart/2008/layout/LinedList"/>
    <dgm:cxn modelId="{803C6408-B63D-4EE9-B29D-50B1C7BAB3CF}" type="presParOf" srcId="{0D1233A5-B09A-4C13-9CE6-D268BF242702}" destId="{EA579024-1C24-4527-A524-04D4FCABD9C1}" srcOrd="6" destOrd="0" presId="urn:microsoft.com/office/officeart/2008/layout/LinedList"/>
    <dgm:cxn modelId="{C51A06B1-3EAF-486F-B9B9-295D00C00660}" type="presParOf" srcId="{0D1233A5-B09A-4C13-9CE6-D268BF242702}" destId="{7A0CB934-0E3C-4D2E-BAE1-40DA2B4B18AE}" srcOrd="7" destOrd="0" presId="urn:microsoft.com/office/officeart/2008/layout/LinedList"/>
    <dgm:cxn modelId="{3B296917-8E7E-44E0-9051-509ACA7AE721}" type="presParOf" srcId="{7A0CB934-0E3C-4D2E-BAE1-40DA2B4B18AE}" destId="{651F3E3F-0F86-46C2-BBBD-4B850B853DF5}" srcOrd="0" destOrd="0" presId="urn:microsoft.com/office/officeart/2008/layout/LinedList"/>
    <dgm:cxn modelId="{B836C5AE-17DE-4BAC-92C4-988E4C5F25E0}" type="presParOf" srcId="{7A0CB934-0E3C-4D2E-BAE1-40DA2B4B18AE}" destId="{8DAD3597-EB4A-4449-817E-B57F3FB0354F}" srcOrd="1" destOrd="0" presId="urn:microsoft.com/office/officeart/2008/layout/LinedList"/>
    <dgm:cxn modelId="{AF8185ED-1CCB-46C6-8FAD-D428697B70D8}" type="presParOf" srcId="{7A0CB934-0E3C-4D2E-BAE1-40DA2B4B18AE}" destId="{6F738AD2-6D47-4C04-AC86-A2A40419252F}" srcOrd="2" destOrd="0" presId="urn:microsoft.com/office/officeart/2008/layout/LinedList"/>
    <dgm:cxn modelId="{5BA3CFD8-353F-4244-BB13-AF3C400A768B}" type="presParOf" srcId="{0D1233A5-B09A-4C13-9CE6-D268BF242702}" destId="{7F16A84A-6FA0-4F37-8D08-A9CC05A0C409}" srcOrd="8" destOrd="0" presId="urn:microsoft.com/office/officeart/2008/layout/LinedList"/>
    <dgm:cxn modelId="{A9C2B217-274A-485B-8179-BEA7DA7F4DC8}" type="presParOf" srcId="{0D1233A5-B09A-4C13-9CE6-D268BF242702}" destId="{5A046A9D-E9D2-4200-8880-0AE5B7C92D5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BE5AE-F54C-4792-9B34-F4C787785E75}">
      <dsp:nvSpPr>
        <dsp:cNvPr id="0" name=""/>
        <dsp:cNvSpPr/>
      </dsp:nvSpPr>
      <dsp:spPr>
        <a:xfrm>
          <a:off x="2383400" y="3127512"/>
          <a:ext cx="779626" cy="2006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9813" y="0"/>
              </a:lnTo>
              <a:lnTo>
                <a:pt x="389813" y="2006789"/>
              </a:lnTo>
              <a:lnTo>
                <a:pt x="779626" y="20067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2719390" y="4077084"/>
        <a:ext cx="107645" cy="107645"/>
      </dsp:txXfrm>
    </dsp:sp>
    <dsp:sp modelId="{FF3FAA51-469B-4E98-8327-A30528027C1F}">
      <dsp:nvSpPr>
        <dsp:cNvPr id="0" name=""/>
        <dsp:cNvSpPr/>
      </dsp:nvSpPr>
      <dsp:spPr>
        <a:xfrm>
          <a:off x="2383400" y="3127512"/>
          <a:ext cx="779626" cy="449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9813" y="0"/>
              </a:lnTo>
              <a:lnTo>
                <a:pt x="389813" y="449325"/>
              </a:lnTo>
              <a:lnTo>
                <a:pt x="779626" y="449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750717" y="3329679"/>
        <a:ext cx="44991" cy="44991"/>
      </dsp:txXfrm>
    </dsp:sp>
    <dsp:sp modelId="{8FAEA0CF-EC26-4C68-B0C0-DA0BFDA252B5}">
      <dsp:nvSpPr>
        <dsp:cNvPr id="0" name=""/>
        <dsp:cNvSpPr/>
      </dsp:nvSpPr>
      <dsp:spPr>
        <a:xfrm>
          <a:off x="2383400" y="1570048"/>
          <a:ext cx="779626" cy="1557464"/>
        </a:xfrm>
        <a:custGeom>
          <a:avLst/>
          <a:gdLst/>
          <a:ahLst/>
          <a:cxnLst/>
          <a:rect l="0" t="0" r="0" b="0"/>
          <a:pathLst>
            <a:path>
              <a:moveTo>
                <a:pt x="0" y="1557464"/>
              </a:moveTo>
              <a:lnTo>
                <a:pt x="389813" y="1557464"/>
              </a:lnTo>
              <a:lnTo>
                <a:pt x="389813" y="0"/>
              </a:lnTo>
              <a:lnTo>
                <a:pt x="7796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2729671" y="2305238"/>
        <a:ext cx="87084" cy="87084"/>
      </dsp:txXfrm>
    </dsp:sp>
    <dsp:sp modelId="{DEB0D838-64F8-484E-A6D4-EFB3D94B8288}">
      <dsp:nvSpPr>
        <dsp:cNvPr id="0" name=""/>
        <dsp:cNvSpPr/>
      </dsp:nvSpPr>
      <dsp:spPr>
        <a:xfrm rot="16200000">
          <a:off x="-1338339" y="2533285"/>
          <a:ext cx="6255025" cy="1188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600" kern="1200" dirty="0" smtClean="0"/>
            <a:t>Funciones de la pena</a:t>
          </a:r>
          <a:endParaRPr lang="es-ES" sz="5600" kern="1200" dirty="0"/>
        </a:p>
      </dsp:txBody>
      <dsp:txXfrm>
        <a:off x="-1338339" y="2533285"/>
        <a:ext cx="6255025" cy="1188454"/>
      </dsp:txXfrm>
    </dsp:sp>
    <dsp:sp modelId="{CDBE8237-ED5B-4C57-A575-C45AE2EF6B98}">
      <dsp:nvSpPr>
        <dsp:cNvPr id="0" name=""/>
        <dsp:cNvSpPr/>
      </dsp:nvSpPr>
      <dsp:spPr>
        <a:xfrm>
          <a:off x="3163026" y="764799"/>
          <a:ext cx="3898131" cy="1610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Prevención general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Retribución justa</a:t>
          </a:r>
          <a:endParaRPr lang="es-ES" sz="2900" kern="1200" dirty="0"/>
        </a:p>
      </dsp:txBody>
      <dsp:txXfrm>
        <a:off x="3163026" y="764799"/>
        <a:ext cx="3898131" cy="1610498"/>
      </dsp:txXfrm>
    </dsp:sp>
    <dsp:sp modelId="{2C22A965-D748-4A45-85E3-2104700C0BE2}">
      <dsp:nvSpPr>
        <dsp:cNvPr id="0" name=""/>
        <dsp:cNvSpPr/>
      </dsp:nvSpPr>
      <dsp:spPr>
        <a:xfrm>
          <a:off x="3163026" y="2672411"/>
          <a:ext cx="3898131" cy="1808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Prevención especial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Reinserción social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(Resocialización)</a:t>
          </a:r>
          <a:endParaRPr lang="es-ES" sz="2900" kern="1200" dirty="0"/>
        </a:p>
      </dsp:txBody>
      <dsp:txXfrm>
        <a:off x="3163026" y="2672411"/>
        <a:ext cx="3898131" cy="1808851"/>
      </dsp:txXfrm>
    </dsp:sp>
    <dsp:sp modelId="{AF97B7C8-950E-402C-A70F-E13A533F8783}">
      <dsp:nvSpPr>
        <dsp:cNvPr id="0" name=""/>
        <dsp:cNvSpPr/>
      </dsp:nvSpPr>
      <dsp:spPr>
        <a:xfrm>
          <a:off x="3163026" y="4778377"/>
          <a:ext cx="3898131" cy="711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Protección al condenado</a:t>
          </a:r>
          <a:endParaRPr lang="es-ES" sz="2900" kern="1200" dirty="0"/>
        </a:p>
      </dsp:txBody>
      <dsp:txXfrm>
        <a:off x="3163026" y="4778377"/>
        <a:ext cx="3898131" cy="711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FB433-2EA3-4300-A55D-672F5B6F8E5A}">
      <dsp:nvSpPr>
        <dsp:cNvPr id="0" name=""/>
        <dsp:cNvSpPr/>
      </dsp:nvSpPr>
      <dsp:spPr>
        <a:xfrm>
          <a:off x="819794" y="0"/>
          <a:ext cx="9291007" cy="407963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678A8-AB10-42CF-A6B0-8816C3ECC81D}">
      <dsp:nvSpPr>
        <dsp:cNvPr id="0" name=""/>
        <dsp:cNvSpPr/>
      </dsp:nvSpPr>
      <dsp:spPr>
        <a:xfrm>
          <a:off x="4186" y="1223889"/>
          <a:ext cx="2585650" cy="1631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Alta seguridad</a:t>
          </a:r>
          <a:endParaRPr lang="es-ES" sz="4000" kern="1200" dirty="0"/>
        </a:p>
      </dsp:txBody>
      <dsp:txXfrm>
        <a:off x="83846" y="1303549"/>
        <a:ext cx="2426330" cy="1472532"/>
      </dsp:txXfrm>
    </dsp:sp>
    <dsp:sp modelId="{68ADA74D-99C7-4E6E-B74F-19ACD26AE202}">
      <dsp:nvSpPr>
        <dsp:cNvPr id="0" name=""/>
        <dsp:cNvSpPr/>
      </dsp:nvSpPr>
      <dsp:spPr>
        <a:xfrm>
          <a:off x="2783044" y="1223889"/>
          <a:ext cx="2585650" cy="1631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Mediana seguridad</a:t>
          </a:r>
          <a:endParaRPr lang="es-ES" sz="4000" kern="1200" dirty="0"/>
        </a:p>
      </dsp:txBody>
      <dsp:txXfrm>
        <a:off x="2862704" y="1303549"/>
        <a:ext cx="2426330" cy="1472532"/>
      </dsp:txXfrm>
    </dsp:sp>
    <dsp:sp modelId="{25A8DEDC-C839-4E0A-8BE3-2D4B23956DC6}">
      <dsp:nvSpPr>
        <dsp:cNvPr id="0" name=""/>
        <dsp:cNvSpPr/>
      </dsp:nvSpPr>
      <dsp:spPr>
        <a:xfrm>
          <a:off x="5561901" y="1223889"/>
          <a:ext cx="2585650" cy="1631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Mínima seguridad</a:t>
          </a:r>
          <a:endParaRPr lang="es-ES" sz="4000" kern="1200" dirty="0"/>
        </a:p>
      </dsp:txBody>
      <dsp:txXfrm>
        <a:off x="5641561" y="1303549"/>
        <a:ext cx="2426330" cy="1472532"/>
      </dsp:txXfrm>
    </dsp:sp>
    <dsp:sp modelId="{6DF3668B-23B4-4346-9B6E-FE6502513D2E}">
      <dsp:nvSpPr>
        <dsp:cNvPr id="0" name=""/>
        <dsp:cNvSpPr/>
      </dsp:nvSpPr>
      <dsp:spPr>
        <a:xfrm>
          <a:off x="8340759" y="1223889"/>
          <a:ext cx="2585650" cy="1631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Confianza</a:t>
          </a:r>
          <a:endParaRPr lang="es-ES" sz="4000" kern="1200" dirty="0"/>
        </a:p>
      </dsp:txBody>
      <dsp:txXfrm>
        <a:off x="8420419" y="1303549"/>
        <a:ext cx="2426330" cy="1472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B49E6-43A4-41C5-AD4B-9B6674068B72}">
      <dsp:nvSpPr>
        <dsp:cNvPr id="0" name=""/>
        <dsp:cNvSpPr/>
      </dsp:nvSpPr>
      <dsp:spPr>
        <a:xfrm>
          <a:off x="0" y="0"/>
          <a:ext cx="8097012" cy="1139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Permiso para salir hasta por 72 horas</a:t>
          </a:r>
          <a:endParaRPr lang="es-ES" sz="3000" kern="1200" dirty="0"/>
        </a:p>
      </dsp:txBody>
      <dsp:txXfrm>
        <a:off x="33374" y="33374"/>
        <a:ext cx="6734102" cy="1072734"/>
      </dsp:txXfrm>
    </dsp:sp>
    <dsp:sp modelId="{73F9FC81-BB5D-4269-83F4-674CC3974AE9}">
      <dsp:nvSpPr>
        <dsp:cNvPr id="0" name=""/>
        <dsp:cNvSpPr/>
      </dsp:nvSpPr>
      <dsp:spPr>
        <a:xfrm>
          <a:off x="604647" y="1297744"/>
          <a:ext cx="8097012" cy="1139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Permiso de salida</a:t>
          </a:r>
          <a:endParaRPr lang="es-ES" sz="3000" kern="1200" dirty="0"/>
        </a:p>
      </dsp:txBody>
      <dsp:txXfrm>
        <a:off x="638021" y="1331118"/>
        <a:ext cx="6684953" cy="1072734"/>
      </dsp:txXfrm>
    </dsp:sp>
    <dsp:sp modelId="{116E4E41-EF70-45C7-A3AF-22950B1B7664}">
      <dsp:nvSpPr>
        <dsp:cNvPr id="0" name=""/>
        <dsp:cNvSpPr/>
      </dsp:nvSpPr>
      <dsp:spPr>
        <a:xfrm>
          <a:off x="1209293" y="2595489"/>
          <a:ext cx="8097012" cy="1139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smtClean="0"/>
            <a:t>Permiso de salida fines de semana</a:t>
          </a:r>
          <a:endParaRPr lang="es-ES" sz="3000" kern="1200" dirty="0"/>
        </a:p>
      </dsp:txBody>
      <dsp:txXfrm>
        <a:off x="1242667" y="2628863"/>
        <a:ext cx="6684953" cy="1072734"/>
      </dsp:txXfrm>
    </dsp:sp>
    <dsp:sp modelId="{5AE41622-FC02-4432-A2A2-7C51888351A0}">
      <dsp:nvSpPr>
        <dsp:cNvPr id="0" name=""/>
        <dsp:cNvSpPr/>
      </dsp:nvSpPr>
      <dsp:spPr>
        <a:xfrm>
          <a:off x="1813940" y="3893233"/>
          <a:ext cx="8097012" cy="1139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Libertad preparatoria (trabajo y estudios profesionales) </a:t>
          </a:r>
          <a:endParaRPr lang="es-ES" sz="3000" kern="1200" dirty="0"/>
        </a:p>
      </dsp:txBody>
      <dsp:txXfrm>
        <a:off x="1847314" y="3926607"/>
        <a:ext cx="6684953" cy="1072734"/>
      </dsp:txXfrm>
    </dsp:sp>
    <dsp:sp modelId="{D7787D08-1564-429C-A0AE-C29E1F2FA986}">
      <dsp:nvSpPr>
        <dsp:cNvPr id="0" name=""/>
        <dsp:cNvSpPr/>
      </dsp:nvSpPr>
      <dsp:spPr>
        <a:xfrm>
          <a:off x="2418587" y="5190978"/>
          <a:ext cx="8097012" cy="1139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Franquicia preparatoria</a:t>
          </a:r>
          <a:endParaRPr lang="es-ES" sz="3000" kern="1200" dirty="0" smtClean="0"/>
        </a:p>
      </dsp:txBody>
      <dsp:txXfrm>
        <a:off x="2451961" y="5224352"/>
        <a:ext cx="6684953" cy="1072734"/>
      </dsp:txXfrm>
    </dsp:sp>
    <dsp:sp modelId="{F3F2C82B-75FC-4509-B2EA-7BC4EA80F080}">
      <dsp:nvSpPr>
        <dsp:cNvPr id="0" name=""/>
        <dsp:cNvSpPr/>
      </dsp:nvSpPr>
      <dsp:spPr>
        <a:xfrm>
          <a:off x="7356348" y="832455"/>
          <a:ext cx="740663" cy="7406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300" kern="1200"/>
        </a:p>
      </dsp:txBody>
      <dsp:txXfrm>
        <a:off x="7522997" y="832455"/>
        <a:ext cx="407365" cy="557349"/>
      </dsp:txXfrm>
    </dsp:sp>
    <dsp:sp modelId="{B3FBAA73-42C9-4F20-8557-6500ECF15979}">
      <dsp:nvSpPr>
        <dsp:cNvPr id="0" name=""/>
        <dsp:cNvSpPr/>
      </dsp:nvSpPr>
      <dsp:spPr>
        <a:xfrm>
          <a:off x="7960995" y="2130200"/>
          <a:ext cx="740663" cy="7406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300" kern="1200"/>
        </a:p>
      </dsp:txBody>
      <dsp:txXfrm>
        <a:off x="8127644" y="2130200"/>
        <a:ext cx="407365" cy="557349"/>
      </dsp:txXfrm>
    </dsp:sp>
    <dsp:sp modelId="{E67E8A4B-12F4-47BF-B82E-79B7CE0B14AC}">
      <dsp:nvSpPr>
        <dsp:cNvPr id="0" name=""/>
        <dsp:cNvSpPr/>
      </dsp:nvSpPr>
      <dsp:spPr>
        <a:xfrm>
          <a:off x="8565642" y="3408953"/>
          <a:ext cx="740663" cy="7406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300" kern="1200"/>
        </a:p>
      </dsp:txBody>
      <dsp:txXfrm>
        <a:off x="8732291" y="3408953"/>
        <a:ext cx="407365" cy="557349"/>
      </dsp:txXfrm>
    </dsp:sp>
    <dsp:sp modelId="{405B3952-B810-4526-ADB8-FA1DA3996F80}">
      <dsp:nvSpPr>
        <dsp:cNvPr id="0" name=""/>
        <dsp:cNvSpPr/>
      </dsp:nvSpPr>
      <dsp:spPr>
        <a:xfrm>
          <a:off x="9170289" y="4719358"/>
          <a:ext cx="740663" cy="7406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300" kern="1200"/>
        </a:p>
      </dsp:txBody>
      <dsp:txXfrm>
        <a:off x="9336938" y="4719358"/>
        <a:ext cx="407365" cy="5573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3E4D2-B3C9-49E7-86B7-B76EB0E2666D}">
      <dsp:nvSpPr>
        <dsp:cNvPr id="0" name=""/>
        <dsp:cNvSpPr/>
      </dsp:nvSpPr>
      <dsp:spPr>
        <a:xfrm>
          <a:off x="0" y="0"/>
          <a:ext cx="114370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08068-5EF9-43B6-B792-EB50B804B147}">
      <dsp:nvSpPr>
        <dsp:cNvPr id="0" name=""/>
        <dsp:cNvSpPr/>
      </dsp:nvSpPr>
      <dsp:spPr>
        <a:xfrm>
          <a:off x="0" y="0"/>
          <a:ext cx="2287406" cy="580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Conducta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Corte Constitucional C-371 de 2002</a:t>
          </a:r>
          <a:br>
            <a:rPr lang="es-ES" sz="2600" kern="1200" dirty="0" smtClean="0"/>
          </a:br>
          <a:endParaRPr lang="es-ES" sz="2600" kern="1200" dirty="0"/>
        </a:p>
      </dsp:txBody>
      <dsp:txXfrm>
        <a:off x="0" y="0"/>
        <a:ext cx="2287406" cy="5809957"/>
      </dsp:txXfrm>
    </dsp:sp>
    <dsp:sp modelId="{8B253F43-C10E-4DE7-9C1F-9E77C426EA9E}">
      <dsp:nvSpPr>
        <dsp:cNvPr id="0" name=""/>
        <dsp:cNvSpPr/>
      </dsp:nvSpPr>
      <dsp:spPr>
        <a:xfrm>
          <a:off x="2458962" y="90780"/>
          <a:ext cx="8978071" cy="181561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i="1" kern="1200" dirty="0" smtClean="0"/>
            <a:t>Acreditar que ha habido una infracción del deber de buena conducta</a:t>
          </a:r>
          <a:endParaRPr lang="es-ES" sz="3600" kern="1200" dirty="0"/>
        </a:p>
      </dsp:txBody>
      <dsp:txXfrm>
        <a:off x="2458962" y="90780"/>
        <a:ext cx="8978071" cy="1815611"/>
      </dsp:txXfrm>
    </dsp:sp>
    <dsp:sp modelId="{07F5C6E1-2F02-4A4C-B469-9CBAE247D6ED}">
      <dsp:nvSpPr>
        <dsp:cNvPr id="0" name=""/>
        <dsp:cNvSpPr/>
      </dsp:nvSpPr>
      <dsp:spPr>
        <a:xfrm>
          <a:off x="2287406" y="1906392"/>
          <a:ext cx="9149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69133-A5A9-4795-B75C-01CE1F1A53B3}">
      <dsp:nvSpPr>
        <dsp:cNvPr id="0" name=""/>
        <dsp:cNvSpPr/>
      </dsp:nvSpPr>
      <dsp:spPr>
        <a:xfrm>
          <a:off x="2458962" y="1997172"/>
          <a:ext cx="8978071" cy="181561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i="1" kern="1200" dirty="0" smtClean="0"/>
            <a:t>Mostrar la manera y la medida en que dicha infracción resulta relevante para el derecho penal </a:t>
          </a:r>
          <a:endParaRPr lang="es-ES" sz="3600" kern="1200" dirty="0"/>
        </a:p>
      </dsp:txBody>
      <dsp:txXfrm>
        <a:off x="2458962" y="1997172"/>
        <a:ext cx="8978071" cy="1815611"/>
      </dsp:txXfrm>
    </dsp:sp>
    <dsp:sp modelId="{E449B639-F35A-4CDA-8A29-A1AACA8B1FE7}">
      <dsp:nvSpPr>
        <dsp:cNvPr id="0" name=""/>
        <dsp:cNvSpPr/>
      </dsp:nvSpPr>
      <dsp:spPr>
        <a:xfrm>
          <a:off x="2287406" y="3812784"/>
          <a:ext cx="9149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D3597-EB4A-4449-817E-B57F3FB0354F}">
      <dsp:nvSpPr>
        <dsp:cNvPr id="0" name=""/>
        <dsp:cNvSpPr/>
      </dsp:nvSpPr>
      <dsp:spPr>
        <a:xfrm>
          <a:off x="2458962" y="3903564"/>
          <a:ext cx="8978071" cy="181561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i="1" kern="1200" dirty="0" smtClean="0"/>
            <a:t>Mostrar por qué esa infracción hace que el juez cambie su percepción en torno a la necesidad de la pena en el caso concreto.</a:t>
          </a:r>
          <a:endParaRPr lang="es-ES" sz="3600" kern="1200" dirty="0"/>
        </a:p>
      </dsp:txBody>
      <dsp:txXfrm>
        <a:off x="2458962" y="3903564"/>
        <a:ext cx="8978071" cy="1815611"/>
      </dsp:txXfrm>
    </dsp:sp>
    <dsp:sp modelId="{7F16A84A-6FA0-4F37-8D08-A9CC05A0C409}">
      <dsp:nvSpPr>
        <dsp:cNvPr id="0" name=""/>
        <dsp:cNvSpPr/>
      </dsp:nvSpPr>
      <dsp:spPr>
        <a:xfrm>
          <a:off x="2287406" y="5719176"/>
          <a:ext cx="9149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63571-B0DE-4852-99CA-2C67BC1B2D80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4F871-155C-484C-8556-4C9F5D3D9B0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84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313E-CC8B-46AD-9BAA-382A576541F2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8109-1F23-4167-9F1A-4691276E40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097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313E-CC8B-46AD-9BAA-382A576541F2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8109-1F23-4167-9F1A-4691276E40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191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313E-CC8B-46AD-9BAA-382A576541F2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8109-1F23-4167-9F1A-4691276E40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374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313E-CC8B-46AD-9BAA-382A576541F2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8109-1F23-4167-9F1A-4691276E40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913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313E-CC8B-46AD-9BAA-382A576541F2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8109-1F23-4167-9F1A-4691276E40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716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313E-CC8B-46AD-9BAA-382A576541F2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8109-1F23-4167-9F1A-4691276E40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58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313E-CC8B-46AD-9BAA-382A576541F2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8109-1F23-4167-9F1A-4691276E40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304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313E-CC8B-46AD-9BAA-382A576541F2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8109-1F23-4167-9F1A-4691276E40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626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313E-CC8B-46AD-9BAA-382A576541F2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8109-1F23-4167-9F1A-4691276E40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283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313E-CC8B-46AD-9BAA-382A576541F2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8109-1F23-4167-9F1A-4691276E40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469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313E-CC8B-46AD-9BAA-382A576541F2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8109-1F23-4167-9F1A-4691276E40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326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3313E-CC8B-46AD-9BAA-382A576541F2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68109-1F23-4167-9F1A-4691276E40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841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ovalada 3"/>
          <p:cNvSpPr/>
          <p:nvPr/>
        </p:nvSpPr>
        <p:spPr>
          <a:xfrm>
            <a:off x="728869" y="530087"/>
            <a:ext cx="9806609" cy="504907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 smtClean="0"/>
              <a:t>¿Has pedido alguna vez una segunda oportunidad?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11651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b="1" dirty="0" smtClean="0">
                <a:solidFill>
                  <a:srgbClr val="7030A0"/>
                </a:solidFill>
              </a:rPr>
              <a:t>Código Penitenciario y Carcelario</a:t>
            </a:r>
            <a:br>
              <a:rPr lang="es-MX" sz="3200" b="1" dirty="0" smtClean="0">
                <a:solidFill>
                  <a:srgbClr val="7030A0"/>
                </a:solidFill>
              </a:rPr>
            </a:br>
            <a:r>
              <a:rPr lang="es-MX" sz="3200" b="1" dirty="0" smtClean="0">
                <a:solidFill>
                  <a:srgbClr val="7030A0"/>
                </a:solidFill>
              </a:rPr>
              <a:t>Artículos </a:t>
            </a:r>
            <a:r>
              <a:rPr lang="es-MX" sz="3200" b="1" dirty="0" smtClean="0">
                <a:solidFill>
                  <a:srgbClr val="7030A0"/>
                </a:solidFill>
              </a:rPr>
              <a:t>10 y 142</a:t>
            </a:r>
            <a:endParaRPr lang="es-CO" sz="3200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just">
              <a:buNone/>
            </a:pPr>
            <a:endParaRPr lang="es-ES" i="1" dirty="0" smtClean="0"/>
          </a:p>
          <a:p>
            <a:pPr marL="0" indent="0" algn="just">
              <a:buNone/>
            </a:pPr>
            <a:r>
              <a:rPr lang="es-ES" i="1" dirty="0" smtClean="0"/>
              <a:t>El </a:t>
            </a:r>
            <a:r>
              <a:rPr lang="es-ES" i="1" dirty="0"/>
              <a:t>“tratamiento penitenciario tiene la finalidad de alcanzar </a:t>
            </a:r>
            <a:r>
              <a:rPr lang="es-ES" b="1" i="1" dirty="0"/>
              <a:t>la resocialización del infractor de la ley penal, mediante el examen de su personalidad y a través de la disciplina, el trabajo, el estudio, la formación espiritual, la cultura, el deporte y la recreación, bajo un espíritu humano y solidario” </a:t>
            </a:r>
            <a:r>
              <a:rPr lang="es-ES" i="1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 algn="r">
              <a:buNone/>
            </a:pPr>
            <a:r>
              <a:rPr lang="es-ES" sz="3200" b="1" dirty="0" smtClean="0">
                <a:solidFill>
                  <a:srgbClr val="FF0000"/>
                </a:solidFill>
              </a:rPr>
              <a:t>Prepararlo para su vida en libertad</a:t>
            </a:r>
            <a:endParaRPr lang="es-CO" sz="3200" b="1" dirty="0">
              <a:solidFill>
                <a:srgbClr val="FF0000"/>
              </a:solidFill>
            </a:endParaRPr>
          </a:p>
        </p:txBody>
      </p:sp>
      <p:cxnSp>
        <p:nvCxnSpPr>
          <p:cNvPr id="5" name="Conector angular 4"/>
          <p:cNvCxnSpPr/>
          <p:nvPr/>
        </p:nvCxnSpPr>
        <p:spPr>
          <a:xfrm>
            <a:off x="2208628" y="4304714"/>
            <a:ext cx="2827606" cy="970671"/>
          </a:xfrm>
          <a:prstGeom prst="bentConnector3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7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b="1" dirty="0" smtClean="0">
                <a:solidFill>
                  <a:srgbClr val="00B050"/>
                </a:solidFill>
              </a:rPr>
              <a:t>Resocialización</a:t>
            </a:r>
            <a:endParaRPr lang="es-CO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CO" i="1" dirty="0" smtClean="0"/>
          </a:p>
          <a:p>
            <a:pPr algn="just"/>
            <a:r>
              <a:rPr lang="es-CO" i="1" dirty="0" smtClean="0"/>
              <a:t>C</a:t>
            </a:r>
            <a:r>
              <a:rPr lang="es-CO" i="1" dirty="0" smtClean="0"/>
              <a:t>onjunto </a:t>
            </a:r>
            <a:r>
              <a:rPr lang="es-CO" i="1" dirty="0"/>
              <a:t>de medidas, actividades o técnicas de tratamiento social o clínico que pretenden «cambiar la conducta del interno. Volver a socializarse, lo que significa aprender las expectativas sociales e interiorizar normas de conducta. Resocializarse es volver a valer como ser social conforme quiere la sociedad, esto implica reconocimiento. La técnica que se maneja es el cambio de actitud y de valores. Se confunde con el cambio de delincuente en un buen interno</a:t>
            </a:r>
            <a:r>
              <a:rPr lang="es-CO" i="1" dirty="0" smtClean="0"/>
              <a:t>».</a:t>
            </a:r>
            <a:endParaRPr lang="es-MX" i="1" dirty="0"/>
          </a:p>
          <a:p>
            <a:pPr marL="0" indent="0">
              <a:buNone/>
            </a:pPr>
            <a:endParaRPr lang="es-MX" i="1" dirty="0" smtClean="0"/>
          </a:p>
          <a:p>
            <a:pPr marL="0" indent="0" algn="r">
              <a:buNone/>
            </a:pPr>
            <a:r>
              <a:rPr lang="es-MX" i="1" dirty="0" smtClean="0"/>
              <a:t>Corte </a:t>
            </a:r>
            <a:r>
              <a:rPr lang="es-MX" i="1" dirty="0" smtClean="0"/>
              <a:t>Constitucional C-294 de 2021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719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2420" y="365125"/>
            <a:ext cx="11567160" cy="1325563"/>
          </a:xfrm>
        </p:spPr>
        <p:txBody>
          <a:bodyPr>
            <a:normAutofit/>
          </a:bodyPr>
          <a:lstStyle/>
          <a:p>
            <a:r>
              <a:rPr lang="es-MX" sz="3600" dirty="0" smtClean="0"/>
              <a:t>Código Penitenciario y Carcelario</a:t>
            </a:r>
            <a:endParaRPr lang="es-CO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Artículo 143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El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tratamiento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penitenciario </a:t>
            </a:r>
            <a:r>
              <a:rPr lang="es-ES" dirty="0"/>
              <a:t>debe realizarse conforme a la </a:t>
            </a:r>
            <a:r>
              <a:rPr lang="es-ES" b="1" dirty="0">
                <a:solidFill>
                  <a:srgbClr val="00B050"/>
                </a:solidFill>
              </a:rPr>
              <a:t>dignidad humana</a:t>
            </a:r>
            <a:r>
              <a:rPr lang="es-ES" dirty="0"/>
              <a:t> y a las necesidades particulares de la personalidad de cada sujeto. Se verifica a través de la educación, la instrucción, el trabajo, la actividad cultural, recreativa y deportiva y las relaciones de familia. Se basará en el estudio científico de la personalidad del interno, será progresivo y programado e individualizado hasta donde sea posible</a:t>
            </a:r>
            <a:r>
              <a:rPr lang="es-ES" dirty="0" smtClean="0"/>
              <a:t>.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640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Código Penitenciario y C</a:t>
            </a:r>
            <a:r>
              <a:rPr lang="es-ES" sz="3600" dirty="0" smtClean="0"/>
              <a:t>arcelario</a:t>
            </a:r>
            <a:endParaRPr lang="es-CO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A</a:t>
            </a:r>
            <a:r>
              <a:rPr lang="es-ES" dirty="0" smtClean="0"/>
              <a:t>rtículos 12 y 14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El </a:t>
            </a:r>
            <a:r>
              <a:rPr lang="es-ES" dirty="0"/>
              <a:t>“</a:t>
            </a:r>
            <a:r>
              <a:rPr lang="es-ES" i="1" dirty="0"/>
              <a:t>cumplimiento de la pena se regirá por los principios del </a:t>
            </a:r>
            <a:r>
              <a:rPr lang="es-ES" sz="3200" b="1" i="1" dirty="0">
                <a:solidFill>
                  <a:srgbClr val="7030A0"/>
                </a:solidFill>
              </a:rPr>
              <a:t>sistema progresivo</a:t>
            </a:r>
            <a:r>
              <a:rPr lang="es-ES" sz="3200" dirty="0">
                <a:solidFill>
                  <a:srgbClr val="7030A0"/>
                </a:solidFill>
              </a:rPr>
              <a:t>”, </a:t>
            </a:r>
            <a:endParaRPr lang="es-ES" sz="32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1897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87791"/>
            <a:ext cx="10515600" cy="53891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3200" dirty="0" smtClean="0"/>
              <a:t>La </a:t>
            </a:r>
            <a:r>
              <a:rPr lang="es-ES" sz="3200" dirty="0"/>
              <a:t>regla general es que las personas condenadas a prisión no deben cumplir la totalidad de la sanción y deben recobrar su libertad antes del lapso fijado en la </a:t>
            </a:r>
            <a:r>
              <a:rPr lang="es-ES" sz="3200" dirty="0" smtClean="0"/>
              <a:t>sentencia</a:t>
            </a:r>
          </a:p>
          <a:p>
            <a:pPr marL="0" indent="0">
              <a:buNone/>
            </a:pPr>
            <a:endParaRPr lang="es-ES" dirty="0"/>
          </a:p>
          <a:p>
            <a:endParaRPr lang="es-ES" dirty="0" smtClean="0"/>
          </a:p>
          <a:p>
            <a:pPr marL="0" indent="0" algn="r">
              <a:buNone/>
            </a:pPr>
            <a:r>
              <a:rPr lang="es-ES" dirty="0" smtClean="0">
                <a:solidFill>
                  <a:srgbClr val="00B050"/>
                </a:solidFill>
              </a:rPr>
              <a:t>Corte Suprema de Justicia auto AP </a:t>
            </a:r>
            <a:r>
              <a:rPr lang="es-ES" dirty="0" smtClean="0">
                <a:solidFill>
                  <a:srgbClr val="00B050"/>
                </a:solidFill>
              </a:rPr>
              <a:t>de </a:t>
            </a:r>
            <a:r>
              <a:rPr lang="es-ES" dirty="0">
                <a:solidFill>
                  <a:srgbClr val="00B050"/>
                </a:solidFill>
              </a:rPr>
              <a:t>2 de junio de 2004 </a:t>
            </a:r>
            <a:r>
              <a:rPr lang="es-ES" dirty="0" smtClean="0">
                <a:solidFill>
                  <a:srgbClr val="00B050"/>
                </a:solidFill>
              </a:rPr>
              <a:t>(radicación 22365</a:t>
            </a:r>
            <a:r>
              <a:rPr lang="es-ES" dirty="0">
                <a:solidFill>
                  <a:srgbClr val="00B050"/>
                </a:solidFill>
              </a:rPr>
              <a:t>)</a:t>
            </a:r>
            <a:endParaRPr lang="es-CO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9476" y="365125"/>
            <a:ext cx="9384323" cy="1294863"/>
          </a:xfrm>
        </p:spPr>
        <p:txBody>
          <a:bodyPr>
            <a:normAutofit/>
          </a:bodyPr>
          <a:lstStyle/>
          <a:p>
            <a:pPr algn="r"/>
            <a:r>
              <a:rPr lang="es-MX" sz="3200" b="1" dirty="0" smtClean="0"/>
              <a:t>Fases del tratamiento penitenciario</a:t>
            </a:r>
            <a:br>
              <a:rPr lang="es-MX" sz="3200" b="1" dirty="0" smtClean="0"/>
            </a:br>
            <a:r>
              <a:rPr lang="es-MX" sz="3200" b="1" dirty="0" smtClean="0"/>
              <a:t>Código Penitenciario Carcelario arts. 144 ss.</a:t>
            </a:r>
            <a:endParaRPr lang="es-CO" sz="32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9815187"/>
              </p:ext>
            </p:extLst>
          </p:nvPr>
        </p:nvGraphicFramePr>
        <p:xfrm>
          <a:off x="689317" y="2082018"/>
          <a:ext cx="10930597" cy="407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8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76775"/>
            <a:ext cx="10515600" cy="560018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es-MX" dirty="0" smtClean="0"/>
          </a:p>
          <a:p>
            <a:endParaRPr lang="es-MX" dirty="0"/>
          </a:p>
          <a:p>
            <a:pPr marL="0" indent="0" algn="r">
              <a:buNone/>
            </a:pPr>
            <a:endParaRPr lang="es-MX" sz="4400" dirty="0" smtClean="0"/>
          </a:p>
          <a:p>
            <a:pPr marL="0" indent="0" algn="r">
              <a:buNone/>
            </a:pPr>
            <a:endParaRPr lang="es-MX" sz="4400" dirty="0"/>
          </a:p>
          <a:p>
            <a:pPr marL="0" indent="0" algn="r">
              <a:buNone/>
            </a:pPr>
            <a:r>
              <a:rPr lang="es-MX" sz="4400" dirty="0" smtClean="0"/>
              <a:t>Libertad condicional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22340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80745"/>
              </p:ext>
            </p:extLst>
          </p:nvPr>
        </p:nvGraphicFramePr>
        <p:xfrm>
          <a:off x="838200" y="267286"/>
          <a:ext cx="10515600" cy="6330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9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93895"/>
            <a:ext cx="10439400" cy="1296793"/>
          </a:xfrm>
        </p:spPr>
        <p:txBody>
          <a:bodyPr/>
          <a:lstStyle/>
          <a:p>
            <a:pPr algn="ctr"/>
            <a:r>
              <a:rPr lang="es-MX" dirty="0" smtClean="0"/>
              <a:t>Fines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3200" b="1" dirty="0" smtClean="0">
                <a:solidFill>
                  <a:srgbClr val="00B050"/>
                </a:solidFill>
              </a:rPr>
              <a:t>Afianzar</a:t>
            </a:r>
            <a:r>
              <a:rPr lang="es-MX" sz="3200" b="1" dirty="0" smtClean="0">
                <a:solidFill>
                  <a:srgbClr val="00B050"/>
                </a:solidFill>
              </a:rPr>
              <a:t> </a:t>
            </a:r>
            <a:r>
              <a:rPr lang="es-MX" sz="3200" b="1" dirty="0">
                <a:solidFill>
                  <a:srgbClr val="00B050"/>
                </a:solidFill>
              </a:rPr>
              <a:t>la unidad familiar y procurar la readaptación social,</a:t>
            </a:r>
            <a:endParaRPr lang="es-ES" sz="32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sz="32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ES" sz="3200" b="1" dirty="0" smtClean="0">
                <a:solidFill>
                  <a:srgbClr val="00B050"/>
                </a:solidFill>
              </a:rPr>
              <a:t>Retomar </a:t>
            </a:r>
            <a:r>
              <a:rPr lang="es-ES" sz="3200" b="1" dirty="0">
                <a:solidFill>
                  <a:srgbClr val="00B050"/>
                </a:solidFill>
              </a:rPr>
              <a:t>gradualmente sus relaciones con la sociedad de la que ha estado aislada, hasta que logre su libertad.</a:t>
            </a:r>
            <a:endParaRPr lang="es-CO" sz="3200" b="1" dirty="0">
              <a:solidFill>
                <a:srgbClr val="00B050"/>
              </a:solidFill>
            </a:endParaRPr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6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b="1" dirty="0" smtClean="0">
                <a:solidFill>
                  <a:srgbClr val="C00000"/>
                </a:solidFill>
              </a:rPr>
              <a:t>Centro de reclusión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endParaRPr lang="es-MX" dirty="0" smtClean="0"/>
          </a:p>
          <a:p>
            <a:pPr marL="0" indent="0">
              <a:buNone/>
            </a:pPr>
            <a:endParaRPr lang="es-MX" sz="3200" dirty="0" smtClean="0"/>
          </a:p>
          <a:p>
            <a:pPr marL="0" indent="0" algn="just">
              <a:buNone/>
            </a:pPr>
            <a:r>
              <a:rPr lang="es-MX" sz="3200" dirty="0" smtClean="0"/>
              <a:t>Expresión ajustada </a:t>
            </a:r>
            <a:r>
              <a:rPr lang="es-MX" sz="3200" dirty="0" smtClean="0"/>
              <a:t>a la </a:t>
            </a:r>
            <a:r>
              <a:rPr lang="es-MX" sz="3200" dirty="0" smtClean="0"/>
              <a:t>constitución </a:t>
            </a:r>
            <a:r>
              <a:rPr lang="es-MX" sz="3200" dirty="0" smtClean="0"/>
              <a:t>si se entiende que se refiere </a:t>
            </a:r>
            <a:r>
              <a:rPr lang="es-MX" sz="3200" dirty="0" smtClean="0"/>
              <a:t>también </a:t>
            </a:r>
            <a:r>
              <a:rPr lang="es-MX" sz="3200" dirty="0" smtClean="0"/>
              <a:t>al </a:t>
            </a:r>
            <a:r>
              <a:rPr lang="es-MX" sz="3600" b="1" dirty="0" smtClean="0">
                <a:solidFill>
                  <a:srgbClr val="FF0000"/>
                </a:solidFill>
              </a:rPr>
              <a:t>domicilio</a:t>
            </a:r>
            <a:r>
              <a:rPr lang="es-MX" sz="3200" dirty="0" smtClean="0"/>
              <a:t> cuando este sea el </a:t>
            </a:r>
            <a:r>
              <a:rPr lang="es-MX" sz="3200" b="1" dirty="0" smtClean="0">
                <a:solidFill>
                  <a:schemeClr val="accent6">
                    <a:lumMod val="50000"/>
                  </a:schemeClr>
                </a:solidFill>
              </a:rPr>
              <a:t>lugar señalado </a:t>
            </a:r>
            <a:r>
              <a:rPr lang="es-MX" sz="3200" b="1" dirty="0" smtClean="0">
                <a:solidFill>
                  <a:schemeClr val="accent6">
                    <a:lumMod val="50000"/>
                  </a:schemeClr>
                </a:solidFill>
              </a:rPr>
              <a:t>para el </a:t>
            </a:r>
            <a:r>
              <a:rPr lang="es-MX" sz="3200" b="1" dirty="0" smtClean="0">
                <a:solidFill>
                  <a:schemeClr val="accent6">
                    <a:lumMod val="50000"/>
                  </a:schemeClr>
                </a:solidFill>
              </a:rPr>
              <a:t>cumplimiento </a:t>
            </a:r>
            <a:r>
              <a:rPr lang="es-MX" sz="3200" b="1" dirty="0" smtClean="0">
                <a:solidFill>
                  <a:schemeClr val="accent6">
                    <a:lumMod val="50000"/>
                  </a:schemeClr>
                </a:solidFill>
              </a:rPr>
              <a:t>de la pena</a:t>
            </a:r>
            <a:r>
              <a:rPr lang="es-MX" sz="3200" dirty="0" smtClean="0"/>
              <a:t>.</a:t>
            </a:r>
          </a:p>
          <a:p>
            <a:pPr marL="0" indent="0">
              <a:buNone/>
            </a:pPr>
            <a:endParaRPr lang="es-MX" dirty="0"/>
          </a:p>
          <a:p>
            <a:pPr marL="0" indent="0" algn="r">
              <a:buNone/>
            </a:pPr>
            <a:r>
              <a:rPr lang="es-ES" dirty="0"/>
              <a:t>C-1510 de 2000 </a:t>
            </a:r>
            <a:r>
              <a:rPr lang="es-ES" dirty="0" smtClean="0"/>
              <a:t>Corte </a:t>
            </a:r>
            <a:r>
              <a:rPr lang="es-ES" dirty="0"/>
              <a:t>Constitucional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11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569844"/>
            <a:ext cx="9144000" cy="487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MX" b="1" dirty="0" smtClean="0">
                <a:solidFill>
                  <a:srgbClr val="FF0000"/>
                </a:solidFill>
              </a:rPr>
              <a:t>Sistema</a:t>
            </a:r>
            <a:r>
              <a:rPr lang="es-MX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s-MX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MX" b="1" dirty="0" smtClean="0"/>
              <a:t>		</a:t>
            </a:r>
            <a:r>
              <a:rPr lang="es-MX" b="1" dirty="0" smtClean="0">
                <a:solidFill>
                  <a:srgbClr val="FFFF00"/>
                </a:solidFill>
              </a:rPr>
              <a:t>progresivo</a:t>
            </a:r>
            <a:r>
              <a:rPr lang="es-MX" b="1" dirty="0" smtClean="0"/>
              <a:t> </a:t>
            </a:r>
            <a:br>
              <a:rPr lang="es-MX" b="1" dirty="0" smtClean="0"/>
            </a:br>
            <a:r>
              <a:rPr lang="es-MX" b="1" dirty="0" smtClean="0"/>
              <a:t>				</a:t>
            </a:r>
            <a:r>
              <a:rPr lang="es-MX" b="1" dirty="0" smtClean="0">
                <a:solidFill>
                  <a:srgbClr val="00B050"/>
                </a:solidFill>
              </a:rPr>
              <a:t>penitenciario</a:t>
            </a:r>
            <a:endParaRPr lang="es-CO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dirty="0" smtClean="0"/>
              <a:t>Prisión domiciliaria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3600" b="1" dirty="0" smtClean="0">
                <a:solidFill>
                  <a:srgbClr val="FF0000"/>
                </a:solidFill>
              </a:rPr>
              <a:t>Tienen los</a:t>
            </a:r>
            <a:r>
              <a:rPr lang="es-ES" sz="3600" b="1" dirty="0" smtClean="0">
                <a:solidFill>
                  <a:srgbClr val="FF0000"/>
                </a:solidFill>
              </a:rPr>
              <a:t> </a:t>
            </a:r>
            <a:r>
              <a:rPr lang="es-ES" sz="3600" b="1" dirty="0">
                <a:solidFill>
                  <a:srgbClr val="FF0000"/>
                </a:solidFill>
              </a:rPr>
              <a:t>derechos derivados del sistema </a:t>
            </a:r>
            <a:r>
              <a:rPr lang="es-ES" sz="3600" b="1" dirty="0" smtClean="0">
                <a:solidFill>
                  <a:srgbClr val="FF0000"/>
                </a:solidFill>
              </a:rPr>
              <a:t>progresivo.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Sala </a:t>
            </a:r>
            <a:r>
              <a:rPr lang="es-ES" dirty="0"/>
              <a:t>de Casación penal de la Corte Suprema de Justicia, </a:t>
            </a:r>
            <a:r>
              <a:rPr lang="es-ES" dirty="0" smtClean="0"/>
              <a:t>auto AP del </a:t>
            </a:r>
            <a:r>
              <a:rPr lang="es-ES" dirty="0"/>
              <a:t>primero de abril de 2009 </a:t>
            </a:r>
            <a:r>
              <a:rPr lang="es-ES" dirty="0" smtClean="0"/>
              <a:t>(radicación 31383</a:t>
            </a:r>
            <a:r>
              <a:rPr lang="es-ES" dirty="0" smtClean="0"/>
              <a:t>)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Corte Constitucional, sentencia </a:t>
            </a:r>
            <a:r>
              <a:rPr lang="es-ES" dirty="0"/>
              <a:t>C-1510 de </a:t>
            </a:r>
            <a:r>
              <a:rPr lang="es-ES" dirty="0" smtClean="0"/>
              <a:t>2000</a:t>
            </a:r>
            <a:endParaRPr lang="es-ES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20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4975" y="1252024"/>
            <a:ext cx="10515600" cy="4417256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La prisión domiciliaria es una pena privativa de la libertad</a:t>
            </a:r>
            <a:r>
              <a:rPr lang="es-ES" dirty="0" smtClean="0"/>
              <a:t>.</a:t>
            </a:r>
            <a:endParaRPr lang="es-CO" dirty="0"/>
          </a:p>
          <a:p>
            <a:pPr lvl="0"/>
            <a:r>
              <a:rPr lang="es-ES" dirty="0"/>
              <a:t>Todas las personas condenadas a penas privativas de la libertad tienen derecho a recibir tratamiento penitenciario.</a:t>
            </a:r>
            <a:endParaRPr lang="es-CO" dirty="0"/>
          </a:p>
          <a:p>
            <a:pPr lvl="0"/>
            <a:r>
              <a:rPr lang="es-ES" dirty="0"/>
              <a:t>Las normas del bloque de constitucionalidad y legales que regulan el tratamiento penitenciario establecen que el mismo se aplica a todos los condenados, sin fijar de manera expresa distinciones entre ellos.</a:t>
            </a:r>
            <a:endParaRPr lang="es-CO" dirty="0"/>
          </a:p>
          <a:p>
            <a:pPr lvl="0"/>
            <a:r>
              <a:rPr lang="es-ES" dirty="0"/>
              <a:t>El trato diferente que se da a los prisioneros domiciliarios para restringir sus derechos sin apoyo en la ley viola su derecho a la igualdad frente a los demás prisioneros.</a:t>
            </a:r>
            <a:endParaRPr lang="es-CO" dirty="0"/>
          </a:p>
          <a:p>
            <a:pPr marL="0" indent="0">
              <a:buNone/>
            </a:pP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73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95754"/>
            <a:ext cx="10515600" cy="4981209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Los beneficios administrativos no son solo para permanecer en casa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Son </a:t>
            </a:r>
            <a:r>
              <a:rPr lang="es-ES" dirty="0"/>
              <a:t>medios para que paulatinamente reconstruya sus lazos sociales, que se han roto con su aislamiento en reclusión.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995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02090058"/>
              </p:ext>
            </p:extLst>
          </p:nvPr>
        </p:nvGraphicFramePr>
        <p:xfrm>
          <a:off x="422031" y="745588"/>
          <a:ext cx="11437034" cy="5809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73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5660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6"/>
            <a:ext cx="10515600" cy="435133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sz="9600" dirty="0" smtClean="0"/>
          </a:p>
          <a:p>
            <a:pPr marL="0" indent="0" algn="ctr">
              <a:buNone/>
            </a:pPr>
            <a:r>
              <a:rPr lang="es-MX" sz="9600" dirty="0" smtClean="0">
                <a:solidFill>
                  <a:srgbClr val="FF0000"/>
                </a:solidFill>
              </a:rPr>
              <a:t>PPL</a:t>
            </a:r>
            <a:endParaRPr lang="es-CO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Dignidad humana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90260"/>
            <a:ext cx="10515600" cy="4797287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Objeto de protección</a:t>
            </a:r>
          </a:p>
          <a:p>
            <a:pPr marL="0" indent="0" algn="just">
              <a:buNone/>
            </a:pPr>
            <a:endParaRPr lang="es-MX" dirty="0"/>
          </a:p>
          <a:p>
            <a:pPr marL="571500" indent="-571500" algn="just">
              <a:buAutoNum type="romanLcParenBoth"/>
            </a:pPr>
            <a:r>
              <a:rPr lang="es-CO" i="1" dirty="0" smtClean="0"/>
              <a:t>Entendida </a:t>
            </a:r>
            <a:r>
              <a:rPr lang="es-CO" i="1" dirty="0"/>
              <a:t>como autonomía o como posibilidad de diseñar un </a:t>
            </a:r>
            <a:r>
              <a:rPr lang="es-CO" i="1" dirty="0" smtClean="0"/>
              <a:t>plan vital </a:t>
            </a:r>
            <a:r>
              <a:rPr lang="es-CO" i="1" dirty="0"/>
              <a:t>y de determinarse según sus características (vivir como quiera</a:t>
            </a:r>
            <a:r>
              <a:rPr lang="es-CO" i="1" dirty="0" smtClean="0"/>
              <a:t>).</a:t>
            </a:r>
          </a:p>
          <a:p>
            <a:pPr marL="0" indent="0" algn="just">
              <a:buNone/>
            </a:pPr>
            <a:endParaRPr lang="es-CO" i="1" dirty="0" smtClean="0"/>
          </a:p>
          <a:p>
            <a:pPr marL="0" indent="0" algn="just">
              <a:buNone/>
            </a:pPr>
            <a:r>
              <a:rPr lang="es-CO" i="1" dirty="0" smtClean="0"/>
              <a:t>(</a:t>
            </a:r>
            <a:r>
              <a:rPr lang="es-CO" i="1" dirty="0"/>
              <a:t>ii) </a:t>
            </a:r>
            <a:r>
              <a:rPr lang="es-CO" i="1" dirty="0" smtClean="0"/>
              <a:t>Entendida </a:t>
            </a:r>
            <a:r>
              <a:rPr lang="es-CO" i="1" dirty="0"/>
              <a:t>como ciertas condiciones materiales concretas de existencia (vivir bien</a:t>
            </a:r>
            <a:r>
              <a:rPr lang="es-CO" i="1" dirty="0" smtClean="0"/>
              <a:t>).</a:t>
            </a:r>
          </a:p>
          <a:p>
            <a:pPr marL="0" indent="0" algn="just">
              <a:buNone/>
            </a:pPr>
            <a:endParaRPr lang="es-CO" i="1" dirty="0" smtClean="0"/>
          </a:p>
          <a:p>
            <a:pPr marL="0" indent="0" algn="just">
              <a:buNone/>
            </a:pPr>
            <a:r>
              <a:rPr lang="es-CO" i="1" dirty="0" smtClean="0"/>
              <a:t>(iii)Entendida </a:t>
            </a:r>
            <a:r>
              <a:rPr lang="es-CO" i="1" dirty="0"/>
              <a:t>como intangibilidad de los bienes no patrimoniales, integridad física e integridad moral (vivir sin humillaciones)»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61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Dignidad humana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3200" i="1" dirty="0" smtClean="0"/>
              <a:t>Funcionalidad normativa</a:t>
            </a:r>
          </a:p>
          <a:p>
            <a:pPr marL="0" indent="0">
              <a:buNone/>
            </a:pPr>
            <a:endParaRPr lang="es-MX" sz="3200" dirty="0"/>
          </a:p>
          <a:p>
            <a:pPr lvl="4"/>
            <a:r>
              <a:rPr lang="es-CO" sz="3200" i="1" dirty="0" smtClean="0"/>
              <a:t>(</a:t>
            </a:r>
            <a:r>
              <a:rPr lang="es-CO" sz="3200" i="1" dirty="0"/>
              <a:t>a) un valor fundante del ordenamiento jurídico, </a:t>
            </a:r>
            <a:endParaRPr lang="es-CO" sz="3200" i="1" dirty="0"/>
          </a:p>
          <a:p>
            <a:pPr marL="1828800" lvl="4" indent="0">
              <a:buNone/>
            </a:pPr>
            <a:endParaRPr lang="es-CO" sz="3200" i="1" dirty="0" smtClean="0"/>
          </a:p>
          <a:p>
            <a:pPr lvl="4"/>
            <a:r>
              <a:rPr lang="es-CO" sz="3200" i="1" dirty="0" smtClean="0"/>
              <a:t>(</a:t>
            </a:r>
            <a:r>
              <a:rPr lang="es-CO" sz="3200" i="1" dirty="0"/>
              <a:t>b) un principio constitucional y </a:t>
            </a:r>
            <a:endParaRPr lang="es-CO" sz="3200" i="1" dirty="0" smtClean="0"/>
          </a:p>
          <a:p>
            <a:pPr marL="1828800" lvl="4" indent="0">
              <a:buNone/>
            </a:pPr>
            <a:endParaRPr lang="es-CO" sz="3200" i="1" dirty="0" smtClean="0"/>
          </a:p>
          <a:p>
            <a:pPr lvl="4"/>
            <a:r>
              <a:rPr lang="es-CO" sz="3200" i="1" dirty="0" smtClean="0"/>
              <a:t>(</a:t>
            </a:r>
            <a:r>
              <a:rPr lang="es-CO" sz="3200" i="1" dirty="0"/>
              <a:t>c) como un derecho fundamental autónomo. </a:t>
            </a:r>
            <a:endParaRPr lang="es-CO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15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5130" y="185530"/>
            <a:ext cx="10558670" cy="6308035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Artículos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4 Código Penal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9 Código Penitenciario y</a:t>
            </a:r>
          </a:p>
          <a:p>
            <a:pPr marL="0" indent="0">
              <a:buNone/>
            </a:pPr>
            <a:r>
              <a:rPr lang="es-MX" dirty="0" smtClean="0"/>
              <a:t>Carcelario</a:t>
            </a:r>
            <a:endParaRPr lang="es-CO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03669853"/>
              </p:ext>
            </p:extLst>
          </p:nvPr>
        </p:nvGraphicFramePr>
        <p:xfrm>
          <a:off x="3829878" y="397565"/>
          <a:ext cx="8256104" cy="625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9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21635"/>
            <a:ext cx="10515600" cy="5355328"/>
          </a:xfrm>
        </p:spPr>
        <p:txBody>
          <a:bodyPr/>
          <a:lstStyle/>
          <a:p>
            <a:endParaRPr lang="es-MX" dirty="0" smtClean="0"/>
          </a:p>
          <a:p>
            <a:endParaRPr lang="es-MX" dirty="0"/>
          </a:p>
          <a:p>
            <a:pPr marL="0" indent="0" algn="r">
              <a:buNone/>
            </a:pPr>
            <a:r>
              <a:rPr lang="es-MX" sz="3600" b="1" dirty="0" smtClean="0">
                <a:solidFill>
                  <a:srgbClr val="00B050"/>
                </a:solidFill>
              </a:rPr>
              <a:t>La pena </a:t>
            </a:r>
            <a:r>
              <a:rPr lang="es-MX" sz="3600" b="1" dirty="0">
                <a:solidFill>
                  <a:srgbClr val="00B050"/>
                </a:solidFill>
              </a:rPr>
              <a:t>no solo debe disuadir la comisión de delitos, sino también buscar que la persona condenada se reintegre a la comunidad en condiciones de hacer aportes positivos para ella </a:t>
            </a:r>
            <a:endParaRPr lang="es-MX" sz="3600" b="1" dirty="0" smtClean="0">
              <a:solidFill>
                <a:srgbClr val="00B050"/>
              </a:solidFill>
            </a:endParaRPr>
          </a:p>
          <a:p>
            <a:pPr marL="0" indent="0" algn="r">
              <a:buNone/>
            </a:pPr>
            <a:endParaRPr lang="es-MX" sz="3600" b="1" dirty="0" smtClean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es-MX" sz="3600" b="1" dirty="0" smtClean="0">
                <a:solidFill>
                  <a:srgbClr val="00B050"/>
                </a:solidFill>
              </a:rPr>
              <a:t>Corte </a:t>
            </a:r>
            <a:r>
              <a:rPr lang="es-MX" sz="3600" b="1" dirty="0">
                <a:solidFill>
                  <a:srgbClr val="00B050"/>
                </a:solidFill>
              </a:rPr>
              <a:t>Constitucional, sentencia C-647 de </a:t>
            </a:r>
            <a:r>
              <a:rPr lang="es-MX" sz="3600" b="1" dirty="0" smtClean="0">
                <a:solidFill>
                  <a:srgbClr val="00B050"/>
                </a:solidFill>
              </a:rPr>
              <a:t>2001</a:t>
            </a:r>
            <a:endParaRPr lang="es-CO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3503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Pacto Internacional de Derechos Civiles y Políticos</a:t>
            </a:r>
            <a:endParaRPr lang="es-CO" sz="32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18117"/>
            <a:ext cx="10515600" cy="36588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dirty="0"/>
              <a:t>A</a:t>
            </a:r>
            <a:r>
              <a:rPr lang="es-ES" sz="3200" dirty="0" smtClean="0"/>
              <a:t>rtículo 10.3</a:t>
            </a:r>
          </a:p>
          <a:p>
            <a:pPr marL="0" indent="0" algn="just">
              <a:buNone/>
            </a:pPr>
            <a:endParaRPr lang="es-ES" sz="3200" i="1" dirty="0"/>
          </a:p>
          <a:p>
            <a:pPr marL="0" indent="0" algn="just">
              <a:buNone/>
            </a:pPr>
            <a:r>
              <a:rPr lang="es-ES" sz="3200" i="1" dirty="0" smtClean="0"/>
              <a:t> </a:t>
            </a:r>
            <a:r>
              <a:rPr lang="es-ES" sz="3200" i="1" dirty="0"/>
              <a:t>"El régimen penitenciario consistirá en un tratamiento cuya finalidad esencial será la reforma y </a:t>
            </a:r>
            <a:r>
              <a:rPr lang="es-ES" sz="3200" b="1" i="1" dirty="0"/>
              <a:t>readaptación social</a:t>
            </a:r>
            <a:r>
              <a:rPr lang="es-ES" sz="3200" i="1" dirty="0"/>
              <a:t> de los penados"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01307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21635"/>
            <a:ext cx="10515600" cy="5355328"/>
          </a:xfrm>
        </p:spPr>
        <p:txBody>
          <a:bodyPr/>
          <a:lstStyle/>
          <a:p>
            <a:endParaRPr lang="es-MX" dirty="0" smtClean="0"/>
          </a:p>
          <a:p>
            <a:endParaRPr lang="es-MX" dirty="0"/>
          </a:p>
          <a:p>
            <a:pPr marL="0" indent="0" algn="r">
              <a:buNone/>
            </a:pPr>
            <a:r>
              <a:rPr lang="es-CO" sz="3200" b="1" dirty="0">
                <a:solidFill>
                  <a:srgbClr val="FF0000"/>
                </a:solidFill>
              </a:rPr>
              <a:t> </a:t>
            </a:r>
            <a:r>
              <a:rPr lang="es-ES" sz="3200" b="1" dirty="0">
                <a:solidFill>
                  <a:srgbClr val="FF0000"/>
                </a:solidFill>
              </a:rPr>
              <a:t>Convención Americana sobre Derechos </a:t>
            </a:r>
            <a:r>
              <a:rPr lang="es-ES" sz="3200" b="1" dirty="0" smtClean="0">
                <a:solidFill>
                  <a:srgbClr val="FF0000"/>
                </a:solidFill>
              </a:rPr>
              <a:t>Humanos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3200" dirty="0" smtClean="0"/>
              <a:t>A</a:t>
            </a:r>
            <a:r>
              <a:rPr lang="es-ES" sz="3200" dirty="0" smtClean="0"/>
              <a:t>rtículo </a:t>
            </a:r>
            <a:r>
              <a:rPr lang="es-ES" sz="3200" dirty="0"/>
              <a:t>5.6 </a:t>
            </a:r>
            <a:endParaRPr lang="es-ES" sz="3200" dirty="0" smtClean="0"/>
          </a:p>
          <a:p>
            <a:pPr marL="0" indent="0" algn="just">
              <a:buNone/>
            </a:pPr>
            <a:endParaRPr lang="es-ES" sz="3200" i="1" dirty="0"/>
          </a:p>
          <a:p>
            <a:pPr marL="0" indent="0" algn="just">
              <a:buNone/>
            </a:pPr>
            <a:r>
              <a:rPr lang="es-ES" sz="3200" i="1" dirty="0" smtClean="0"/>
              <a:t>Las penas </a:t>
            </a:r>
            <a:r>
              <a:rPr lang="es-ES" sz="3200" i="1" dirty="0"/>
              <a:t>privativas de la libertad tendrán como finalidad esencial la reforma y la </a:t>
            </a:r>
            <a:r>
              <a:rPr lang="es-ES" sz="3200" b="1" i="1" dirty="0"/>
              <a:t>readaptación social </a:t>
            </a:r>
            <a:r>
              <a:rPr lang="es-ES" sz="3200" i="1" dirty="0"/>
              <a:t>de los </a:t>
            </a:r>
            <a:r>
              <a:rPr lang="es-ES" sz="3200" i="1" dirty="0" smtClean="0"/>
              <a:t>condenados.</a:t>
            </a:r>
            <a:endParaRPr lang="es-CO" sz="3200" i="1" dirty="0"/>
          </a:p>
          <a:p>
            <a:pPr marL="0" indent="0" algn="r">
              <a:buNone/>
            </a:pPr>
            <a:endParaRPr lang="es-CO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7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rde de resplandor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</TotalTime>
  <Words>854</Words>
  <Application>Microsoft Office PowerPoint</Application>
  <PresentationFormat>Panorámica</PresentationFormat>
  <Paragraphs>130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Presentación de PowerPoint</vt:lpstr>
      <vt:lpstr>Sistema    progresivo      penitenciario</vt:lpstr>
      <vt:lpstr>Presentación de PowerPoint</vt:lpstr>
      <vt:lpstr>Dignidad humana</vt:lpstr>
      <vt:lpstr>Dignidad humana</vt:lpstr>
      <vt:lpstr>Presentación de PowerPoint</vt:lpstr>
      <vt:lpstr>Presentación de PowerPoint</vt:lpstr>
      <vt:lpstr>Pacto Internacional de Derechos Civiles y Políticos</vt:lpstr>
      <vt:lpstr>Presentación de PowerPoint</vt:lpstr>
      <vt:lpstr>Código Penitenciario y Carcelario Artículos 10 y 142</vt:lpstr>
      <vt:lpstr>Resocialización</vt:lpstr>
      <vt:lpstr>Código Penitenciario y Carcelario</vt:lpstr>
      <vt:lpstr>Código Penitenciario y Carcelario</vt:lpstr>
      <vt:lpstr>Presentación de PowerPoint</vt:lpstr>
      <vt:lpstr>Fases del tratamiento penitenciario Código Penitenciario Carcelario arts. 144 ss.</vt:lpstr>
      <vt:lpstr>Presentación de PowerPoint</vt:lpstr>
      <vt:lpstr>Presentación de PowerPoint</vt:lpstr>
      <vt:lpstr>Fines</vt:lpstr>
      <vt:lpstr>Centro de reclusión</vt:lpstr>
      <vt:lpstr>Prisión domiciliaria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   progresivo      penitenciario</dc:title>
  <dc:creator>Jhon Jairo Cardona</dc:creator>
  <cp:lastModifiedBy>Jhon Jairo Cardona</cp:lastModifiedBy>
  <cp:revision>58</cp:revision>
  <dcterms:created xsi:type="dcterms:W3CDTF">2023-03-29T01:59:30Z</dcterms:created>
  <dcterms:modified xsi:type="dcterms:W3CDTF">2023-03-29T15:56:24Z</dcterms:modified>
</cp:coreProperties>
</file>