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61" r:id="rId8"/>
    <p:sldId id="262" r:id="rId9"/>
    <p:sldId id="263" r:id="rId10"/>
    <p:sldId id="264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7" r:id="rId20"/>
    <p:sldId id="278" r:id="rId21"/>
    <p:sldId id="280" r:id="rId22"/>
    <p:sldId id="282" r:id="rId23"/>
    <p:sldId id="284" r:id="rId24"/>
    <p:sldId id="285" r:id="rId25"/>
    <p:sldId id="286" r:id="rId26"/>
    <p:sldId id="28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63"/>
    <p:restoredTop sz="94675"/>
  </p:normalViewPr>
  <p:slideViewPr>
    <p:cSldViewPr snapToGrid="0" showGuides="1">
      <p:cViewPr varScale="1">
        <p:scale>
          <a:sx n="106" d="100"/>
          <a:sy n="106" d="100"/>
        </p:scale>
        <p:origin x="1248" y="18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0B4E9F-C4E9-4B7C-B8C7-F0ECAA47F427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48FA8BF-B1A1-43DE-927B-977D5F12140A}">
      <dgm:prSet custT="1"/>
      <dgm:spPr/>
      <dgm:t>
        <a:bodyPr/>
        <a:lstStyle/>
        <a:p>
          <a:r>
            <a:rPr lang="es-CO" sz="24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Crea medidas específicas para beneficiar a las mujeres cabeza de familia que se encuentran privadas de la libertad y generar medidas restaurativas para las comunidades. </a:t>
          </a:r>
          <a:endParaRPr lang="en-US" sz="24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ED6F5974-82FD-4896-AA85-9D95D71F6F9C}" type="parTrans" cxnId="{17FF2CF3-7B36-4849-9304-59765BE7F9CE}">
      <dgm:prSet/>
      <dgm:spPr/>
      <dgm:t>
        <a:bodyPr/>
        <a:lstStyle/>
        <a:p>
          <a:endParaRPr lang="en-US" b="1"/>
        </a:p>
      </dgm:t>
    </dgm:pt>
    <dgm:pt modelId="{782DE430-25D0-4593-8CCB-B23BFD1C7F09}" type="sibTrans" cxnId="{17FF2CF3-7B36-4849-9304-59765BE7F9CE}">
      <dgm:prSet/>
      <dgm:spPr/>
      <dgm:t>
        <a:bodyPr/>
        <a:lstStyle/>
        <a:p>
          <a:endParaRPr lang="en-US" b="1"/>
        </a:p>
      </dgm:t>
    </dgm:pt>
    <dgm:pt modelId="{5BA744DB-4DB4-4E6C-8001-EFB108272DD0}">
      <dgm:prSet/>
      <dgm:spPr/>
      <dgm:t>
        <a:bodyPr/>
        <a:lstStyle/>
        <a:p>
          <a:r>
            <a:rPr lang="es-CO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También promueve la protección de los niños, niñas y adolescentes, y de los núcleos familiares afectados por la privación de la libertad de las mujeres encargadas económica, social y afectivamente de sus hogares. </a:t>
          </a:r>
          <a:endParaRPr lang="en-US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F36B38BD-2678-471C-A0BE-0FF735041BF3}" type="parTrans" cxnId="{03776E10-0E87-4838-BBA7-AB95EB2A81BF}">
      <dgm:prSet/>
      <dgm:spPr/>
      <dgm:t>
        <a:bodyPr/>
        <a:lstStyle/>
        <a:p>
          <a:endParaRPr lang="en-US" b="1"/>
        </a:p>
      </dgm:t>
    </dgm:pt>
    <dgm:pt modelId="{73C57591-3BDC-4381-96D7-13278F8A68B6}" type="sibTrans" cxnId="{03776E10-0E87-4838-BBA7-AB95EB2A81BF}">
      <dgm:prSet/>
      <dgm:spPr/>
      <dgm:t>
        <a:bodyPr/>
        <a:lstStyle/>
        <a:p>
          <a:endParaRPr lang="en-US" b="1"/>
        </a:p>
      </dgm:t>
    </dgm:pt>
    <dgm:pt modelId="{E6FC3CDC-CBB1-FC4E-B2A3-D066B8E4FA44}" type="pres">
      <dgm:prSet presAssocID="{1A0B4E9F-C4E9-4B7C-B8C7-F0ECAA47F427}" presName="outerComposite" presStyleCnt="0">
        <dgm:presLayoutVars>
          <dgm:chMax val="5"/>
          <dgm:dir/>
          <dgm:resizeHandles val="exact"/>
        </dgm:presLayoutVars>
      </dgm:prSet>
      <dgm:spPr/>
    </dgm:pt>
    <dgm:pt modelId="{6A268B80-F32A-BC44-9B5F-63F33495D582}" type="pres">
      <dgm:prSet presAssocID="{1A0B4E9F-C4E9-4B7C-B8C7-F0ECAA47F427}" presName="dummyMaxCanvas" presStyleCnt="0">
        <dgm:presLayoutVars/>
      </dgm:prSet>
      <dgm:spPr/>
    </dgm:pt>
    <dgm:pt modelId="{26F9794B-0DBE-7045-AFC0-418A81669815}" type="pres">
      <dgm:prSet presAssocID="{1A0B4E9F-C4E9-4B7C-B8C7-F0ECAA47F427}" presName="TwoNodes_1" presStyleLbl="node1" presStyleIdx="0" presStyleCnt="2">
        <dgm:presLayoutVars>
          <dgm:bulletEnabled val="1"/>
        </dgm:presLayoutVars>
      </dgm:prSet>
      <dgm:spPr/>
    </dgm:pt>
    <dgm:pt modelId="{210B25DA-FE24-3B43-B715-2B526C39DA97}" type="pres">
      <dgm:prSet presAssocID="{1A0B4E9F-C4E9-4B7C-B8C7-F0ECAA47F427}" presName="TwoNodes_2" presStyleLbl="node1" presStyleIdx="1" presStyleCnt="2">
        <dgm:presLayoutVars>
          <dgm:bulletEnabled val="1"/>
        </dgm:presLayoutVars>
      </dgm:prSet>
      <dgm:spPr/>
    </dgm:pt>
    <dgm:pt modelId="{A49D90D1-5B21-A54C-B16C-56A331E10037}" type="pres">
      <dgm:prSet presAssocID="{1A0B4E9F-C4E9-4B7C-B8C7-F0ECAA47F427}" presName="TwoConn_1-2" presStyleLbl="fgAccFollowNode1" presStyleIdx="0" presStyleCnt="1">
        <dgm:presLayoutVars>
          <dgm:bulletEnabled val="1"/>
        </dgm:presLayoutVars>
      </dgm:prSet>
      <dgm:spPr/>
    </dgm:pt>
    <dgm:pt modelId="{7DB22442-7550-2441-9121-9B9A0E5E6440}" type="pres">
      <dgm:prSet presAssocID="{1A0B4E9F-C4E9-4B7C-B8C7-F0ECAA47F427}" presName="TwoNodes_1_text" presStyleLbl="node1" presStyleIdx="1" presStyleCnt="2">
        <dgm:presLayoutVars>
          <dgm:bulletEnabled val="1"/>
        </dgm:presLayoutVars>
      </dgm:prSet>
      <dgm:spPr/>
    </dgm:pt>
    <dgm:pt modelId="{26FAA38F-C9DB-4748-8776-5310BDD2F796}" type="pres">
      <dgm:prSet presAssocID="{1A0B4E9F-C4E9-4B7C-B8C7-F0ECAA47F427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03776E10-0E87-4838-BBA7-AB95EB2A81BF}" srcId="{1A0B4E9F-C4E9-4B7C-B8C7-F0ECAA47F427}" destId="{5BA744DB-4DB4-4E6C-8001-EFB108272DD0}" srcOrd="1" destOrd="0" parTransId="{F36B38BD-2678-471C-A0BE-0FF735041BF3}" sibTransId="{73C57591-3BDC-4381-96D7-13278F8A68B6}"/>
    <dgm:cxn modelId="{FD024519-08B5-834D-9724-05639CBC7537}" type="presOf" srcId="{5BA744DB-4DB4-4E6C-8001-EFB108272DD0}" destId="{210B25DA-FE24-3B43-B715-2B526C39DA97}" srcOrd="0" destOrd="0" presId="urn:microsoft.com/office/officeart/2005/8/layout/vProcess5"/>
    <dgm:cxn modelId="{7675683C-C228-594A-99A7-E8280A314AE8}" type="presOf" srcId="{782DE430-25D0-4593-8CCB-B23BFD1C7F09}" destId="{A49D90D1-5B21-A54C-B16C-56A331E10037}" srcOrd="0" destOrd="0" presId="urn:microsoft.com/office/officeart/2005/8/layout/vProcess5"/>
    <dgm:cxn modelId="{9EA17C87-5BE9-3840-A5BB-5455BB088F07}" type="presOf" srcId="{948FA8BF-B1A1-43DE-927B-977D5F12140A}" destId="{7DB22442-7550-2441-9121-9B9A0E5E6440}" srcOrd="1" destOrd="0" presId="urn:microsoft.com/office/officeart/2005/8/layout/vProcess5"/>
    <dgm:cxn modelId="{9DCBDAAB-D2EE-A341-AB73-8B852C64A24E}" type="presOf" srcId="{1A0B4E9F-C4E9-4B7C-B8C7-F0ECAA47F427}" destId="{E6FC3CDC-CBB1-FC4E-B2A3-D066B8E4FA44}" srcOrd="0" destOrd="0" presId="urn:microsoft.com/office/officeart/2005/8/layout/vProcess5"/>
    <dgm:cxn modelId="{5C6587AE-E306-334B-9116-596BE6E21D3E}" type="presOf" srcId="{948FA8BF-B1A1-43DE-927B-977D5F12140A}" destId="{26F9794B-0DBE-7045-AFC0-418A81669815}" srcOrd="0" destOrd="0" presId="urn:microsoft.com/office/officeart/2005/8/layout/vProcess5"/>
    <dgm:cxn modelId="{1A254FEF-0909-3B45-AAA8-60C279094469}" type="presOf" srcId="{5BA744DB-4DB4-4E6C-8001-EFB108272DD0}" destId="{26FAA38F-C9DB-4748-8776-5310BDD2F796}" srcOrd="1" destOrd="0" presId="urn:microsoft.com/office/officeart/2005/8/layout/vProcess5"/>
    <dgm:cxn modelId="{17FF2CF3-7B36-4849-9304-59765BE7F9CE}" srcId="{1A0B4E9F-C4E9-4B7C-B8C7-F0ECAA47F427}" destId="{948FA8BF-B1A1-43DE-927B-977D5F12140A}" srcOrd="0" destOrd="0" parTransId="{ED6F5974-82FD-4896-AA85-9D95D71F6F9C}" sibTransId="{782DE430-25D0-4593-8CCB-B23BFD1C7F09}"/>
    <dgm:cxn modelId="{A122675A-5992-6142-BB3A-80EEC2743276}" type="presParOf" srcId="{E6FC3CDC-CBB1-FC4E-B2A3-D066B8E4FA44}" destId="{6A268B80-F32A-BC44-9B5F-63F33495D582}" srcOrd="0" destOrd="0" presId="urn:microsoft.com/office/officeart/2005/8/layout/vProcess5"/>
    <dgm:cxn modelId="{E3E7792F-9A89-8944-9890-EE13457797B7}" type="presParOf" srcId="{E6FC3CDC-CBB1-FC4E-B2A3-D066B8E4FA44}" destId="{26F9794B-0DBE-7045-AFC0-418A81669815}" srcOrd="1" destOrd="0" presId="urn:microsoft.com/office/officeart/2005/8/layout/vProcess5"/>
    <dgm:cxn modelId="{4BF93D06-4EC9-074F-915F-7D8EB4461E64}" type="presParOf" srcId="{E6FC3CDC-CBB1-FC4E-B2A3-D066B8E4FA44}" destId="{210B25DA-FE24-3B43-B715-2B526C39DA97}" srcOrd="2" destOrd="0" presId="urn:microsoft.com/office/officeart/2005/8/layout/vProcess5"/>
    <dgm:cxn modelId="{FB394FB2-B580-8E47-B4F2-CBFF1FCDB6EB}" type="presParOf" srcId="{E6FC3CDC-CBB1-FC4E-B2A3-D066B8E4FA44}" destId="{A49D90D1-5B21-A54C-B16C-56A331E10037}" srcOrd="3" destOrd="0" presId="urn:microsoft.com/office/officeart/2005/8/layout/vProcess5"/>
    <dgm:cxn modelId="{190CFF20-92B6-6443-9ABC-E3B419D8C276}" type="presParOf" srcId="{E6FC3CDC-CBB1-FC4E-B2A3-D066B8E4FA44}" destId="{7DB22442-7550-2441-9121-9B9A0E5E6440}" srcOrd="4" destOrd="0" presId="urn:microsoft.com/office/officeart/2005/8/layout/vProcess5"/>
    <dgm:cxn modelId="{5AC20FB7-1A80-9945-B333-A0CEDCD7C516}" type="presParOf" srcId="{E6FC3CDC-CBB1-FC4E-B2A3-D066B8E4FA44}" destId="{26FAA38F-C9DB-4748-8776-5310BDD2F796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FA2E139-CFB7-48F4-AD1C-087BA046BFC0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1DCE9F-DB07-0245-82CA-C14126287EF1}">
      <dgm:prSet custT="1"/>
      <dgm:spPr/>
      <dgm:t>
        <a:bodyPr/>
        <a:lstStyle/>
        <a:p>
          <a:r>
            <a:rPr lang="es-MX" sz="3200" b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3. SOLICITAR</a:t>
          </a:r>
          <a:endParaRPr lang="es-MX" sz="3200" b="1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0A193F87-B43A-7943-BEB4-7017CC635DD5}" type="parTrans" cxnId="{BFCE49F6-BA9E-5E46-AE69-08B52E5E86E4}">
      <dgm:prSet/>
      <dgm:spPr/>
      <dgm:t>
        <a:bodyPr/>
        <a:lstStyle/>
        <a:p>
          <a:endParaRPr lang="es-MX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0C7A3F4E-4902-7345-A2B1-A3655B9DC6D2}" type="sibTrans" cxnId="{BFCE49F6-BA9E-5E46-AE69-08B52E5E86E4}">
      <dgm:prSet/>
      <dgm:spPr/>
      <dgm:t>
        <a:bodyPr/>
        <a:lstStyle/>
        <a:p>
          <a:endParaRPr lang="es-MX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11F662B9-3019-2645-AC8C-342DC57470A9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s-CO" sz="23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Primero</a:t>
          </a:r>
          <a:r>
            <a:rPr lang="es-CO" sz="23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, al Juez de Conocimiento cuando el proceso se encuentre en el momento de individualización de la pena y sentencia. </a:t>
          </a:r>
        </a:p>
      </dgm:t>
    </dgm:pt>
    <dgm:pt modelId="{0F863A55-006C-DD40-84BA-20E58F84D3CE}" type="parTrans" cxnId="{D9CD7272-093A-C34A-84DE-0B39256DABCD}">
      <dgm:prSet/>
      <dgm:spPr/>
      <dgm:t>
        <a:bodyPr/>
        <a:lstStyle/>
        <a:p>
          <a:endParaRPr lang="es-MX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13E3788-4610-2043-B997-FC1693F19898}" type="sibTrans" cxnId="{D9CD7272-093A-C34A-84DE-0B39256DABCD}">
      <dgm:prSet/>
      <dgm:spPr/>
      <dgm:t>
        <a:bodyPr/>
        <a:lstStyle/>
        <a:p>
          <a:endParaRPr lang="es-MX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93C91717-037C-7942-A03E-5C34B7405430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s-CO" sz="2400" b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La solicitud la puede hacer la mujer de manera autónoma o por intermedio de un defensor de confianza o de oficio. </a:t>
          </a:r>
          <a:endParaRPr lang="es-CO" sz="24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5FF16456-B5B2-8C47-9AC2-DCBF674B7D5D}" type="parTrans" cxnId="{A31D93A7-F289-1C43-8153-EDDBF7C3AE84}">
      <dgm:prSet/>
      <dgm:spPr/>
      <dgm:t>
        <a:bodyPr/>
        <a:lstStyle/>
        <a:p>
          <a:endParaRPr lang="es-MX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82266E66-C978-4347-918F-A03EBB85566B}" type="sibTrans" cxnId="{A31D93A7-F289-1C43-8153-EDDBF7C3AE84}">
      <dgm:prSet/>
      <dgm:spPr/>
      <dgm:t>
        <a:bodyPr/>
        <a:lstStyle/>
        <a:p>
          <a:endParaRPr lang="es-MX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57643CF6-7541-A841-8F75-DC36995786F6}">
      <dgm:prSet/>
      <dgm:spPr/>
      <dgm:t>
        <a:bodyPr/>
        <a:lstStyle/>
        <a:p>
          <a:pPr>
            <a:buFont typeface="+mj-lt"/>
            <a:buAutoNum type="arabicPeriod"/>
          </a:pPr>
          <a:r>
            <a:rPr lang="es-CO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Segundo</a:t>
          </a:r>
          <a:r>
            <a:rPr lang="es-CO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, al Juez de Ejecución de Penas y Medidas de Seguridad cuando la sentencia está en firme. </a:t>
          </a:r>
        </a:p>
      </dgm:t>
    </dgm:pt>
    <dgm:pt modelId="{9288FDC6-C16E-004D-B32F-53B0D2E080AE}" type="parTrans" cxnId="{2175001B-2848-7144-B9E1-C81420F5865E}">
      <dgm:prSet/>
      <dgm:spPr/>
      <dgm:t>
        <a:bodyPr/>
        <a:lstStyle/>
        <a:p>
          <a:endParaRPr lang="es-MX"/>
        </a:p>
      </dgm:t>
    </dgm:pt>
    <dgm:pt modelId="{13A675CF-86D3-7B47-9FA0-AD7DFFC58322}" type="sibTrans" cxnId="{2175001B-2848-7144-B9E1-C81420F5865E}">
      <dgm:prSet/>
      <dgm:spPr/>
      <dgm:t>
        <a:bodyPr/>
        <a:lstStyle/>
        <a:p>
          <a:endParaRPr lang="es-MX"/>
        </a:p>
      </dgm:t>
    </dgm:pt>
    <dgm:pt modelId="{A2F76F63-0E58-2D42-9E77-EF3A601D4003}" type="pres">
      <dgm:prSet presAssocID="{3FA2E139-CFB7-48F4-AD1C-087BA046BFC0}" presName="outerComposite" presStyleCnt="0">
        <dgm:presLayoutVars>
          <dgm:chMax val="5"/>
          <dgm:dir/>
          <dgm:resizeHandles val="exact"/>
        </dgm:presLayoutVars>
      </dgm:prSet>
      <dgm:spPr/>
    </dgm:pt>
    <dgm:pt modelId="{48266575-21E5-F34A-828C-671781253290}" type="pres">
      <dgm:prSet presAssocID="{3FA2E139-CFB7-48F4-AD1C-087BA046BFC0}" presName="dummyMaxCanvas" presStyleCnt="0">
        <dgm:presLayoutVars/>
      </dgm:prSet>
      <dgm:spPr/>
    </dgm:pt>
    <dgm:pt modelId="{13608C10-599B-CC40-9FDC-A05FDF46924D}" type="pres">
      <dgm:prSet presAssocID="{3FA2E139-CFB7-48F4-AD1C-087BA046BFC0}" presName="FourNodes_1" presStyleLbl="node1" presStyleIdx="0" presStyleCnt="4" custScaleX="48100" custLinFactNeighborX="25422" custLinFactNeighborY="10213">
        <dgm:presLayoutVars>
          <dgm:bulletEnabled val="1"/>
        </dgm:presLayoutVars>
      </dgm:prSet>
      <dgm:spPr/>
    </dgm:pt>
    <dgm:pt modelId="{4F35727E-72CE-8544-9CE4-C539A37322A4}" type="pres">
      <dgm:prSet presAssocID="{3FA2E139-CFB7-48F4-AD1C-087BA046BFC0}" presName="FourNodes_2" presStyleLbl="node1" presStyleIdx="1" presStyleCnt="4">
        <dgm:presLayoutVars>
          <dgm:bulletEnabled val="1"/>
        </dgm:presLayoutVars>
      </dgm:prSet>
      <dgm:spPr/>
    </dgm:pt>
    <dgm:pt modelId="{1C89A8CB-373B-E24A-B8E3-18F4928C7DE7}" type="pres">
      <dgm:prSet presAssocID="{3FA2E139-CFB7-48F4-AD1C-087BA046BFC0}" presName="FourNodes_3" presStyleLbl="node1" presStyleIdx="2" presStyleCnt="4">
        <dgm:presLayoutVars>
          <dgm:bulletEnabled val="1"/>
        </dgm:presLayoutVars>
      </dgm:prSet>
      <dgm:spPr/>
    </dgm:pt>
    <dgm:pt modelId="{5F4091AD-FBAD-A941-9EAD-A9E8F6D8307E}" type="pres">
      <dgm:prSet presAssocID="{3FA2E139-CFB7-48F4-AD1C-087BA046BFC0}" presName="FourNodes_4" presStyleLbl="node1" presStyleIdx="3" presStyleCnt="4">
        <dgm:presLayoutVars>
          <dgm:bulletEnabled val="1"/>
        </dgm:presLayoutVars>
      </dgm:prSet>
      <dgm:spPr/>
    </dgm:pt>
    <dgm:pt modelId="{7E46517E-683E-B646-83E6-F7F88909D2EF}" type="pres">
      <dgm:prSet presAssocID="{3FA2E139-CFB7-48F4-AD1C-087BA046BFC0}" presName="FourConn_1-2" presStyleLbl="fgAccFollowNode1" presStyleIdx="0" presStyleCnt="3">
        <dgm:presLayoutVars>
          <dgm:bulletEnabled val="1"/>
        </dgm:presLayoutVars>
      </dgm:prSet>
      <dgm:spPr/>
    </dgm:pt>
    <dgm:pt modelId="{6C023377-6A07-DC40-83BB-AF1229951BE1}" type="pres">
      <dgm:prSet presAssocID="{3FA2E139-CFB7-48F4-AD1C-087BA046BFC0}" presName="FourConn_2-3" presStyleLbl="fgAccFollowNode1" presStyleIdx="1" presStyleCnt="3">
        <dgm:presLayoutVars>
          <dgm:bulletEnabled val="1"/>
        </dgm:presLayoutVars>
      </dgm:prSet>
      <dgm:spPr/>
    </dgm:pt>
    <dgm:pt modelId="{12725C49-4802-004E-B846-53A343255974}" type="pres">
      <dgm:prSet presAssocID="{3FA2E139-CFB7-48F4-AD1C-087BA046BFC0}" presName="FourConn_3-4" presStyleLbl="fgAccFollowNode1" presStyleIdx="2" presStyleCnt="3">
        <dgm:presLayoutVars>
          <dgm:bulletEnabled val="1"/>
        </dgm:presLayoutVars>
      </dgm:prSet>
      <dgm:spPr/>
    </dgm:pt>
    <dgm:pt modelId="{CC64E5CD-BFC3-B847-96D6-A59C1775EEB3}" type="pres">
      <dgm:prSet presAssocID="{3FA2E139-CFB7-48F4-AD1C-087BA046BFC0}" presName="FourNodes_1_text" presStyleLbl="node1" presStyleIdx="3" presStyleCnt="4">
        <dgm:presLayoutVars>
          <dgm:bulletEnabled val="1"/>
        </dgm:presLayoutVars>
      </dgm:prSet>
      <dgm:spPr/>
    </dgm:pt>
    <dgm:pt modelId="{B32A63B0-72BE-FA4E-BDE8-62E7BEEE80B1}" type="pres">
      <dgm:prSet presAssocID="{3FA2E139-CFB7-48F4-AD1C-087BA046BFC0}" presName="FourNodes_2_text" presStyleLbl="node1" presStyleIdx="3" presStyleCnt="4">
        <dgm:presLayoutVars>
          <dgm:bulletEnabled val="1"/>
        </dgm:presLayoutVars>
      </dgm:prSet>
      <dgm:spPr/>
    </dgm:pt>
    <dgm:pt modelId="{86C9A76D-63C7-4C44-A39D-B70FDAD8CE49}" type="pres">
      <dgm:prSet presAssocID="{3FA2E139-CFB7-48F4-AD1C-087BA046BFC0}" presName="FourNodes_3_text" presStyleLbl="node1" presStyleIdx="3" presStyleCnt="4">
        <dgm:presLayoutVars>
          <dgm:bulletEnabled val="1"/>
        </dgm:presLayoutVars>
      </dgm:prSet>
      <dgm:spPr/>
    </dgm:pt>
    <dgm:pt modelId="{DD37F846-080E-BF4F-A85B-925FE9EA7BE5}" type="pres">
      <dgm:prSet presAssocID="{3FA2E139-CFB7-48F4-AD1C-087BA046BFC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E8D4112-61F1-094A-A8E4-3F36817BCD0D}" type="presOf" srcId="{13A675CF-86D3-7B47-9FA0-AD7DFFC58322}" destId="{12725C49-4802-004E-B846-53A343255974}" srcOrd="0" destOrd="0" presId="urn:microsoft.com/office/officeart/2005/8/layout/vProcess5"/>
    <dgm:cxn modelId="{2175001B-2848-7144-B9E1-C81420F5865E}" srcId="{3FA2E139-CFB7-48F4-AD1C-087BA046BFC0}" destId="{57643CF6-7541-A841-8F75-DC36995786F6}" srcOrd="2" destOrd="0" parTransId="{9288FDC6-C16E-004D-B32F-53B0D2E080AE}" sibTransId="{13A675CF-86D3-7B47-9FA0-AD7DFFC58322}"/>
    <dgm:cxn modelId="{1E1A392B-02C3-6445-A42A-D696ED67A57A}" type="presOf" srcId="{57643CF6-7541-A841-8F75-DC36995786F6}" destId="{1C89A8CB-373B-E24A-B8E3-18F4928C7DE7}" srcOrd="0" destOrd="0" presId="urn:microsoft.com/office/officeart/2005/8/layout/vProcess5"/>
    <dgm:cxn modelId="{95661639-C64B-DE4E-97E4-51450FDCD7F1}" type="presOf" srcId="{93C91717-037C-7942-A03E-5C34B7405430}" destId="{5F4091AD-FBAD-A941-9EAD-A9E8F6D8307E}" srcOrd="0" destOrd="0" presId="urn:microsoft.com/office/officeart/2005/8/layout/vProcess5"/>
    <dgm:cxn modelId="{0DCA7C4F-BD86-CA42-B9B8-02070030234E}" type="presOf" srcId="{541DCE9F-DB07-0245-82CA-C14126287EF1}" destId="{CC64E5CD-BFC3-B847-96D6-A59C1775EEB3}" srcOrd="1" destOrd="0" presId="urn:microsoft.com/office/officeart/2005/8/layout/vProcess5"/>
    <dgm:cxn modelId="{CC6DDD5D-35F4-9F43-945D-9CAD9F937D95}" type="presOf" srcId="{713E3788-4610-2043-B997-FC1693F19898}" destId="{6C023377-6A07-DC40-83BB-AF1229951BE1}" srcOrd="0" destOrd="0" presId="urn:microsoft.com/office/officeart/2005/8/layout/vProcess5"/>
    <dgm:cxn modelId="{D9CD7272-093A-C34A-84DE-0B39256DABCD}" srcId="{3FA2E139-CFB7-48F4-AD1C-087BA046BFC0}" destId="{11F662B9-3019-2645-AC8C-342DC57470A9}" srcOrd="1" destOrd="0" parTransId="{0F863A55-006C-DD40-84BA-20E58F84D3CE}" sibTransId="{713E3788-4610-2043-B997-FC1693F19898}"/>
    <dgm:cxn modelId="{4BA6E988-1C96-8240-A5C8-501541429811}" type="presOf" srcId="{93C91717-037C-7942-A03E-5C34B7405430}" destId="{DD37F846-080E-BF4F-A85B-925FE9EA7BE5}" srcOrd="1" destOrd="0" presId="urn:microsoft.com/office/officeart/2005/8/layout/vProcess5"/>
    <dgm:cxn modelId="{0C2C6B94-379D-BE45-8695-87601266BA40}" type="presOf" srcId="{11F662B9-3019-2645-AC8C-342DC57470A9}" destId="{B32A63B0-72BE-FA4E-BDE8-62E7BEEE80B1}" srcOrd="1" destOrd="0" presId="urn:microsoft.com/office/officeart/2005/8/layout/vProcess5"/>
    <dgm:cxn modelId="{A31D93A7-F289-1C43-8153-EDDBF7C3AE84}" srcId="{3FA2E139-CFB7-48F4-AD1C-087BA046BFC0}" destId="{93C91717-037C-7942-A03E-5C34B7405430}" srcOrd="3" destOrd="0" parTransId="{5FF16456-B5B2-8C47-9AC2-DCBF674B7D5D}" sibTransId="{82266E66-C978-4347-918F-A03EBB85566B}"/>
    <dgm:cxn modelId="{55D000B6-1412-7849-9635-01941630A074}" type="presOf" srcId="{3FA2E139-CFB7-48F4-AD1C-087BA046BFC0}" destId="{A2F76F63-0E58-2D42-9E77-EF3A601D4003}" srcOrd="0" destOrd="0" presId="urn:microsoft.com/office/officeart/2005/8/layout/vProcess5"/>
    <dgm:cxn modelId="{4A53D7C9-D78A-E64C-AB8C-EB1C6DBC949F}" type="presOf" srcId="{541DCE9F-DB07-0245-82CA-C14126287EF1}" destId="{13608C10-599B-CC40-9FDC-A05FDF46924D}" srcOrd="0" destOrd="0" presId="urn:microsoft.com/office/officeart/2005/8/layout/vProcess5"/>
    <dgm:cxn modelId="{067FA1CF-5239-EF43-ADFF-1E3B8BF48EAC}" type="presOf" srcId="{57643CF6-7541-A841-8F75-DC36995786F6}" destId="{86C9A76D-63C7-4C44-A39D-B70FDAD8CE49}" srcOrd="1" destOrd="0" presId="urn:microsoft.com/office/officeart/2005/8/layout/vProcess5"/>
    <dgm:cxn modelId="{A1003BDA-1FB4-FA48-9C2D-483810F7087B}" type="presOf" srcId="{11F662B9-3019-2645-AC8C-342DC57470A9}" destId="{4F35727E-72CE-8544-9CE4-C539A37322A4}" srcOrd="0" destOrd="0" presId="urn:microsoft.com/office/officeart/2005/8/layout/vProcess5"/>
    <dgm:cxn modelId="{74B53BDA-7730-8C47-A4A2-5D374F540674}" type="presOf" srcId="{0C7A3F4E-4902-7345-A2B1-A3655B9DC6D2}" destId="{7E46517E-683E-B646-83E6-F7F88909D2EF}" srcOrd="0" destOrd="0" presId="urn:microsoft.com/office/officeart/2005/8/layout/vProcess5"/>
    <dgm:cxn modelId="{BFCE49F6-BA9E-5E46-AE69-08B52E5E86E4}" srcId="{3FA2E139-CFB7-48F4-AD1C-087BA046BFC0}" destId="{541DCE9F-DB07-0245-82CA-C14126287EF1}" srcOrd="0" destOrd="0" parTransId="{0A193F87-B43A-7943-BEB4-7017CC635DD5}" sibTransId="{0C7A3F4E-4902-7345-A2B1-A3655B9DC6D2}"/>
    <dgm:cxn modelId="{43A45EF6-F0B1-FF45-A5E9-5B596522C43C}" type="presParOf" srcId="{A2F76F63-0E58-2D42-9E77-EF3A601D4003}" destId="{48266575-21E5-F34A-828C-671781253290}" srcOrd="0" destOrd="0" presId="urn:microsoft.com/office/officeart/2005/8/layout/vProcess5"/>
    <dgm:cxn modelId="{50898191-B9CA-9343-8690-4AD7F8DA1999}" type="presParOf" srcId="{A2F76F63-0E58-2D42-9E77-EF3A601D4003}" destId="{13608C10-599B-CC40-9FDC-A05FDF46924D}" srcOrd="1" destOrd="0" presId="urn:microsoft.com/office/officeart/2005/8/layout/vProcess5"/>
    <dgm:cxn modelId="{E14E5167-E3A1-224C-AE2B-E8DAF522EF84}" type="presParOf" srcId="{A2F76F63-0E58-2D42-9E77-EF3A601D4003}" destId="{4F35727E-72CE-8544-9CE4-C539A37322A4}" srcOrd="2" destOrd="0" presId="urn:microsoft.com/office/officeart/2005/8/layout/vProcess5"/>
    <dgm:cxn modelId="{73A59A05-E228-BA46-AC9E-92A7CD4EE15B}" type="presParOf" srcId="{A2F76F63-0E58-2D42-9E77-EF3A601D4003}" destId="{1C89A8CB-373B-E24A-B8E3-18F4928C7DE7}" srcOrd="3" destOrd="0" presId="urn:microsoft.com/office/officeart/2005/8/layout/vProcess5"/>
    <dgm:cxn modelId="{B3F7B05D-33A6-674C-84D3-4B3945D9D762}" type="presParOf" srcId="{A2F76F63-0E58-2D42-9E77-EF3A601D4003}" destId="{5F4091AD-FBAD-A941-9EAD-A9E8F6D8307E}" srcOrd="4" destOrd="0" presId="urn:microsoft.com/office/officeart/2005/8/layout/vProcess5"/>
    <dgm:cxn modelId="{D2636874-2115-7347-959F-7DE28B082894}" type="presParOf" srcId="{A2F76F63-0E58-2D42-9E77-EF3A601D4003}" destId="{7E46517E-683E-B646-83E6-F7F88909D2EF}" srcOrd="5" destOrd="0" presId="urn:microsoft.com/office/officeart/2005/8/layout/vProcess5"/>
    <dgm:cxn modelId="{7CD711DA-24EB-1442-A4B5-C861C2F3700C}" type="presParOf" srcId="{A2F76F63-0E58-2D42-9E77-EF3A601D4003}" destId="{6C023377-6A07-DC40-83BB-AF1229951BE1}" srcOrd="6" destOrd="0" presId="urn:microsoft.com/office/officeart/2005/8/layout/vProcess5"/>
    <dgm:cxn modelId="{D20BA8E5-67B6-9C4B-B6FF-D8E929F3F829}" type="presParOf" srcId="{A2F76F63-0E58-2D42-9E77-EF3A601D4003}" destId="{12725C49-4802-004E-B846-53A343255974}" srcOrd="7" destOrd="0" presId="urn:microsoft.com/office/officeart/2005/8/layout/vProcess5"/>
    <dgm:cxn modelId="{8AF014E3-740D-D344-8C74-D37CB5356255}" type="presParOf" srcId="{A2F76F63-0E58-2D42-9E77-EF3A601D4003}" destId="{CC64E5CD-BFC3-B847-96D6-A59C1775EEB3}" srcOrd="8" destOrd="0" presId="urn:microsoft.com/office/officeart/2005/8/layout/vProcess5"/>
    <dgm:cxn modelId="{CBFB547B-557B-D542-B332-09A2406F8135}" type="presParOf" srcId="{A2F76F63-0E58-2D42-9E77-EF3A601D4003}" destId="{B32A63B0-72BE-FA4E-BDE8-62E7BEEE80B1}" srcOrd="9" destOrd="0" presId="urn:microsoft.com/office/officeart/2005/8/layout/vProcess5"/>
    <dgm:cxn modelId="{CB8B8971-DDF6-5A49-8724-90817EC32D6F}" type="presParOf" srcId="{A2F76F63-0E58-2D42-9E77-EF3A601D4003}" destId="{86C9A76D-63C7-4C44-A39D-B70FDAD8CE49}" srcOrd="10" destOrd="0" presId="urn:microsoft.com/office/officeart/2005/8/layout/vProcess5"/>
    <dgm:cxn modelId="{23FA6891-6555-3A48-9B58-734DDD0B7657}" type="presParOf" srcId="{A2F76F63-0E58-2D42-9E77-EF3A601D4003}" destId="{DD37F846-080E-BF4F-A85B-925FE9EA7BE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FA2E139-CFB7-48F4-AD1C-087BA046BFC0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A3571AB-1EE9-D442-A2C2-4092B82B3ED2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s-CO" sz="24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La solicitud podrá estar acompañada del </a:t>
          </a:r>
          <a:r>
            <a:rPr lang="es-CO" sz="2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plan de servicios de utilidad pública</a:t>
          </a:r>
          <a:r>
            <a:rPr lang="es-CO" sz="24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en el que se determine el lugar, intensidad horaria, entidad donde se prestará el servicio. </a:t>
          </a:r>
        </a:p>
      </dgm:t>
    </dgm:pt>
    <dgm:pt modelId="{2BBDC598-02BE-504B-9723-7B746F0E52F0}" type="parTrans" cxnId="{DEB61EE6-BB0C-9F4A-9535-2C4D6B2A472D}">
      <dgm:prSet/>
      <dgm:spPr/>
      <dgm:t>
        <a:bodyPr/>
        <a:lstStyle/>
        <a:p>
          <a:endParaRPr lang="es-MX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33DDF95E-11EF-414A-A71D-E11A6E3F35F0}" type="sibTrans" cxnId="{DEB61EE6-BB0C-9F4A-9535-2C4D6B2A472D}">
      <dgm:prSet/>
      <dgm:spPr/>
      <dgm:t>
        <a:bodyPr/>
        <a:lstStyle/>
        <a:p>
          <a:endParaRPr lang="es-MX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E942717-5AEA-544E-8726-3FB9F1DB4DA7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s-CO" sz="22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Si la solicitud presentada ante el Juez de Conocimiento </a:t>
          </a:r>
          <a:r>
            <a:rPr lang="es-CO" sz="22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no está </a:t>
          </a:r>
          <a:r>
            <a:rPr lang="es-CO" sz="2200" b="1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acampañada</a:t>
          </a:r>
          <a:r>
            <a:rPr lang="es-CO" sz="22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</a:t>
          </a:r>
          <a:r>
            <a:rPr lang="es-CO" sz="22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del plan de servicios y este la aprueba, la mujer debe presentarse ante el Juez de Ejecución de Penas y Medidas de Seguridad dentro de los quince (15) días hábiles siguientes para elaborar el plan. </a:t>
          </a:r>
        </a:p>
      </dgm:t>
    </dgm:pt>
    <dgm:pt modelId="{994E6CEB-54C5-264C-8505-A5F01990C473}" type="parTrans" cxnId="{60180764-8BC7-FE42-AC21-FEB2C2F9E51C}">
      <dgm:prSet/>
      <dgm:spPr/>
      <dgm:t>
        <a:bodyPr/>
        <a:lstStyle/>
        <a:p>
          <a:endParaRPr lang="es-MX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5ACFF56D-B193-D34C-BAF4-54C49727F4C5}" type="sibTrans" cxnId="{60180764-8BC7-FE42-AC21-FEB2C2F9E51C}">
      <dgm:prSet/>
      <dgm:spPr/>
      <dgm:t>
        <a:bodyPr/>
        <a:lstStyle/>
        <a:p>
          <a:endParaRPr lang="es-MX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A2F76F63-0E58-2D42-9E77-EF3A601D4003}" type="pres">
      <dgm:prSet presAssocID="{3FA2E139-CFB7-48F4-AD1C-087BA046BFC0}" presName="outerComposite" presStyleCnt="0">
        <dgm:presLayoutVars>
          <dgm:chMax val="5"/>
          <dgm:dir/>
          <dgm:resizeHandles val="exact"/>
        </dgm:presLayoutVars>
      </dgm:prSet>
      <dgm:spPr/>
    </dgm:pt>
    <dgm:pt modelId="{48266575-21E5-F34A-828C-671781253290}" type="pres">
      <dgm:prSet presAssocID="{3FA2E139-CFB7-48F4-AD1C-087BA046BFC0}" presName="dummyMaxCanvas" presStyleCnt="0">
        <dgm:presLayoutVars/>
      </dgm:prSet>
      <dgm:spPr/>
    </dgm:pt>
    <dgm:pt modelId="{EB8C2A79-4E79-8C4F-AEB2-C68FFE616409}" type="pres">
      <dgm:prSet presAssocID="{3FA2E139-CFB7-48F4-AD1C-087BA046BFC0}" presName="TwoNodes_1" presStyleLbl="node1" presStyleIdx="0" presStyleCnt="2">
        <dgm:presLayoutVars>
          <dgm:bulletEnabled val="1"/>
        </dgm:presLayoutVars>
      </dgm:prSet>
      <dgm:spPr/>
    </dgm:pt>
    <dgm:pt modelId="{753EC7AD-6F5A-0A4A-BE4B-6F66831E4620}" type="pres">
      <dgm:prSet presAssocID="{3FA2E139-CFB7-48F4-AD1C-087BA046BFC0}" presName="TwoNodes_2" presStyleLbl="node1" presStyleIdx="1" presStyleCnt="2" custScaleX="110398">
        <dgm:presLayoutVars>
          <dgm:bulletEnabled val="1"/>
        </dgm:presLayoutVars>
      </dgm:prSet>
      <dgm:spPr/>
    </dgm:pt>
    <dgm:pt modelId="{BC345C2F-6B72-EC40-B1A4-4B3E105A0C61}" type="pres">
      <dgm:prSet presAssocID="{3FA2E139-CFB7-48F4-AD1C-087BA046BFC0}" presName="TwoConn_1-2" presStyleLbl="fgAccFollowNode1" presStyleIdx="0" presStyleCnt="1">
        <dgm:presLayoutVars>
          <dgm:bulletEnabled val="1"/>
        </dgm:presLayoutVars>
      </dgm:prSet>
      <dgm:spPr/>
    </dgm:pt>
    <dgm:pt modelId="{040B6E09-AD98-8D42-8D95-021B74432126}" type="pres">
      <dgm:prSet presAssocID="{3FA2E139-CFB7-48F4-AD1C-087BA046BFC0}" presName="TwoNodes_1_text" presStyleLbl="node1" presStyleIdx="1" presStyleCnt="2">
        <dgm:presLayoutVars>
          <dgm:bulletEnabled val="1"/>
        </dgm:presLayoutVars>
      </dgm:prSet>
      <dgm:spPr/>
    </dgm:pt>
    <dgm:pt modelId="{68A6708E-F25A-3C43-8A73-70D61D043B3B}" type="pres">
      <dgm:prSet presAssocID="{3FA2E139-CFB7-48F4-AD1C-087BA046BFC0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AFCF2B14-FEB7-7A44-B5FC-C2C4AFD23A83}" type="presOf" srcId="{5A3571AB-1EE9-D442-A2C2-4092B82B3ED2}" destId="{EB8C2A79-4E79-8C4F-AEB2-C68FFE616409}" srcOrd="0" destOrd="0" presId="urn:microsoft.com/office/officeart/2005/8/layout/vProcess5"/>
    <dgm:cxn modelId="{379D865C-6DD0-3748-B9FD-66963ACEE61A}" type="presOf" srcId="{7E942717-5AEA-544E-8726-3FB9F1DB4DA7}" destId="{753EC7AD-6F5A-0A4A-BE4B-6F66831E4620}" srcOrd="0" destOrd="0" presId="urn:microsoft.com/office/officeart/2005/8/layout/vProcess5"/>
    <dgm:cxn modelId="{60180764-8BC7-FE42-AC21-FEB2C2F9E51C}" srcId="{3FA2E139-CFB7-48F4-AD1C-087BA046BFC0}" destId="{7E942717-5AEA-544E-8726-3FB9F1DB4DA7}" srcOrd="1" destOrd="0" parTransId="{994E6CEB-54C5-264C-8505-A5F01990C473}" sibTransId="{5ACFF56D-B193-D34C-BAF4-54C49727F4C5}"/>
    <dgm:cxn modelId="{8B7D74B6-CE06-3042-9D55-A534639879AD}" type="presOf" srcId="{5A3571AB-1EE9-D442-A2C2-4092B82B3ED2}" destId="{040B6E09-AD98-8D42-8D95-021B74432126}" srcOrd="1" destOrd="0" presId="urn:microsoft.com/office/officeart/2005/8/layout/vProcess5"/>
    <dgm:cxn modelId="{F10A8BBA-1B4B-E143-A85D-E70C2B75D9EE}" type="presOf" srcId="{33DDF95E-11EF-414A-A71D-E11A6E3F35F0}" destId="{BC345C2F-6B72-EC40-B1A4-4B3E105A0C61}" srcOrd="0" destOrd="0" presId="urn:microsoft.com/office/officeart/2005/8/layout/vProcess5"/>
    <dgm:cxn modelId="{870FF9C5-6D42-5848-A673-8D09E7C1445F}" type="presOf" srcId="{7E942717-5AEA-544E-8726-3FB9F1DB4DA7}" destId="{68A6708E-F25A-3C43-8A73-70D61D043B3B}" srcOrd="1" destOrd="0" presId="urn:microsoft.com/office/officeart/2005/8/layout/vProcess5"/>
    <dgm:cxn modelId="{DEB61EE6-BB0C-9F4A-9535-2C4D6B2A472D}" srcId="{3FA2E139-CFB7-48F4-AD1C-087BA046BFC0}" destId="{5A3571AB-1EE9-D442-A2C2-4092B82B3ED2}" srcOrd="0" destOrd="0" parTransId="{2BBDC598-02BE-504B-9723-7B746F0E52F0}" sibTransId="{33DDF95E-11EF-414A-A71D-E11A6E3F35F0}"/>
    <dgm:cxn modelId="{B920A9F4-F437-D44C-A66A-8F2CCC26446E}" type="presOf" srcId="{3FA2E139-CFB7-48F4-AD1C-087BA046BFC0}" destId="{A2F76F63-0E58-2D42-9E77-EF3A601D4003}" srcOrd="0" destOrd="0" presId="urn:microsoft.com/office/officeart/2005/8/layout/vProcess5"/>
    <dgm:cxn modelId="{ABCDC0BD-A4F0-D947-984D-DD3F4A307D3E}" type="presParOf" srcId="{A2F76F63-0E58-2D42-9E77-EF3A601D4003}" destId="{48266575-21E5-F34A-828C-671781253290}" srcOrd="0" destOrd="0" presId="urn:microsoft.com/office/officeart/2005/8/layout/vProcess5"/>
    <dgm:cxn modelId="{A25DCE59-6459-6442-9EB5-1DED67AF4FE7}" type="presParOf" srcId="{A2F76F63-0E58-2D42-9E77-EF3A601D4003}" destId="{EB8C2A79-4E79-8C4F-AEB2-C68FFE616409}" srcOrd="1" destOrd="0" presId="urn:microsoft.com/office/officeart/2005/8/layout/vProcess5"/>
    <dgm:cxn modelId="{1B3037BF-1075-E446-8F0A-7488389FCE49}" type="presParOf" srcId="{A2F76F63-0E58-2D42-9E77-EF3A601D4003}" destId="{753EC7AD-6F5A-0A4A-BE4B-6F66831E4620}" srcOrd="2" destOrd="0" presId="urn:microsoft.com/office/officeart/2005/8/layout/vProcess5"/>
    <dgm:cxn modelId="{E555BF41-F6D2-804A-90D2-DB3B9DC66689}" type="presParOf" srcId="{A2F76F63-0E58-2D42-9E77-EF3A601D4003}" destId="{BC345C2F-6B72-EC40-B1A4-4B3E105A0C61}" srcOrd="3" destOrd="0" presId="urn:microsoft.com/office/officeart/2005/8/layout/vProcess5"/>
    <dgm:cxn modelId="{0113F1D4-C910-B640-83C0-1C640AB13554}" type="presParOf" srcId="{A2F76F63-0E58-2D42-9E77-EF3A601D4003}" destId="{040B6E09-AD98-8D42-8D95-021B74432126}" srcOrd="4" destOrd="0" presId="urn:microsoft.com/office/officeart/2005/8/layout/vProcess5"/>
    <dgm:cxn modelId="{978A28F8-726A-254C-8B88-7ECDB76D59D2}" type="presParOf" srcId="{A2F76F63-0E58-2D42-9E77-EF3A601D4003}" destId="{68A6708E-F25A-3C43-8A73-70D61D043B3B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FA2E139-CFB7-48F4-AD1C-087BA046BFC0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1DCE9F-DB07-0245-82CA-C14126287EF1}">
      <dgm:prSet custT="1"/>
      <dgm:spPr/>
      <dgm:t>
        <a:bodyPr/>
        <a:lstStyle/>
        <a:p>
          <a:r>
            <a:rPr lang="es-MX" sz="32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4. CUMPLIR</a:t>
          </a:r>
        </a:p>
      </dgm:t>
    </dgm:pt>
    <dgm:pt modelId="{0A193F87-B43A-7943-BEB4-7017CC635DD5}" type="parTrans" cxnId="{BFCE49F6-BA9E-5E46-AE69-08B52E5E86E4}">
      <dgm:prSet/>
      <dgm:spPr/>
      <dgm:t>
        <a:bodyPr/>
        <a:lstStyle/>
        <a:p>
          <a:endParaRPr lang="es-MX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0C7A3F4E-4902-7345-A2B1-A3655B9DC6D2}" type="sibTrans" cxnId="{BFCE49F6-BA9E-5E46-AE69-08B52E5E86E4}">
      <dgm:prSet/>
      <dgm:spPr/>
      <dgm:t>
        <a:bodyPr/>
        <a:lstStyle/>
        <a:p>
          <a:endParaRPr lang="es-MX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32B48A1C-FEC3-5B46-9095-3C2C03D600A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O" sz="18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La mujer debe cumplir con la comparecencia ante la autoridad judicial que vigile el cumplimiento de la pena cuando sea solicitado o en los términos acordados en el plan de servicios. </a:t>
          </a:r>
        </a:p>
      </dgm:t>
    </dgm:pt>
    <dgm:pt modelId="{54C0CCBE-612E-4D47-8CAC-2BEE3D001787}" type="parTrans" cxnId="{C3A0E5EA-0CD5-2B4F-A696-EE9017D607F0}">
      <dgm:prSet/>
      <dgm:spPr/>
      <dgm:t>
        <a:bodyPr/>
        <a:lstStyle/>
        <a:p>
          <a:endParaRPr lang="es-MX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157B84DD-B3B8-6E42-BEB9-8F5E99C5998D}" type="sibTrans" cxnId="{C3A0E5EA-0CD5-2B4F-A696-EE9017D607F0}">
      <dgm:prSet/>
      <dgm:spPr/>
      <dgm:t>
        <a:bodyPr/>
        <a:lstStyle/>
        <a:p>
          <a:endParaRPr lang="es-MX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3FB2810A-D58D-7F45-8615-BC2ABC1730B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O" sz="1800" b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Si la condenada faltare al servicio por causa justificada no se entenderá como abandono de la actividad. El servicio no prestado no se computará como cumplimiento de la pena. </a:t>
          </a:r>
        </a:p>
      </dgm:t>
    </dgm:pt>
    <dgm:pt modelId="{498E73AF-047C-204D-8B3A-C5E7CF58C4DA}" type="parTrans" cxnId="{A8CCCE3F-EB87-DA40-8E33-22BC8A2521C6}">
      <dgm:prSet/>
      <dgm:spPr/>
      <dgm:t>
        <a:bodyPr/>
        <a:lstStyle/>
        <a:p>
          <a:endParaRPr lang="es-MX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C4E7EE36-BBBE-0D49-B9CC-8A0F826982BB}" type="sibTrans" cxnId="{A8CCCE3F-EB87-DA40-8E33-22BC8A2521C6}">
      <dgm:prSet/>
      <dgm:spPr/>
      <dgm:t>
        <a:bodyPr/>
        <a:lstStyle/>
        <a:p>
          <a:endParaRPr lang="es-MX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EFF7DDF-CD52-9947-B564-84F22B4D00F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O" sz="1800" b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Si el juez llegara a imponer obligaciones adicionales, la mujer debe cumplirlas a cabalidad (ej. No salir del país, presentarse mensualmente al juzgado, u otras mencionadas en el Articulo 38M del Código Penal). </a:t>
          </a:r>
        </a:p>
      </dgm:t>
    </dgm:pt>
    <dgm:pt modelId="{9364A3A0-159F-B146-83CA-77897143499B}" type="parTrans" cxnId="{684133CE-6BC9-A34B-9E41-8AC851F8ABEC}">
      <dgm:prSet/>
      <dgm:spPr/>
      <dgm:t>
        <a:bodyPr/>
        <a:lstStyle/>
        <a:p>
          <a:endParaRPr lang="es-MX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18C6D361-33B4-6841-86EB-DF09949177B1}" type="sibTrans" cxnId="{684133CE-6BC9-A34B-9E41-8AC851F8ABEC}">
      <dgm:prSet/>
      <dgm:spPr/>
      <dgm:t>
        <a:bodyPr/>
        <a:lstStyle/>
        <a:p>
          <a:endParaRPr lang="es-MX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A2F76F63-0E58-2D42-9E77-EF3A601D4003}" type="pres">
      <dgm:prSet presAssocID="{3FA2E139-CFB7-48F4-AD1C-087BA046BFC0}" presName="outerComposite" presStyleCnt="0">
        <dgm:presLayoutVars>
          <dgm:chMax val="5"/>
          <dgm:dir/>
          <dgm:resizeHandles val="exact"/>
        </dgm:presLayoutVars>
      </dgm:prSet>
      <dgm:spPr/>
    </dgm:pt>
    <dgm:pt modelId="{48266575-21E5-F34A-828C-671781253290}" type="pres">
      <dgm:prSet presAssocID="{3FA2E139-CFB7-48F4-AD1C-087BA046BFC0}" presName="dummyMaxCanvas" presStyleCnt="0">
        <dgm:presLayoutVars/>
      </dgm:prSet>
      <dgm:spPr/>
    </dgm:pt>
    <dgm:pt modelId="{F40EBBE6-91A3-E74D-B924-77230B636674}" type="pres">
      <dgm:prSet presAssocID="{3FA2E139-CFB7-48F4-AD1C-087BA046BFC0}" presName="FourNodes_1" presStyleLbl="node1" presStyleIdx="0" presStyleCnt="4" custScaleX="40016" custScaleY="63321" custLinFactNeighborX="25507">
        <dgm:presLayoutVars>
          <dgm:bulletEnabled val="1"/>
        </dgm:presLayoutVars>
      </dgm:prSet>
      <dgm:spPr/>
    </dgm:pt>
    <dgm:pt modelId="{91DF313A-B0B7-2842-B6AB-CB5CA73419AE}" type="pres">
      <dgm:prSet presAssocID="{3FA2E139-CFB7-48F4-AD1C-087BA046BFC0}" presName="FourNodes_2" presStyleLbl="node1" presStyleIdx="1" presStyleCnt="4">
        <dgm:presLayoutVars>
          <dgm:bulletEnabled val="1"/>
        </dgm:presLayoutVars>
      </dgm:prSet>
      <dgm:spPr/>
    </dgm:pt>
    <dgm:pt modelId="{5483B462-E4F6-9944-A147-11BCB1C9F14B}" type="pres">
      <dgm:prSet presAssocID="{3FA2E139-CFB7-48F4-AD1C-087BA046BFC0}" presName="FourNodes_3" presStyleLbl="node1" presStyleIdx="2" presStyleCnt="4">
        <dgm:presLayoutVars>
          <dgm:bulletEnabled val="1"/>
        </dgm:presLayoutVars>
      </dgm:prSet>
      <dgm:spPr/>
    </dgm:pt>
    <dgm:pt modelId="{9273D734-567F-F643-8F07-C356AE43742E}" type="pres">
      <dgm:prSet presAssocID="{3FA2E139-CFB7-48F4-AD1C-087BA046BFC0}" presName="FourNodes_4" presStyleLbl="node1" presStyleIdx="3" presStyleCnt="4">
        <dgm:presLayoutVars>
          <dgm:bulletEnabled val="1"/>
        </dgm:presLayoutVars>
      </dgm:prSet>
      <dgm:spPr/>
    </dgm:pt>
    <dgm:pt modelId="{0B3B675C-3A34-AF43-95EB-2203864138B6}" type="pres">
      <dgm:prSet presAssocID="{3FA2E139-CFB7-48F4-AD1C-087BA046BFC0}" presName="FourConn_1-2" presStyleLbl="fgAccFollowNode1" presStyleIdx="0" presStyleCnt="3">
        <dgm:presLayoutVars>
          <dgm:bulletEnabled val="1"/>
        </dgm:presLayoutVars>
      </dgm:prSet>
      <dgm:spPr/>
    </dgm:pt>
    <dgm:pt modelId="{C1E279DE-F2B8-E84A-B4A6-2E5507C5AD8D}" type="pres">
      <dgm:prSet presAssocID="{3FA2E139-CFB7-48F4-AD1C-087BA046BFC0}" presName="FourConn_2-3" presStyleLbl="fgAccFollowNode1" presStyleIdx="1" presStyleCnt="3">
        <dgm:presLayoutVars>
          <dgm:bulletEnabled val="1"/>
        </dgm:presLayoutVars>
      </dgm:prSet>
      <dgm:spPr/>
    </dgm:pt>
    <dgm:pt modelId="{7639BABC-F69D-5543-BC0F-3CB75E8340DB}" type="pres">
      <dgm:prSet presAssocID="{3FA2E139-CFB7-48F4-AD1C-087BA046BFC0}" presName="FourConn_3-4" presStyleLbl="fgAccFollowNode1" presStyleIdx="2" presStyleCnt="3">
        <dgm:presLayoutVars>
          <dgm:bulletEnabled val="1"/>
        </dgm:presLayoutVars>
      </dgm:prSet>
      <dgm:spPr/>
    </dgm:pt>
    <dgm:pt modelId="{9FADF079-A53E-9D42-86A3-95807F020B61}" type="pres">
      <dgm:prSet presAssocID="{3FA2E139-CFB7-48F4-AD1C-087BA046BFC0}" presName="FourNodes_1_text" presStyleLbl="node1" presStyleIdx="3" presStyleCnt="4">
        <dgm:presLayoutVars>
          <dgm:bulletEnabled val="1"/>
        </dgm:presLayoutVars>
      </dgm:prSet>
      <dgm:spPr/>
    </dgm:pt>
    <dgm:pt modelId="{17120A87-C77A-4643-8AA2-7F4FF4E3AA40}" type="pres">
      <dgm:prSet presAssocID="{3FA2E139-CFB7-48F4-AD1C-087BA046BFC0}" presName="FourNodes_2_text" presStyleLbl="node1" presStyleIdx="3" presStyleCnt="4">
        <dgm:presLayoutVars>
          <dgm:bulletEnabled val="1"/>
        </dgm:presLayoutVars>
      </dgm:prSet>
      <dgm:spPr/>
    </dgm:pt>
    <dgm:pt modelId="{DE97C3FD-00F9-9141-8855-AB2882910D1C}" type="pres">
      <dgm:prSet presAssocID="{3FA2E139-CFB7-48F4-AD1C-087BA046BFC0}" presName="FourNodes_3_text" presStyleLbl="node1" presStyleIdx="3" presStyleCnt="4">
        <dgm:presLayoutVars>
          <dgm:bulletEnabled val="1"/>
        </dgm:presLayoutVars>
      </dgm:prSet>
      <dgm:spPr/>
    </dgm:pt>
    <dgm:pt modelId="{EC19F228-D286-E046-B717-F836FE86AF7F}" type="pres">
      <dgm:prSet presAssocID="{3FA2E139-CFB7-48F4-AD1C-087BA046BFC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550FC27-AD8F-264C-B8CF-D4D190FDFAA6}" type="presOf" srcId="{C4E7EE36-BBBE-0D49-B9CC-8A0F826982BB}" destId="{7639BABC-F69D-5543-BC0F-3CB75E8340DB}" srcOrd="0" destOrd="0" presId="urn:microsoft.com/office/officeart/2005/8/layout/vProcess5"/>
    <dgm:cxn modelId="{39A4002A-1A92-E14B-B728-D497070DE48A}" type="presOf" srcId="{541DCE9F-DB07-0245-82CA-C14126287EF1}" destId="{F40EBBE6-91A3-E74D-B924-77230B636674}" srcOrd="0" destOrd="0" presId="urn:microsoft.com/office/officeart/2005/8/layout/vProcess5"/>
    <dgm:cxn modelId="{D44F8633-BF50-7C43-90AF-FF1CDA6EFCCA}" type="presOf" srcId="{7EFF7DDF-CD52-9947-B564-84F22B4D00FF}" destId="{EC19F228-D286-E046-B717-F836FE86AF7F}" srcOrd="1" destOrd="0" presId="urn:microsoft.com/office/officeart/2005/8/layout/vProcess5"/>
    <dgm:cxn modelId="{A8CCCE3F-EB87-DA40-8E33-22BC8A2521C6}" srcId="{3FA2E139-CFB7-48F4-AD1C-087BA046BFC0}" destId="{3FB2810A-D58D-7F45-8615-BC2ABC1730B7}" srcOrd="2" destOrd="0" parTransId="{498E73AF-047C-204D-8B3A-C5E7CF58C4DA}" sibTransId="{C4E7EE36-BBBE-0D49-B9CC-8A0F826982BB}"/>
    <dgm:cxn modelId="{ABECDD6E-CEE8-034E-9BBD-3324F0AE5016}" type="presOf" srcId="{32B48A1C-FEC3-5B46-9095-3C2C03D600AA}" destId="{17120A87-C77A-4643-8AA2-7F4FF4E3AA40}" srcOrd="1" destOrd="0" presId="urn:microsoft.com/office/officeart/2005/8/layout/vProcess5"/>
    <dgm:cxn modelId="{41E15779-2E11-CE47-A91D-39611CC4E99B}" type="presOf" srcId="{157B84DD-B3B8-6E42-BEB9-8F5E99C5998D}" destId="{C1E279DE-F2B8-E84A-B4A6-2E5507C5AD8D}" srcOrd="0" destOrd="0" presId="urn:microsoft.com/office/officeart/2005/8/layout/vProcess5"/>
    <dgm:cxn modelId="{0DC40A7B-18DC-FC49-8FCC-494123537327}" type="presOf" srcId="{541DCE9F-DB07-0245-82CA-C14126287EF1}" destId="{9FADF079-A53E-9D42-86A3-95807F020B61}" srcOrd="1" destOrd="0" presId="urn:microsoft.com/office/officeart/2005/8/layout/vProcess5"/>
    <dgm:cxn modelId="{9D709A86-3871-984B-B61C-81636605AF02}" type="presOf" srcId="{7EFF7DDF-CD52-9947-B564-84F22B4D00FF}" destId="{9273D734-567F-F643-8F07-C356AE43742E}" srcOrd="0" destOrd="0" presId="urn:microsoft.com/office/officeart/2005/8/layout/vProcess5"/>
    <dgm:cxn modelId="{C263AEAF-BD13-E74E-BB18-A16AD21C3CBF}" type="presOf" srcId="{3FB2810A-D58D-7F45-8615-BC2ABC1730B7}" destId="{5483B462-E4F6-9944-A147-11BCB1C9F14B}" srcOrd="0" destOrd="0" presId="urn:microsoft.com/office/officeart/2005/8/layout/vProcess5"/>
    <dgm:cxn modelId="{90ECF8C4-7907-BE4B-AE12-49BD4FDA2AB1}" type="presOf" srcId="{3FB2810A-D58D-7F45-8615-BC2ABC1730B7}" destId="{DE97C3FD-00F9-9141-8855-AB2882910D1C}" srcOrd="1" destOrd="0" presId="urn:microsoft.com/office/officeart/2005/8/layout/vProcess5"/>
    <dgm:cxn modelId="{684133CE-6BC9-A34B-9E41-8AC851F8ABEC}" srcId="{3FA2E139-CFB7-48F4-AD1C-087BA046BFC0}" destId="{7EFF7DDF-CD52-9947-B564-84F22B4D00FF}" srcOrd="3" destOrd="0" parTransId="{9364A3A0-159F-B146-83CA-77897143499B}" sibTransId="{18C6D361-33B4-6841-86EB-DF09949177B1}"/>
    <dgm:cxn modelId="{920CE5DF-3C59-4D4E-876C-95457270E9AB}" type="presOf" srcId="{0C7A3F4E-4902-7345-A2B1-A3655B9DC6D2}" destId="{0B3B675C-3A34-AF43-95EB-2203864138B6}" srcOrd="0" destOrd="0" presId="urn:microsoft.com/office/officeart/2005/8/layout/vProcess5"/>
    <dgm:cxn modelId="{C3A0E5EA-0CD5-2B4F-A696-EE9017D607F0}" srcId="{3FA2E139-CFB7-48F4-AD1C-087BA046BFC0}" destId="{32B48A1C-FEC3-5B46-9095-3C2C03D600AA}" srcOrd="1" destOrd="0" parTransId="{54C0CCBE-612E-4D47-8CAC-2BEE3D001787}" sibTransId="{157B84DD-B3B8-6E42-BEB9-8F5E99C5998D}"/>
    <dgm:cxn modelId="{B920A9F4-F437-D44C-A66A-8F2CCC26446E}" type="presOf" srcId="{3FA2E139-CFB7-48F4-AD1C-087BA046BFC0}" destId="{A2F76F63-0E58-2D42-9E77-EF3A601D4003}" srcOrd="0" destOrd="0" presId="urn:microsoft.com/office/officeart/2005/8/layout/vProcess5"/>
    <dgm:cxn modelId="{BFCE49F6-BA9E-5E46-AE69-08B52E5E86E4}" srcId="{3FA2E139-CFB7-48F4-AD1C-087BA046BFC0}" destId="{541DCE9F-DB07-0245-82CA-C14126287EF1}" srcOrd="0" destOrd="0" parTransId="{0A193F87-B43A-7943-BEB4-7017CC635DD5}" sibTransId="{0C7A3F4E-4902-7345-A2B1-A3655B9DC6D2}"/>
    <dgm:cxn modelId="{52116EFF-75CD-444B-B928-859C5964E9EE}" type="presOf" srcId="{32B48A1C-FEC3-5B46-9095-3C2C03D600AA}" destId="{91DF313A-B0B7-2842-B6AB-CB5CA73419AE}" srcOrd="0" destOrd="0" presId="urn:microsoft.com/office/officeart/2005/8/layout/vProcess5"/>
    <dgm:cxn modelId="{ABCDC0BD-A4F0-D947-984D-DD3F4A307D3E}" type="presParOf" srcId="{A2F76F63-0E58-2D42-9E77-EF3A601D4003}" destId="{48266575-21E5-F34A-828C-671781253290}" srcOrd="0" destOrd="0" presId="urn:microsoft.com/office/officeart/2005/8/layout/vProcess5"/>
    <dgm:cxn modelId="{3CF6582A-E40B-E043-A02C-8CC3667C5E80}" type="presParOf" srcId="{A2F76F63-0E58-2D42-9E77-EF3A601D4003}" destId="{F40EBBE6-91A3-E74D-B924-77230B636674}" srcOrd="1" destOrd="0" presId="urn:microsoft.com/office/officeart/2005/8/layout/vProcess5"/>
    <dgm:cxn modelId="{F4B573C7-D0B2-CC4E-A118-04F513F85359}" type="presParOf" srcId="{A2F76F63-0E58-2D42-9E77-EF3A601D4003}" destId="{91DF313A-B0B7-2842-B6AB-CB5CA73419AE}" srcOrd="2" destOrd="0" presId="urn:microsoft.com/office/officeart/2005/8/layout/vProcess5"/>
    <dgm:cxn modelId="{E1C04B3E-7C9F-4647-8661-4C2261E79C69}" type="presParOf" srcId="{A2F76F63-0E58-2D42-9E77-EF3A601D4003}" destId="{5483B462-E4F6-9944-A147-11BCB1C9F14B}" srcOrd="3" destOrd="0" presId="urn:microsoft.com/office/officeart/2005/8/layout/vProcess5"/>
    <dgm:cxn modelId="{4ADA6A65-E9EB-3E45-A56E-DE79B96423AD}" type="presParOf" srcId="{A2F76F63-0E58-2D42-9E77-EF3A601D4003}" destId="{9273D734-567F-F643-8F07-C356AE43742E}" srcOrd="4" destOrd="0" presId="urn:microsoft.com/office/officeart/2005/8/layout/vProcess5"/>
    <dgm:cxn modelId="{B000AB9C-DBB3-E84E-8079-CD83CBD7DFD8}" type="presParOf" srcId="{A2F76F63-0E58-2D42-9E77-EF3A601D4003}" destId="{0B3B675C-3A34-AF43-95EB-2203864138B6}" srcOrd="5" destOrd="0" presId="urn:microsoft.com/office/officeart/2005/8/layout/vProcess5"/>
    <dgm:cxn modelId="{A2D8FC4A-CD63-A945-AC6C-FB9F81ACDF72}" type="presParOf" srcId="{A2F76F63-0E58-2D42-9E77-EF3A601D4003}" destId="{C1E279DE-F2B8-E84A-B4A6-2E5507C5AD8D}" srcOrd="6" destOrd="0" presId="urn:microsoft.com/office/officeart/2005/8/layout/vProcess5"/>
    <dgm:cxn modelId="{97E89778-7844-C849-8A29-2A2069BFE133}" type="presParOf" srcId="{A2F76F63-0E58-2D42-9E77-EF3A601D4003}" destId="{7639BABC-F69D-5543-BC0F-3CB75E8340DB}" srcOrd="7" destOrd="0" presId="urn:microsoft.com/office/officeart/2005/8/layout/vProcess5"/>
    <dgm:cxn modelId="{31F55900-DF55-0147-BD7A-05172EEE94EE}" type="presParOf" srcId="{A2F76F63-0E58-2D42-9E77-EF3A601D4003}" destId="{9FADF079-A53E-9D42-86A3-95807F020B61}" srcOrd="8" destOrd="0" presId="urn:microsoft.com/office/officeart/2005/8/layout/vProcess5"/>
    <dgm:cxn modelId="{DA1DEA36-9CB4-C14F-9D05-245476CBAFD4}" type="presParOf" srcId="{A2F76F63-0E58-2D42-9E77-EF3A601D4003}" destId="{17120A87-C77A-4643-8AA2-7F4FF4E3AA40}" srcOrd="9" destOrd="0" presId="urn:microsoft.com/office/officeart/2005/8/layout/vProcess5"/>
    <dgm:cxn modelId="{7BA05425-CB02-2C45-9B9E-C23621FFA94A}" type="presParOf" srcId="{A2F76F63-0E58-2D42-9E77-EF3A601D4003}" destId="{DE97C3FD-00F9-9141-8855-AB2882910D1C}" srcOrd="10" destOrd="0" presId="urn:microsoft.com/office/officeart/2005/8/layout/vProcess5"/>
    <dgm:cxn modelId="{9548C800-3AEB-C045-8165-F05A1EBEEA46}" type="presParOf" srcId="{A2F76F63-0E58-2D42-9E77-EF3A601D4003}" destId="{EC19F228-D286-E046-B717-F836FE86AF7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D85B337-D95D-4648-9668-4C04BF0F031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371D9C-CE75-4B36-ACF3-8F8A685576D4}">
      <dgm:prSet/>
      <dgm:spPr/>
      <dgm:t>
        <a:bodyPr/>
        <a:lstStyle/>
        <a:p>
          <a:r>
            <a:rPr lang="es-CO" b="0" dirty="0">
              <a:latin typeface="Courier New" panose="02070309020205020404" pitchFamily="49" charset="0"/>
              <a:cs typeface="Courier New" panose="02070309020205020404" pitchFamily="49" charset="0"/>
            </a:rPr>
            <a:t>Si la condenada no inicia la prestación del servicio de utilidad pública de manera inmediata, deberá hacerlo dentro de los 5 días hábiles siguientes, a menos que se comprueben causas de fuerza mayor o caso fortuito, en cuyo caso no podrán superar los quince (15) días hábiles. </a:t>
          </a:r>
          <a:endParaRPr lang="en-US" b="0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1168558D-0B96-4894-9E85-EA6C2335861B}" type="parTrans" cxnId="{911A256B-874F-4545-9CE1-DC6438A837F0}">
      <dgm:prSet/>
      <dgm:spPr/>
      <dgm:t>
        <a:bodyPr/>
        <a:lstStyle/>
        <a:p>
          <a:endParaRPr lang="en-US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D32BC705-A5FC-4DA3-B8A4-85CAEFCA995F}" type="sibTrans" cxnId="{911A256B-874F-4545-9CE1-DC6438A837F0}">
      <dgm:prSet/>
      <dgm:spPr/>
      <dgm:t>
        <a:bodyPr/>
        <a:lstStyle/>
        <a:p>
          <a:endParaRPr lang="en-US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D8A485EA-29DF-47F7-B81B-51D13AB18BD6}">
      <dgm:prSet/>
      <dgm:spPr/>
      <dgm:t>
        <a:bodyPr/>
        <a:lstStyle/>
        <a:p>
          <a:r>
            <a:rPr lang="es-CO" b="0">
              <a:latin typeface="Courier New" panose="02070309020205020404" pitchFamily="49" charset="0"/>
              <a:cs typeface="Courier New" panose="02070309020205020404" pitchFamily="49" charset="0"/>
            </a:rPr>
            <a:t>Si no se cumple con la regla anterior, se revocará la sustitución y la mujer deberá cumplir la pena de prisión impuesta. </a:t>
          </a:r>
          <a:endParaRPr lang="en-US" b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35729A97-7A14-4AB7-812A-B72EAD2C3EE3}" type="parTrans" cxnId="{107D98DB-BD23-42AB-8818-AF04B495445E}">
      <dgm:prSet/>
      <dgm:spPr/>
      <dgm:t>
        <a:bodyPr/>
        <a:lstStyle/>
        <a:p>
          <a:endParaRPr lang="en-US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8379DCEE-18B8-4B1F-8AE6-5D04005AE86E}" type="sibTrans" cxnId="{107D98DB-BD23-42AB-8818-AF04B495445E}">
      <dgm:prSet/>
      <dgm:spPr/>
      <dgm:t>
        <a:bodyPr/>
        <a:lstStyle/>
        <a:p>
          <a:endParaRPr lang="en-US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F8DA9A03-467A-4CA4-8941-3E4AFA31B9FC}">
      <dgm:prSet/>
      <dgm:spPr/>
      <dgm:t>
        <a:bodyPr/>
        <a:lstStyle/>
        <a:p>
          <a:r>
            <a:rPr lang="es-CO" b="0">
              <a:latin typeface="Courier New" panose="02070309020205020404" pitchFamily="49" charset="0"/>
              <a:cs typeface="Courier New" panose="02070309020205020404" pitchFamily="49" charset="0"/>
            </a:rPr>
            <a:t>En caso de que se presente alguna falta de las enumeradas en el artículo 38N del Código Penal en más de tres oportunidades, la medida sustitutiva se revocará y el tiempo restante de la pena se cumplirá en prisión. </a:t>
          </a:r>
          <a:endParaRPr lang="en-US" b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4FC9EB1E-551B-4EB2-9C54-6668243DB61F}" type="parTrans" cxnId="{E1AB3415-A2E2-404D-AE11-8E9233A184F5}">
      <dgm:prSet/>
      <dgm:spPr/>
      <dgm:t>
        <a:bodyPr/>
        <a:lstStyle/>
        <a:p>
          <a:endParaRPr lang="en-US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E3A3F9F3-0AD4-49F5-8B17-91433F854679}" type="sibTrans" cxnId="{E1AB3415-A2E2-404D-AE11-8E9233A184F5}">
      <dgm:prSet/>
      <dgm:spPr/>
      <dgm:t>
        <a:bodyPr/>
        <a:lstStyle/>
        <a:p>
          <a:endParaRPr lang="en-US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D158898D-5FCD-DD46-96D0-6187B3015F90}" type="pres">
      <dgm:prSet presAssocID="{ED85B337-D95D-4648-9668-4C04BF0F031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196DD3C-6F85-E446-8BB0-0EDDBBEE4E74}" type="pres">
      <dgm:prSet presAssocID="{59371D9C-CE75-4B36-ACF3-8F8A685576D4}" presName="hierRoot1" presStyleCnt="0"/>
      <dgm:spPr/>
    </dgm:pt>
    <dgm:pt modelId="{E6DD79E1-B3EB-774C-8314-DD2B9127DEBA}" type="pres">
      <dgm:prSet presAssocID="{59371D9C-CE75-4B36-ACF3-8F8A685576D4}" presName="composite" presStyleCnt="0"/>
      <dgm:spPr/>
    </dgm:pt>
    <dgm:pt modelId="{F0241AFB-6BC6-7349-936F-5B5CFD622DC4}" type="pres">
      <dgm:prSet presAssocID="{59371D9C-CE75-4B36-ACF3-8F8A685576D4}" presName="background" presStyleLbl="node0" presStyleIdx="0" presStyleCnt="3"/>
      <dgm:spPr/>
    </dgm:pt>
    <dgm:pt modelId="{BF6EAC03-8375-1141-97D9-945738973FCC}" type="pres">
      <dgm:prSet presAssocID="{59371D9C-CE75-4B36-ACF3-8F8A685576D4}" presName="text" presStyleLbl="fgAcc0" presStyleIdx="0" presStyleCnt="3" custScaleX="105889" custScaleY="199202">
        <dgm:presLayoutVars>
          <dgm:chPref val="3"/>
        </dgm:presLayoutVars>
      </dgm:prSet>
      <dgm:spPr/>
    </dgm:pt>
    <dgm:pt modelId="{79063956-D2BB-2E45-AB87-F3F8730FC478}" type="pres">
      <dgm:prSet presAssocID="{59371D9C-CE75-4B36-ACF3-8F8A685576D4}" presName="hierChild2" presStyleCnt="0"/>
      <dgm:spPr/>
    </dgm:pt>
    <dgm:pt modelId="{CB0FF630-3A29-C942-94D9-F4D9F65D4576}" type="pres">
      <dgm:prSet presAssocID="{D8A485EA-29DF-47F7-B81B-51D13AB18BD6}" presName="hierRoot1" presStyleCnt="0"/>
      <dgm:spPr/>
    </dgm:pt>
    <dgm:pt modelId="{51EF6F88-74D8-9E42-AFB5-9E1E6638A436}" type="pres">
      <dgm:prSet presAssocID="{D8A485EA-29DF-47F7-B81B-51D13AB18BD6}" presName="composite" presStyleCnt="0"/>
      <dgm:spPr/>
    </dgm:pt>
    <dgm:pt modelId="{A6866BC3-CC50-0A44-82A4-0DFB26B29A01}" type="pres">
      <dgm:prSet presAssocID="{D8A485EA-29DF-47F7-B81B-51D13AB18BD6}" presName="background" presStyleLbl="node0" presStyleIdx="1" presStyleCnt="3"/>
      <dgm:spPr/>
    </dgm:pt>
    <dgm:pt modelId="{77FF9002-F6CB-9743-BCFF-D71627934660}" type="pres">
      <dgm:prSet presAssocID="{D8A485EA-29DF-47F7-B81B-51D13AB18BD6}" presName="text" presStyleLbl="fgAcc0" presStyleIdx="1" presStyleCnt="3" custScaleX="105889" custScaleY="199202">
        <dgm:presLayoutVars>
          <dgm:chPref val="3"/>
        </dgm:presLayoutVars>
      </dgm:prSet>
      <dgm:spPr/>
    </dgm:pt>
    <dgm:pt modelId="{F4F6CBCA-E133-E242-84BA-8001BA5EF919}" type="pres">
      <dgm:prSet presAssocID="{D8A485EA-29DF-47F7-B81B-51D13AB18BD6}" presName="hierChild2" presStyleCnt="0"/>
      <dgm:spPr/>
    </dgm:pt>
    <dgm:pt modelId="{5941CE4D-1B17-394E-81C4-7CE90170A34D}" type="pres">
      <dgm:prSet presAssocID="{F8DA9A03-467A-4CA4-8941-3E4AFA31B9FC}" presName="hierRoot1" presStyleCnt="0"/>
      <dgm:spPr/>
    </dgm:pt>
    <dgm:pt modelId="{520CB60A-0841-5E48-BBEF-BB4128447BF3}" type="pres">
      <dgm:prSet presAssocID="{F8DA9A03-467A-4CA4-8941-3E4AFA31B9FC}" presName="composite" presStyleCnt="0"/>
      <dgm:spPr/>
    </dgm:pt>
    <dgm:pt modelId="{C9F37373-668C-B743-B323-032A9FF692E8}" type="pres">
      <dgm:prSet presAssocID="{F8DA9A03-467A-4CA4-8941-3E4AFA31B9FC}" presName="background" presStyleLbl="node0" presStyleIdx="2" presStyleCnt="3"/>
      <dgm:spPr/>
    </dgm:pt>
    <dgm:pt modelId="{2284B6E1-8808-3146-80CA-B128FEECF1AD}" type="pres">
      <dgm:prSet presAssocID="{F8DA9A03-467A-4CA4-8941-3E4AFA31B9FC}" presName="text" presStyleLbl="fgAcc0" presStyleIdx="2" presStyleCnt="3" custScaleX="105889" custScaleY="199202">
        <dgm:presLayoutVars>
          <dgm:chPref val="3"/>
        </dgm:presLayoutVars>
      </dgm:prSet>
      <dgm:spPr/>
    </dgm:pt>
    <dgm:pt modelId="{2FB689D0-6722-EB4D-A903-D4E65362A00C}" type="pres">
      <dgm:prSet presAssocID="{F8DA9A03-467A-4CA4-8941-3E4AFA31B9FC}" presName="hierChild2" presStyleCnt="0"/>
      <dgm:spPr/>
    </dgm:pt>
  </dgm:ptLst>
  <dgm:cxnLst>
    <dgm:cxn modelId="{E1AB3415-A2E2-404D-AE11-8E9233A184F5}" srcId="{ED85B337-D95D-4648-9668-4C04BF0F0317}" destId="{F8DA9A03-467A-4CA4-8941-3E4AFA31B9FC}" srcOrd="2" destOrd="0" parTransId="{4FC9EB1E-551B-4EB2-9C54-6668243DB61F}" sibTransId="{E3A3F9F3-0AD4-49F5-8B17-91433F854679}"/>
    <dgm:cxn modelId="{911A256B-874F-4545-9CE1-DC6438A837F0}" srcId="{ED85B337-D95D-4648-9668-4C04BF0F0317}" destId="{59371D9C-CE75-4B36-ACF3-8F8A685576D4}" srcOrd="0" destOrd="0" parTransId="{1168558D-0B96-4894-9E85-EA6C2335861B}" sibTransId="{D32BC705-A5FC-4DA3-B8A4-85CAEFCA995F}"/>
    <dgm:cxn modelId="{3B2C928E-07F4-F74B-985C-BA4C6845BB9D}" type="presOf" srcId="{ED85B337-D95D-4648-9668-4C04BF0F0317}" destId="{D158898D-5FCD-DD46-96D0-6187B3015F90}" srcOrd="0" destOrd="0" presId="urn:microsoft.com/office/officeart/2005/8/layout/hierarchy1"/>
    <dgm:cxn modelId="{2E1FC2B6-9C76-B942-BABE-97179173991E}" type="presOf" srcId="{59371D9C-CE75-4B36-ACF3-8F8A685576D4}" destId="{BF6EAC03-8375-1141-97D9-945738973FCC}" srcOrd="0" destOrd="0" presId="urn:microsoft.com/office/officeart/2005/8/layout/hierarchy1"/>
    <dgm:cxn modelId="{107D98DB-BD23-42AB-8818-AF04B495445E}" srcId="{ED85B337-D95D-4648-9668-4C04BF0F0317}" destId="{D8A485EA-29DF-47F7-B81B-51D13AB18BD6}" srcOrd="1" destOrd="0" parTransId="{35729A97-7A14-4AB7-812A-B72EAD2C3EE3}" sibTransId="{8379DCEE-18B8-4B1F-8AE6-5D04005AE86E}"/>
    <dgm:cxn modelId="{387F26DD-DB59-094F-863E-7F1C29323B5D}" type="presOf" srcId="{D8A485EA-29DF-47F7-B81B-51D13AB18BD6}" destId="{77FF9002-F6CB-9743-BCFF-D71627934660}" srcOrd="0" destOrd="0" presId="urn:microsoft.com/office/officeart/2005/8/layout/hierarchy1"/>
    <dgm:cxn modelId="{CEBCBDEE-8813-D142-AAFB-28B7BA7B6E29}" type="presOf" srcId="{F8DA9A03-467A-4CA4-8941-3E4AFA31B9FC}" destId="{2284B6E1-8808-3146-80CA-B128FEECF1AD}" srcOrd="0" destOrd="0" presId="urn:microsoft.com/office/officeart/2005/8/layout/hierarchy1"/>
    <dgm:cxn modelId="{80AB5B36-976C-F946-8D97-1B0A38625A88}" type="presParOf" srcId="{D158898D-5FCD-DD46-96D0-6187B3015F90}" destId="{2196DD3C-6F85-E446-8BB0-0EDDBBEE4E74}" srcOrd="0" destOrd="0" presId="urn:microsoft.com/office/officeart/2005/8/layout/hierarchy1"/>
    <dgm:cxn modelId="{867539B5-5EFC-4346-A1A6-DAC5E3784420}" type="presParOf" srcId="{2196DD3C-6F85-E446-8BB0-0EDDBBEE4E74}" destId="{E6DD79E1-B3EB-774C-8314-DD2B9127DEBA}" srcOrd="0" destOrd="0" presId="urn:microsoft.com/office/officeart/2005/8/layout/hierarchy1"/>
    <dgm:cxn modelId="{E6F0ECB2-9DF5-204A-BCE9-A0F4714B58D4}" type="presParOf" srcId="{E6DD79E1-B3EB-774C-8314-DD2B9127DEBA}" destId="{F0241AFB-6BC6-7349-936F-5B5CFD622DC4}" srcOrd="0" destOrd="0" presId="urn:microsoft.com/office/officeart/2005/8/layout/hierarchy1"/>
    <dgm:cxn modelId="{63874E91-65CB-4E49-A40A-AD54801E67FB}" type="presParOf" srcId="{E6DD79E1-B3EB-774C-8314-DD2B9127DEBA}" destId="{BF6EAC03-8375-1141-97D9-945738973FCC}" srcOrd="1" destOrd="0" presId="urn:microsoft.com/office/officeart/2005/8/layout/hierarchy1"/>
    <dgm:cxn modelId="{3960EBC8-B18C-4345-9BBA-4E069CCDAFBA}" type="presParOf" srcId="{2196DD3C-6F85-E446-8BB0-0EDDBBEE4E74}" destId="{79063956-D2BB-2E45-AB87-F3F8730FC478}" srcOrd="1" destOrd="0" presId="urn:microsoft.com/office/officeart/2005/8/layout/hierarchy1"/>
    <dgm:cxn modelId="{C42A0DB4-EB42-EA47-B6C9-DCA604C1014B}" type="presParOf" srcId="{D158898D-5FCD-DD46-96D0-6187B3015F90}" destId="{CB0FF630-3A29-C942-94D9-F4D9F65D4576}" srcOrd="1" destOrd="0" presId="urn:microsoft.com/office/officeart/2005/8/layout/hierarchy1"/>
    <dgm:cxn modelId="{F6BEA946-C065-BA40-AED3-D0CCFBF795BF}" type="presParOf" srcId="{CB0FF630-3A29-C942-94D9-F4D9F65D4576}" destId="{51EF6F88-74D8-9E42-AFB5-9E1E6638A436}" srcOrd="0" destOrd="0" presId="urn:microsoft.com/office/officeart/2005/8/layout/hierarchy1"/>
    <dgm:cxn modelId="{D5EA36C0-5411-C14F-8E3A-294E713D6D7D}" type="presParOf" srcId="{51EF6F88-74D8-9E42-AFB5-9E1E6638A436}" destId="{A6866BC3-CC50-0A44-82A4-0DFB26B29A01}" srcOrd="0" destOrd="0" presId="urn:microsoft.com/office/officeart/2005/8/layout/hierarchy1"/>
    <dgm:cxn modelId="{EC13B5FC-27BA-B84B-BBEC-31E6B2D95B6A}" type="presParOf" srcId="{51EF6F88-74D8-9E42-AFB5-9E1E6638A436}" destId="{77FF9002-F6CB-9743-BCFF-D71627934660}" srcOrd="1" destOrd="0" presId="urn:microsoft.com/office/officeart/2005/8/layout/hierarchy1"/>
    <dgm:cxn modelId="{844259F8-604A-D148-AF3D-F1A652AF8B6F}" type="presParOf" srcId="{CB0FF630-3A29-C942-94D9-F4D9F65D4576}" destId="{F4F6CBCA-E133-E242-84BA-8001BA5EF919}" srcOrd="1" destOrd="0" presId="urn:microsoft.com/office/officeart/2005/8/layout/hierarchy1"/>
    <dgm:cxn modelId="{1910078F-1B41-4842-8F9D-DA80269414B5}" type="presParOf" srcId="{D158898D-5FCD-DD46-96D0-6187B3015F90}" destId="{5941CE4D-1B17-394E-81C4-7CE90170A34D}" srcOrd="2" destOrd="0" presId="urn:microsoft.com/office/officeart/2005/8/layout/hierarchy1"/>
    <dgm:cxn modelId="{FEE0E657-5DF8-0344-AA85-BDC945F81297}" type="presParOf" srcId="{5941CE4D-1B17-394E-81C4-7CE90170A34D}" destId="{520CB60A-0841-5E48-BBEF-BB4128447BF3}" srcOrd="0" destOrd="0" presId="urn:microsoft.com/office/officeart/2005/8/layout/hierarchy1"/>
    <dgm:cxn modelId="{45C82C8A-8966-404D-8AF0-E3001D0232FC}" type="presParOf" srcId="{520CB60A-0841-5E48-BBEF-BB4128447BF3}" destId="{C9F37373-668C-B743-B323-032A9FF692E8}" srcOrd="0" destOrd="0" presId="urn:microsoft.com/office/officeart/2005/8/layout/hierarchy1"/>
    <dgm:cxn modelId="{13E15ED9-F4F8-BA4A-96A1-E51D9905659C}" type="presParOf" srcId="{520CB60A-0841-5E48-BBEF-BB4128447BF3}" destId="{2284B6E1-8808-3146-80CA-B128FEECF1AD}" srcOrd="1" destOrd="0" presId="urn:microsoft.com/office/officeart/2005/8/layout/hierarchy1"/>
    <dgm:cxn modelId="{FDCC1341-7C79-124C-B98C-D9DD27EB5FD5}" type="presParOf" srcId="{5941CE4D-1B17-394E-81C4-7CE90170A34D}" destId="{2FB689D0-6722-EB4D-A903-D4E65362A00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24F9BBF-C2C6-49EC-859D-BBB2ADB392E9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9DF230-0D87-4B88-B679-E377E711463E}">
      <dgm:prSet/>
      <dgm:spPr/>
      <dgm:t>
        <a:bodyPr/>
        <a:lstStyle/>
        <a:p>
          <a:r>
            <a:rPr lang="es-ES_tradnl" b="1" dirty="0">
              <a:latin typeface="Courier New" panose="02070309020205020404" pitchFamily="49" charset="0"/>
              <a:cs typeface="Courier New" panose="02070309020205020404" pitchFamily="49" charset="0"/>
            </a:rPr>
            <a:t>Servicios de utilidad pública</a:t>
          </a:r>
          <a:r>
            <a:rPr lang="es-ES_tradnl" dirty="0">
              <a:latin typeface="Courier New" panose="02070309020205020404" pitchFamily="49" charset="0"/>
              <a:cs typeface="Courier New" panose="02070309020205020404" pitchFamily="49" charset="0"/>
            </a:rPr>
            <a:t>: </a:t>
          </a:r>
          <a:r>
            <a:rPr lang="es-CO" b="0" i="0" dirty="0">
              <a:latin typeface="Courier New" panose="02070309020205020404" pitchFamily="49" charset="0"/>
              <a:cs typeface="Courier New" panose="02070309020205020404" pitchFamily="49" charset="0"/>
            </a:rPr>
            <a:t>Consiste en servicios en beneficio de la sociedad de carácter no remunerado que se ejercen en la libertad a través de instituciones públicas, organizaciones sin ánimo de lucro o no gubernamentales.</a:t>
          </a:r>
          <a:endParaRPr lang="en-US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94E04D6D-C3C4-4407-92C7-0886EF0E25AB}" type="parTrans" cxnId="{CA75F813-1345-4F13-9B07-2C2F39EC5EA0}">
      <dgm:prSet/>
      <dgm:spPr/>
      <dgm:t>
        <a:bodyPr/>
        <a:lstStyle/>
        <a:p>
          <a:endParaRPr lang="en-US"/>
        </a:p>
      </dgm:t>
    </dgm:pt>
    <dgm:pt modelId="{3E35E7A7-8CBE-43BF-B0F4-9E0F06971CE5}" type="sibTrans" cxnId="{CA75F813-1345-4F13-9B07-2C2F39EC5EA0}">
      <dgm:prSet/>
      <dgm:spPr/>
      <dgm:t>
        <a:bodyPr/>
        <a:lstStyle/>
        <a:p>
          <a:endParaRPr lang="en-US"/>
        </a:p>
      </dgm:t>
    </dgm:pt>
    <dgm:pt modelId="{92586CC6-CAE8-47A5-B684-B379DECA0259}">
      <dgm:prSet/>
      <dgm:spPr/>
      <dgm:t>
        <a:bodyPr/>
        <a:lstStyle/>
        <a:p>
          <a:r>
            <a:rPr lang="es-CO" b="1" i="0" dirty="0">
              <a:latin typeface="Courier New" panose="02070309020205020404" pitchFamily="49" charset="0"/>
              <a:cs typeface="Courier New" panose="02070309020205020404" pitchFamily="49" charset="0"/>
            </a:rPr>
            <a:t>Mujer cabeza de familia.</a:t>
          </a:r>
          <a:r>
            <a:rPr lang="es-CO" b="0" i="0" dirty="0">
              <a:latin typeface="Courier New" panose="02070309020205020404" pitchFamily="49" charset="0"/>
              <a:cs typeface="Courier New" panose="02070309020205020404" pitchFamily="49" charset="0"/>
            </a:rPr>
            <a:t> Quien ejerce la jefatura del hogar y tiene bajo su cargo afectiva, económica y socialmente de manera permanente hijos menores o personas en condición de discapacidad permanente</a:t>
          </a:r>
          <a:endParaRPr lang="en-US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646472C6-6E9D-4E57-9EC6-AF5D708FF416}" type="parTrans" cxnId="{1B44B0F8-D843-4161-B643-D3F263D0CF26}">
      <dgm:prSet/>
      <dgm:spPr/>
      <dgm:t>
        <a:bodyPr/>
        <a:lstStyle/>
        <a:p>
          <a:endParaRPr lang="en-US"/>
        </a:p>
      </dgm:t>
    </dgm:pt>
    <dgm:pt modelId="{A86294E1-D460-432C-B4DF-F6BD18FD0B2B}" type="sibTrans" cxnId="{1B44B0F8-D843-4161-B643-D3F263D0CF26}">
      <dgm:prSet/>
      <dgm:spPr/>
      <dgm:t>
        <a:bodyPr/>
        <a:lstStyle/>
        <a:p>
          <a:endParaRPr lang="en-US"/>
        </a:p>
      </dgm:t>
    </dgm:pt>
    <dgm:pt modelId="{848DA8BB-F0D2-254A-9467-922F6E0DDE2F}">
      <dgm:prSet/>
      <dgm:spPr/>
      <dgm:t>
        <a:bodyPr/>
        <a:lstStyle/>
        <a:p>
          <a:r>
            <a:rPr lang="es-CO" b="1" i="0" dirty="0">
              <a:latin typeface="Courier New" panose="02070309020205020404" pitchFamily="49" charset="0"/>
              <a:cs typeface="Courier New" panose="02070309020205020404" pitchFamily="49" charset="0"/>
            </a:rPr>
            <a:t>Plan de ejecución de servicios de utilidad pública.</a:t>
          </a:r>
          <a:r>
            <a:rPr lang="es-CO" b="0" i="0" dirty="0">
              <a:latin typeface="Courier New" panose="02070309020205020404" pitchFamily="49" charset="0"/>
              <a:cs typeface="Courier New" panose="02070309020205020404" pitchFamily="49" charset="0"/>
            </a:rPr>
            <a:t> Es un documento que contiene el conjunto de actividades o servicios y su cronograma preliminar para ser ejecutadas por la mujer condenada</a:t>
          </a:r>
          <a:endParaRPr lang="es-MX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4DEECBC9-B33F-E64E-A953-D8C502ACB74D}" type="parTrans" cxnId="{1144750A-430A-4B4C-AF2B-51180DA33A05}">
      <dgm:prSet/>
      <dgm:spPr/>
      <dgm:t>
        <a:bodyPr/>
        <a:lstStyle/>
        <a:p>
          <a:endParaRPr lang="es-MX"/>
        </a:p>
      </dgm:t>
    </dgm:pt>
    <dgm:pt modelId="{01C41CD4-9004-4045-ABF6-CD07440AFC58}" type="sibTrans" cxnId="{1144750A-430A-4B4C-AF2B-51180DA33A05}">
      <dgm:prSet/>
      <dgm:spPr/>
      <dgm:t>
        <a:bodyPr/>
        <a:lstStyle/>
        <a:p>
          <a:endParaRPr lang="es-MX"/>
        </a:p>
      </dgm:t>
    </dgm:pt>
    <dgm:pt modelId="{A06DC07C-7111-2246-85C7-DAC8B402EA59}" type="pres">
      <dgm:prSet presAssocID="{624F9BBF-C2C6-49EC-859D-BBB2ADB392E9}" presName="vert0" presStyleCnt="0">
        <dgm:presLayoutVars>
          <dgm:dir/>
          <dgm:animOne val="branch"/>
          <dgm:animLvl val="lvl"/>
        </dgm:presLayoutVars>
      </dgm:prSet>
      <dgm:spPr/>
    </dgm:pt>
    <dgm:pt modelId="{36D9AE28-001E-B34F-930E-782DF27EB8F0}" type="pres">
      <dgm:prSet presAssocID="{0A9DF230-0D87-4B88-B679-E377E711463E}" presName="thickLine" presStyleLbl="alignNode1" presStyleIdx="0" presStyleCnt="3"/>
      <dgm:spPr/>
    </dgm:pt>
    <dgm:pt modelId="{08EA2732-75CD-2046-9B87-4DC5DD05B243}" type="pres">
      <dgm:prSet presAssocID="{0A9DF230-0D87-4B88-B679-E377E711463E}" presName="horz1" presStyleCnt="0"/>
      <dgm:spPr/>
    </dgm:pt>
    <dgm:pt modelId="{740080DE-D60A-3F43-B5F6-891E8A239BA2}" type="pres">
      <dgm:prSet presAssocID="{0A9DF230-0D87-4B88-B679-E377E711463E}" presName="tx1" presStyleLbl="revTx" presStyleIdx="0" presStyleCnt="3"/>
      <dgm:spPr/>
    </dgm:pt>
    <dgm:pt modelId="{0C6EDE45-7DC6-5643-80DD-5F6848648A84}" type="pres">
      <dgm:prSet presAssocID="{0A9DF230-0D87-4B88-B679-E377E711463E}" presName="vert1" presStyleCnt="0"/>
      <dgm:spPr/>
    </dgm:pt>
    <dgm:pt modelId="{AB71D763-3418-1C4A-B6C5-76F71396DF0D}" type="pres">
      <dgm:prSet presAssocID="{92586CC6-CAE8-47A5-B684-B379DECA0259}" presName="thickLine" presStyleLbl="alignNode1" presStyleIdx="1" presStyleCnt="3"/>
      <dgm:spPr/>
    </dgm:pt>
    <dgm:pt modelId="{6E1A637C-940F-9C4F-A2BD-870FF6B7FA51}" type="pres">
      <dgm:prSet presAssocID="{92586CC6-CAE8-47A5-B684-B379DECA0259}" presName="horz1" presStyleCnt="0"/>
      <dgm:spPr/>
    </dgm:pt>
    <dgm:pt modelId="{D52454CB-4132-5142-B65A-847FBDC8841E}" type="pres">
      <dgm:prSet presAssocID="{92586CC6-CAE8-47A5-B684-B379DECA0259}" presName="tx1" presStyleLbl="revTx" presStyleIdx="1" presStyleCnt="3"/>
      <dgm:spPr/>
    </dgm:pt>
    <dgm:pt modelId="{FF2D3799-1D70-3C4C-A6DA-DC4A677A507B}" type="pres">
      <dgm:prSet presAssocID="{92586CC6-CAE8-47A5-B684-B379DECA0259}" presName="vert1" presStyleCnt="0"/>
      <dgm:spPr/>
    </dgm:pt>
    <dgm:pt modelId="{9DCA9711-1852-DA4D-AA04-67D440C77EFB}" type="pres">
      <dgm:prSet presAssocID="{848DA8BB-F0D2-254A-9467-922F6E0DDE2F}" presName="thickLine" presStyleLbl="alignNode1" presStyleIdx="2" presStyleCnt="3"/>
      <dgm:spPr/>
    </dgm:pt>
    <dgm:pt modelId="{2DDDB9C9-B3AB-4647-AC35-14A153C284E2}" type="pres">
      <dgm:prSet presAssocID="{848DA8BB-F0D2-254A-9467-922F6E0DDE2F}" presName="horz1" presStyleCnt="0"/>
      <dgm:spPr/>
    </dgm:pt>
    <dgm:pt modelId="{355FD200-B0B5-734A-993F-881FF7FC3233}" type="pres">
      <dgm:prSet presAssocID="{848DA8BB-F0D2-254A-9467-922F6E0DDE2F}" presName="tx1" presStyleLbl="revTx" presStyleIdx="2" presStyleCnt="3"/>
      <dgm:spPr/>
    </dgm:pt>
    <dgm:pt modelId="{D18086E6-26F7-F349-A016-E3158AC58B93}" type="pres">
      <dgm:prSet presAssocID="{848DA8BB-F0D2-254A-9467-922F6E0DDE2F}" presName="vert1" presStyleCnt="0"/>
      <dgm:spPr/>
    </dgm:pt>
  </dgm:ptLst>
  <dgm:cxnLst>
    <dgm:cxn modelId="{A5E16300-A4EF-344D-9AC4-3E6B6BD1EFCB}" type="presOf" srcId="{92586CC6-CAE8-47A5-B684-B379DECA0259}" destId="{D52454CB-4132-5142-B65A-847FBDC8841E}" srcOrd="0" destOrd="0" presId="urn:microsoft.com/office/officeart/2008/layout/LinedList"/>
    <dgm:cxn modelId="{1144750A-430A-4B4C-AF2B-51180DA33A05}" srcId="{624F9BBF-C2C6-49EC-859D-BBB2ADB392E9}" destId="{848DA8BB-F0D2-254A-9467-922F6E0DDE2F}" srcOrd="2" destOrd="0" parTransId="{4DEECBC9-B33F-E64E-A953-D8C502ACB74D}" sibTransId="{01C41CD4-9004-4045-ABF6-CD07440AFC58}"/>
    <dgm:cxn modelId="{CA75F813-1345-4F13-9B07-2C2F39EC5EA0}" srcId="{624F9BBF-C2C6-49EC-859D-BBB2ADB392E9}" destId="{0A9DF230-0D87-4B88-B679-E377E711463E}" srcOrd="0" destOrd="0" parTransId="{94E04D6D-C3C4-4407-92C7-0886EF0E25AB}" sibTransId="{3E35E7A7-8CBE-43BF-B0F4-9E0F06971CE5}"/>
    <dgm:cxn modelId="{22141349-DF11-654E-B54B-062A2E25B03A}" type="presOf" srcId="{624F9BBF-C2C6-49EC-859D-BBB2ADB392E9}" destId="{A06DC07C-7111-2246-85C7-DAC8B402EA59}" srcOrd="0" destOrd="0" presId="urn:microsoft.com/office/officeart/2008/layout/LinedList"/>
    <dgm:cxn modelId="{9D42D5D1-46F2-AD45-A1CB-DDDDB614EAF9}" type="presOf" srcId="{848DA8BB-F0D2-254A-9467-922F6E0DDE2F}" destId="{355FD200-B0B5-734A-993F-881FF7FC3233}" srcOrd="0" destOrd="0" presId="urn:microsoft.com/office/officeart/2008/layout/LinedList"/>
    <dgm:cxn modelId="{9E45A7E5-BFEA-1340-9542-CF6BC87E7CF3}" type="presOf" srcId="{0A9DF230-0D87-4B88-B679-E377E711463E}" destId="{740080DE-D60A-3F43-B5F6-891E8A239BA2}" srcOrd="0" destOrd="0" presId="urn:microsoft.com/office/officeart/2008/layout/LinedList"/>
    <dgm:cxn modelId="{1B44B0F8-D843-4161-B643-D3F263D0CF26}" srcId="{624F9BBF-C2C6-49EC-859D-BBB2ADB392E9}" destId="{92586CC6-CAE8-47A5-B684-B379DECA0259}" srcOrd="1" destOrd="0" parTransId="{646472C6-6E9D-4E57-9EC6-AF5D708FF416}" sibTransId="{A86294E1-D460-432C-B4DF-F6BD18FD0B2B}"/>
    <dgm:cxn modelId="{08CEF136-41C6-1241-8A36-5456063EC626}" type="presParOf" srcId="{A06DC07C-7111-2246-85C7-DAC8B402EA59}" destId="{36D9AE28-001E-B34F-930E-782DF27EB8F0}" srcOrd="0" destOrd="0" presId="urn:microsoft.com/office/officeart/2008/layout/LinedList"/>
    <dgm:cxn modelId="{A9755DBA-289B-7440-99CD-0483F586738A}" type="presParOf" srcId="{A06DC07C-7111-2246-85C7-DAC8B402EA59}" destId="{08EA2732-75CD-2046-9B87-4DC5DD05B243}" srcOrd="1" destOrd="0" presId="urn:microsoft.com/office/officeart/2008/layout/LinedList"/>
    <dgm:cxn modelId="{6365B253-57D2-164A-9818-A68BB4E191A4}" type="presParOf" srcId="{08EA2732-75CD-2046-9B87-4DC5DD05B243}" destId="{740080DE-D60A-3F43-B5F6-891E8A239BA2}" srcOrd="0" destOrd="0" presId="urn:microsoft.com/office/officeart/2008/layout/LinedList"/>
    <dgm:cxn modelId="{3D052010-D5B1-504F-91C3-B98DE4F99866}" type="presParOf" srcId="{08EA2732-75CD-2046-9B87-4DC5DD05B243}" destId="{0C6EDE45-7DC6-5643-80DD-5F6848648A84}" srcOrd="1" destOrd="0" presId="urn:microsoft.com/office/officeart/2008/layout/LinedList"/>
    <dgm:cxn modelId="{84C82996-9ED5-034E-B645-0EBDEE8D92B2}" type="presParOf" srcId="{A06DC07C-7111-2246-85C7-DAC8B402EA59}" destId="{AB71D763-3418-1C4A-B6C5-76F71396DF0D}" srcOrd="2" destOrd="0" presId="urn:microsoft.com/office/officeart/2008/layout/LinedList"/>
    <dgm:cxn modelId="{0DBCDC20-73FF-A741-BDC9-D500145A8C62}" type="presParOf" srcId="{A06DC07C-7111-2246-85C7-DAC8B402EA59}" destId="{6E1A637C-940F-9C4F-A2BD-870FF6B7FA51}" srcOrd="3" destOrd="0" presId="urn:microsoft.com/office/officeart/2008/layout/LinedList"/>
    <dgm:cxn modelId="{D821F2E6-A0E6-6046-AC0D-280A11630AB7}" type="presParOf" srcId="{6E1A637C-940F-9C4F-A2BD-870FF6B7FA51}" destId="{D52454CB-4132-5142-B65A-847FBDC8841E}" srcOrd="0" destOrd="0" presId="urn:microsoft.com/office/officeart/2008/layout/LinedList"/>
    <dgm:cxn modelId="{5648A744-3707-A04E-944E-5A29EFBC6635}" type="presParOf" srcId="{6E1A637C-940F-9C4F-A2BD-870FF6B7FA51}" destId="{FF2D3799-1D70-3C4C-A6DA-DC4A677A507B}" srcOrd="1" destOrd="0" presId="urn:microsoft.com/office/officeart/2008/layout/LinedList"/>
    <dgm:cxn modelId="{E14863CB-0914-3140-8CB6-159C84BB6925}" type="presParOf" srcId="{A06DC07C-7111-2246-85C7-DAC8B402EA59}" destId="{9DCA9711-1852-DA4D-AA04-67D440C77EFB}" srcOrd="4" destOrd="0" presId="urn:microsoft.com/office/officeart/2008/layout/LinedList"/>
    <dgm:cxn modelId="{BE70C475-CC75-2B4B-ABFA-DA5C2C69CA69}" type="presParOf" srcId="{A06DC07C-7111-2246-85C7-DAC8B402EA59}" destId="{2DDDB9C9-B3AB-4647-AC35-14A153C284E2}" srcOrd="5" destOrd="0" presId="urn:microsoft.com/office/officeart/2008/layout/LinedList"/>
    <dgm:cxn modelId="{A128EE0A-CCFB-D949-A945-81D91B20B53B}" type="presParOf" srcId="{2DDDB9C9-B3AB-4647-AC35-14A153C284E2}" destId="{355FD200-B0B5-734A-993F-881FF7FC3233}" srcOrd="0" destOrd="0" presId="urn:microsoft.com/office/officeart/2008/layout/LinedList"/>
    <dgm:cxn modelId="{42252E64-B372-074E-BEEA-0E6179361169}" type="presParOf" srcId="{2DDDB9C9-B3AB-4647-AC35-14A153C284E2}" destId="{D18086E6-26F7-F349-A016-E3158AC58B9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E7F6D5-1F96-4508-9DB5-9DA17BD60DE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0A1527F-0138-47F7-8886-AC048FE11674}">
      <dgm:prSet custT="1"/>
      <dgm:spPr/>
      <dgm:t>
        <a:bodyPr/>
        <a:lstStyle/>
        <a:p>
          <a:r>
            <a:rPr lang="es-CO" sz="18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Mujeres cabeza de familia </a:t>
          </a:r>
          <a:r>
            <a:rPr lang="es-CO" sz="18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que cometieron el delito en </a:t>
          </a:r>
          <a:r>
            <a:rPr lang="es-CO" sz="18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condiciones de marginalidad</a:t>
          </a:r>
          <a:r>
            <a:rPr lang="es-CO" sz="18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y que han sido condenadas por algunos de los siguientes delitos del Código Penal: </a:t>
          </a:r>
          <a:endParaRPr lang="en-US" sz="18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56D0D08C-8A52-42AD-B84B-C895A34A88B9}" type="parTrans" cxnId="{81652C28-F82D-4CBC-8259-878CAE8668F5}">
      <dgm:prSet/>
      <dgm:spPr/>
      <dgm:t>
        <a:bodyPr/>
        <a:lstStyle/>
        <a:p>
          <a:endParaRPr lang="en-US" b="1"/>
        </a:p>
      </dgm:t>
    </dgm:pt>
    <dgm:pt modelId="{E0EE80D2-7F31-4052-8538-CB8F2C162352}" type="sibTrans" cxnId="{81652C28-F82D-4CBC-8259-878CAE8668F5}">
      <dgm:prSet/>
      <dgm:spPr/>
      <dgm:t>
        <a:bodyPr/>
        <a:lstStyle/>
        <a:p>
          <a:endParaRPr lang="en-US" b="1"/>
        </a:p>
      </dgm:t>
    </dgm:pt>
    <dgm:pt modelId="{64E73FB5-BC80-4A5D-9C41-EB73EB1274E5}">
      <dgm:prSet custT="1"/>
      <dgm:spPr/>
      <dgm:t>
        <a:bodyPr/>
        <a:lstStyle/>
        <a:p>
          <a:pPr algn="l">
            <a:lnSpc>
              <a:spcPct val="150000"/>
            </a:lnSpc>
          </a:pP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+ 239. Hurto.</a:t>
          </a:r>
          <a:b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</a:b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+ 240. Hurto calificado.</a:t>
          </a:r>
          <a:b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</a:b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+ 241. Hurto agravado.</a:t>
          </a:r>
          <a:b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</a:b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+ 375. Conservación o financiación de plantaciones.</a:t>
          </a:r>
        </a:p>
        <a:p>
          <a:pPr algn="l">
            <a:lnSpc>
              <a:spcPct val="150000"/>
            </a:lnSpc>
          </a:pP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+ 376. Tráfico, fabricación o porte de estupefacientes. </a:t>
          </a:r>
        </a:p>
        <a:p>
          <a:pPr algn="l">
            <a:lnSpc>
              <a:spcPct val="150000"/>
            </a:lnSpc>
          </a:pP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+ 377. Destinación ilícita de muebles o inmuebles. </a:t>
          </a:r>
          <a:endParaRPr lang="en-US" sz="16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EF474EAE-78AC-4ADF-8361-319AFDE6D346}" type="parTrans" cxnId="{D183FECC-DC7F-4BCC-BF81-9A952ED9E142}">
      <dgm:prSet/>
      <dgm:spPr/>
      <dgm:t>
        <a:bodyPr/>
        <a:lstStyle/>
        <a:p>
          <a:endParaRPr lang="en-US" b="1"/>
        </a:p>
      </dgm:t>
    </dgm:pt>
    <dgm:pt modelId="{2A8F9746-BCC8-47B4-8ADC-5F1CC9C987C2}" type="sibTrans" cxnId="{D183FECC-DC7F-4BCC-BF81-9A952ED9E142}">
      <dgm:prSet/>
      <dgm:spPr/>
      <dgm:t>
        <a:bodyPr/>
        <a:lstStyle/>
        <a:p>
          <a:endParaRPr lang="en-US" b="1"/>
        </a:p>
      </dgm:t>
    </dgm:pt>
    <dgm:pt modelId="{19BD81B7-AA00-4DDD-9D81-3AEED6F92C4F}">
      <dgm:prSet custT="1"/>
      <dgm:spPr/>
      <dgm:t>
        <a:bodyPr/>
        <a:lstStyle/>
        <a:p>
          <a:r>
            <a:rPr lang="es-CO" sz="20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Además de los supuestos anteriores, se pueden beneficiar las mujeres cabeza de familia condenadas por otros delitos, a una pena </a:t>
          </a:r>
          <a:r>
            <a:rPr lang="es-CO" sz="20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igual o inferior a 8 años de prisión</a:t>
          </a:r>
          <a:br>
            <a:rPr lang="es-CO" sz="20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</a:br>
          <a:endParaRPr lang="en-US" sz="20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0B2D06BC-9E8E-480E-B285-00925EDB8DD6}" type="parTrans" cxnId="{5669DA7B-93D5-4D57-9986-7260ED8BB8F2}">
      <dgm:prSet/>
      <dgm:spPr/>
      <dgm:t>
        <a:bodyPr/>
        <a:lstStyle/>
        <a:p>
          <a:endParaRPr lang="en-US" b="1"/>
        </a:p>
      </dgm:t>
    </dgm:pt>
    <dgm:pt modelId="{AC115F3B-6081-496A-84A1-790DBF5687BB}" type="sibTrans" cxnId="{5669DA7B-93D5-4D57-9986-7260ED8BB8F2}">
      <dgm:prSet/>
      <dgm:spPr/>
      <dgm:t>
        <a:bodyPr/>
        <a:lstStyle/>
        <a:p>
          <a:endParaRPr lang="en-US" b="1"/>
        </a:p>
      </dgm:t>
    </dgm:pt>
    <dgm:pt modelId="{992F1ED8-3720-43EC-8E95-07FC493FD382}">
      <dgm:prSet custT="1"/>
      <dgm:spPr/>
      <dgm:t>
        <a:bodyPr/>
        <a:lstStyle/>
        <a:p>
          <a:r>
            <a:rPr lang="es-CO" sz="18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Esta ley aplica también para mujeres que hayan sido  condenadas por el delito de </a:t>
          </a:r>
          <a:r>
            <a:rPr lang="es-CO" sz="18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concierto para delinquir </a:t>
          </a:r>
          <a:r>
            <a:rPr lang="es-CO" sz="18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(artículo 340 del Código Penal), cuando el Concierto esté relacionado con los delitos de hurto y de tráfico de estupefacientes antes mencionados. </a:t>
          </a:r>
          <a:endParaRPr lang="en-US" sz="18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8DA1D3D7-1956-4D76-A535-AFA1B120B177}" type="parTrans" cxnId="{E99EF97A-9620-4EBC-A850-1009A7A68E95}">
      <dgm:prSet/>
      <dgm:spPr/>
      <dgm:t>
        <a:bodyPr/>
        <a:lstStyle/>
        <a:p>
          <a:endParaRPr lang="en-US" b="1"/>
        </a:p>
      </dgm:t>
    </dgm:pt>
    <dgm:pt modelId="{C4423292-CC75-4277-8FFF-7698CD30BADD}" type="sibTrans" cxnId="{E99EF97A-9620-4EBC-A850-1009A7A68E95}">
      <dgm:prSet/>
      <dgm:spPr/>
      <dgm:t>
        <a:bodyPr/>
        <a:lstStyle/>
        <a:p>
          <a:endParaRPr lang="en-US" b="1"/>
        </a:p>
      </dgm:t>
    </dgm:pt>
    <dgm:pt modelId="{404805F2-4CBB-9544-B2F8-A164634B5F5E}" type="pres">
      <dgm:prSet presAssocID="{16E7F6D5-1F96-4508-9DB5-9DA17BD60DEE}" presName="diagram" presStyleCnt="0">
        <dgm:presLayoutVars>
          <dgm:dir/>
          <dgm:resizeHandles val="exact"/>
        </dgm:presLayoutVars>
      </dgm:prSet>
      <dgm:spPr/>
    </dgm:pt>
    <dgm:pt modelId="{7CCB8D83-ADB2-284F-9392-D7631ACF8B97}" type="pres">
      <dgm:prSet presAssocID="{B0A1527F-0138-47F7-8886-AC048FE11674}" presName="node" presStyleLbl="node1" presStyleIdx="0" presStyleCnt="4" custScaleX="114163" custScaleY="119003">
        <dgm:presLayoutVars>
          <dgm:bulletEnabled val="1"/>
        </dgm:presLayoutVars>
      </dgm:prSet>
      <dgm:spPr/>
    </dgm:pt>
    <dgm:pt modelId="{3039E1E7-99C9-734F-86C0-3FBF65028B2B}" type="pres">
      <dgm:prSet presAssocID="{E0EE80D2-7F31-4052-8538-CB8F2C162352}" presName="sibTrans" presStyleCnt="0"/>
      <dgm:spPr/>
    </dgm:pt>
    <dgm:pt modelId="{E65C0075-DB88-4841-8175-EFC697034D78}" type="pres">
      <dgm:prSet presAssocID="{64E73FB5-BC80-4A5D-9C41-EB73EB1274E5}" presName="node" presStyleLbl="node1" presStyleIdx="1" presStyleCnt="4" custScaleX="238918" custScaleY="121392">
        <dgm:presLayoutVars>
          <dgm:bulletEnabled val="1"/>
        </dgm:presLayoutVars>
      </dgm:prSet>
      <dgm:spPr/>
    </dgm:pt>
    <dgm:pt modelId="{A40E05B6-A8CB-A748-98A0-C175055FB79E}" type="pres">
      <dgm:prSet presAssocID="{2A8F9746-BCC8-47B4-8ADC-5F1CC9C987C2}" presName="sibTrans" presStyleCnt="0"/>
      <dgm:spPr/>
    </dgm:pt>
    <dgm:pt modelId="{5B142F19-C195-1D41-86BD-5871B4E40FA1}" type="pres">
      <dgm:prSet presAssocID="{19BD81B7-AA00-4DDD-9D81-3AEED6F92C4F}" presName="node" presStyleLbl="node1" presStyleIdx="2" presStyleCnt="4" custScaleX="157467">
        <dgm:presLayoutVars>
          <dgm:bulletEnabled val="1"/>
        </dgm:presLayoutVars>
      </dgm:prSet>
      <dgm:spPr/>
    </dgm:pt>
    <dgm:pt modelId="{1E26C09E-93AE-5746-8276-BD30DFF4B639}" type="pres">
      <dgm:prSet presAssocID="{AC115F3B-6081-496A-84A1-790DBF5687BB}" presName="sibTrans" presStyleCnt="0"/>
      <dgm:spPr/>
    </dgm:pt>
    <dgm:pt modelId="{0E13403C-D362-7145-B2B8-F9378ED569F9}" type="pres">
      <dgm:prSet presAssocID="{992F1ED8-3720-43EC-8E95-07FC493FD382}" presName="node" presStyleLbl="node1" presStyleIdx="3" presStyleCnt="4" custScaleX="164750">
        <dgm:presLayoutVars>
          <dgm:bulletEnabled val="1"/>
        </dgm:presLayoutVars>
      </dgm:prSet>
      <dgm:spPr/>
    </dgm:pt>
  </dgm:ptLst>
  <dgm:cxnLst>
    <dgm:cxn modelId="{ABE1B71B-4714-9146-93D5-D0E803B92682}" type="presOf" srcId="{64E73FB5-BC80-4A5D-9C41-EB73EB1274E5}" destId="{E65C0075-DB88-4841-8175-EFC697034D78}" srcOrd="0" destOrd="0" presId="urn:microsoft.com/office/officeart/2005/8/layout/default"/>
    <dgm:cxn modelId="{81652C28-F82D-4CBC-8259-878CAE8668F5}" srcId="{16E7F6D5-1F96-4508-9DB5-9DA17BD60DEE}" destId="{B0A1527F-0138-47F7-8886-AC048FE11674}" srcOrd="0" destOrd="0" parTransId="{56D0D08C-8A52-42AD-B84B-C895A34A88B9}" sibTransId="{E0EE80D2-7F31-4052-8538-CB8F2C162352}"/>
    <dgm:cxn modelId="{90A4D430-8C57-C542-99D6-F54867181D61}" type="presOf" srcId="{16E7F6D5-1F96-4508-9DB5-9DA17BD60DEE}" destId="{404805F2-4CBB-9544-B2F8-A164634B5F5E}" srcOrd="0" destOrd="0" presId="urn:microsoft.com/office/officeart/2005/8/layout/default"/>
    <dgm:cxn modelId="{E99EF97A-9620-4EBC-A850-1009A7A68E95}" srcId="{16E7F6D5-1F96-4508-9DB5-9DA17BD60DEE}" destId="{992F1ED8-3720-43EC-8E95-07FC493FD382}" srcOrd="3" destOrd="0" parTransId="{8DA1D3D7-1956-4D76-A535-AFA1B120B177}" sibTransId="{C4423292-CC75-4277-8FFF-7698CD30BADD}"/>
    <dgm:cxn modelId="{5669DA7B-93D5-4D57-9986-7260ED8BB8F2}" srcId="{16E7F6D5-1F96-4508-9DB5-9DA17BD60DEE}" destId="{19BD81B7-AA00-4DDD-9D81-3AEED6F92C4F}" srcOrd="2" destOrd="0" parTransId="{0B2D06BC-9E8E-480E-B285-00925EDB8DD6}" sibTransId="{AC115F3B-6081-496A-84A1-790DBF5687BB}"/>
    <dgm:cxn modelId="{2C36B98B-16D1-594B-A9D0-E19C26D81F50}" type="presOf" srcId="{992F1ED8-3720-43EC-8E95-07FC493FD382}" destId="{0E13403C-D362-7145-B2B8-F9378ED569F9}" srcOrd="0" destOrd="0" presId="urn:microsoft.com/office/officeart/2005/8/layout/default"/>
    <dgm:cxn modelId="{D183FECC-DC7F-4BCC-BF81-9A952ED9E142}" srcId="{16E7F6D5-1F96-4508-9DB5-9DA17BD60DEE}" destId="{64E73FB5-BC80-4A5D-9C41-EB73EB1274E5}" srcOrd="1" destOrd="0" parTransId="{EF474EAE-78AC-4ADF-8361-319AFDE6D346}" sibTransId="{2A8F9746-BCC8-47B4-8ADC-5F1CC9C987C2}"/>
    <dgm:cxn modelId="{F07D60D5-0460-EF48-8D11-A989442DC6CD}" type="presOf" srcId="{19BD81B7-AA00-4DDD-9D81-3AEED6F92C4F}" destId="{5B142F19-C195-1D41-86BD-5871B4E40FA1}" srcOrd="0" destOrd="0" presId="urn:microsoft.com/office/officeart/2005/8/layout/default"/>
    <dgm:cxn modelId="{9900AEE6-5BEA-434E-910D-3A32EB3B29A9}" type="presOf" srcId="{B0A1527F-0138-47F7-8886-AC048FE11674}" destId="{7CCB8D83-ADB2-284F-9392-D7631ACF8B97}" srcOrd="0" destOrd="0" presId="urn:microsoft.com/office/officeart/2005/8/layout/default"/>
    <dgm:cxn modelId="{B5272640-C280-AF43-80C5-E1E0D010AC97}" type="presParOf" srcId="{404805F2-4CBB-9544-B2F8-A164634B5F5E}" destId="{7CCB8D83-ADB2-284F-9392-D7631ACF8B97}" srcOrd="0" destOrd="0" presId="urn:microsoft.com/office/officeart/2005/8/layout/default"/>
    <dgm:cxn modelId="{E627CBF7-7A79-B14B-9542-62814DAE3858}" type="presParOf" srcId="{404805F2-4CBB-9544-B2F8-A164634B5F5E}" destId="{3039E1E7-99C9-734F-86C0-3FBF65028B2B}" srcOrd="1" destOrd="0" presId="urn:microsoft.com/office/officeart/2005/8/layout/default"/>
    <dgm:cxn modelId="{51876523-D290-6743-AEF9-A7ABC3A02F75}" type="presParOf" srcId="{404805F2-4CBB-9544-B2F8-A164634B5F5E}" destId="{E65C0075-DB88-4841-8175-EFC697034D78}" srcOrd="2" destOrd="0" presId="urn:microsoft.com/office/officeart/2005/8/layout/default"/>
    <dgm:cxn modelId="{1D7EEAC9-DC9D-4542-B9B1-EE68C1DEA453}" type="presParOf" srcId="{404805F2-4CBB-9544-B2F8-A164634B5F5E}" destId="{A40E05B6-A8CB-A748-98A0-C175055FB79E}" srcOrd="3" destOrd="0" presId="urn:microsoft.com/office/officeart/2005/8/layout/default"/>
    <dgm:cxn modelId="{455BA144-6A5A-554C-88E2-04CE099B8A3F}" type="presParOf" srcId="{404805F2-4CBB-9544-B2F8-A164634B5F5E}" destId="{5B142F19-C195-1D41-86BD-5871B4E40FA1}" srcOrd="4" destOrd="0" presId="urn:microsoft.com/office/officeart/2005/8/layout/default"/>
    <dgm:cxn modelId="{2D8A8865-3258-6344-B9F0-A3364A25C6C9}" type="presParOf" srcId="{404805F2-4CBB-9544-B2F8-A164634B5F5E}" destId="{1E26C09E-93AE-5746-8276-BD30DFF4B639}" srcOrd="5" destOrd="0" presId="urn:microsoft.com/office/officeart/2005/8/layout/default"/>
    <dgm:cxn modelId="{235D41C6-9B38-E04F-B541-6F1D1C6B7B3F}" type="presParOf" srcId="{404805F2-4CBB-9544-B2F8-A164634B5F5E}" destId="{0E13403C-D362-7145-B2B8-F9378ED569F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4F9BBF-C2C6-49EC-859D-BBB2ADB392E9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2586CC6-CAE8-47A5-B684-B379DECA0259}">
      <dgm:prSet/>
      <dgm:spPr/>
      <dgm:t>
        <a:bodyPr/>
        <a:lstStyle/>
        <a:p>
          <a:r>
            <a:rPr lang="es-CO" b="1" i="0" dirty="0">
              <a:latin typeface="Courier New" panose="02070309020205020404" pitchFamily="49" charset="0"/>
              <a:cs typeface="Courier New" panose="02070309020205020404" pitchFamily="49" charset="0"/>
            </a:rPr>
            <a:t>Mujer cabeza de familia.</a:t>
          </a:r>
          <a:r>
            <a:rPr lang="es-CO" b="0" i="0" dirty="0">
              <a:latin typeface="Courier New" panose="02070309020205020404" pitchFamily="49" charset="0"/>
              <a:cs typeface="Courier New" panose="02070309020205020404" pitchFamily="49" charset="0"/>
            </a:rPr>
            <a:t> Quien ejerce la jefatura del hogar y tiene bajo su cargo afectiva, económica y socialmente de manera permanente hijos menores o personas en condición de discapacidad permanente</a:t>
          </a:r>
          <a:endParaRPr lang="en-US" dirty="0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646472C6-6E9D-4E57-9EC6-AF5D708FF416}" type="parTrans" cxnId="{1B44B0F8-D843-4161-B643-D3F263D0CF26}">
      <dgm:prSet/>
      <dgm:spPr/>
      <dgm:t>
        <a:bodyPr/>
        <a:lstStyle/>
        <a:p>
          <a:endParaRPr lang="en-US"/>
        </a:p>
      </dgm:t>
    </dgm:pt>
    <dgm:pt modelId="{A86294E1-D460-432C-B4DF-F6BD18FD0B2B}" type="sibTrans" cxnId="{1B44B0F8-D843-4161-B643-D3F263D0CF26}">
      <dgm:prSet/>
      <dgm:spPr/>
      <dgm:t>
        <a:bodyPr/>
        <a:lstStyle/>
        <a:p>
          <a:endParaRPr lang="en-US"/>
        </a:p>
      </dgm:t>
    </dgm:pt>
    <dgm:pt modelId="{A06DC07C-7111-2246-85C7-DAC8B402EA59}" type="pres">
      <dgm:prSet presAssocID="{624F9BBF-C2C6-49EC-859D-BBB2ADB392E9}" presName="vert0" presStyleCnt="0">
        <dgm:presLayoutVars>
          <dgm:dir/>
          <dgm:animOne val="branch"/>
          <dgm:animLvl val="lvl"/>
        </dgm:presLayoutVars>
      </dgm:prSet>
      <dgm:spPr/>
    </dgm:pt>
    <dgm:pt modelId="{AB71D763-3418-1C4A-B6C5-76F71396DF0D}" type="pres">
      <dgm:prSet presAssocID="{92586CC6-CAE8-47A5-B684-B379DECA0259}" presName="thickLine" presStyleLbl="alignNode1" presStyleIdx="0" presStyleCnt="1"/>
      <dgm:spPr/>
    </dgm:pt>
    <dgm:pt modelId="{6E1A637C-940F-9C4F-A2BD-870FF6B7FA51}" type="pres">
      <dgm:prSet presAssocID="{92586CC6-CAE8-47A5-B684-B379DECA0259}" presName="horz1" presStyleCnt="0"/>
      <dgm:spPr/>
    </dgm:pt>
    <dgm:pt modelId="{D52454CB-4132-5142-B65A-847FBDC8841E}" type="pres">
      <dgm:prSet presAssocID="{92586CC6-CAE8-47A5-B684-B379DECA0259}" presName="tx1" presStyleLbl="revTx" presStyleIdx="0" presStyleCnt="1"/>
      <dgm:spPr/>
    </dgm:pt>
    <dgm:pt modelId="{FF2D3799-1D70-3C4C-A6DA-DC4A677A507B}" type="pres">
      <dgm:prSet presAssocID="{92586CC6-CAE8-47A5-B684-B379DECA0259}" presName="vert1" presStyleCnt="0"/>
      <dgm:spPr/>
    </dgm:pt>
  </dgm:ptLst>
  <dgm:cxnLst>
    <dgm:cxn modelId="{A5E16300-A4EF-344D-9AC4-3E6B6BD1EFCB}" type="presOf" srcId="{92586CC6-CAE8-47A5-B684-B379DECA0259}" destId="{D52454CB-4132-5142-B65A-847FBDC8841E}" srcOrd="0" destOrd="0" presId="urn:microsoft.com/office/officeart/2008/layout/LinedList"/>
    <dgm:cxn modelId="{22141349-DF11-654E-B54B-062A2E25B03A}" type="presOf" srcId="{624F9BBF-C2C6-49EC-859D-BBB2ADB392E9}" destId="{A06DC07C-7111-2246-85C7-DAC8B402EA59}" srcOrd="0" destOrd="0" presId="urn:microsoft.com/office/officeart/2008/layout/LinedList"/>
    <dgm:cxn modelId="{1B44B0F8-D843-4161-B643-D3F263D0CF26}" srcId="{624F9BBF-C2C6-49EC-859D-BBB2ADB392E9}" destId="{92586CC6-CAE8-47A5-B684-B379DECA0259}" srcOrd="0" destOrd="0" parTransId="{646472C6-6E9D-4E57-9EC6-AF5D708FF416}" sibTransId="{A86294E1-D460-432C-B4DF-F6BD18FD0B2B}"/>
    <dgm:cxn modelId="{84C82996-9ED5-034E-B645-0EBDEE8D92B2}" type="presParOf" srcId="{A06DC07C-7111-2246-85C7-DAC8B402EA59}" destId="{AB71D763-3418-1C4A-B6C5-76F71396DF0D}" srcOrd="0" destOrd="0" presId="urn:microsoft.com/office/officeart/2008/layout/LinedList"/>
    <dgm:cxn modelId="{0DBCDC20-73FF-A741-BDC9-D500145A8C62}" type="presParOf" srcId="{A06DC07C-7111-2246-85C7-DAC8B402EA59}" destId="{6E1A637C-940F-9C4F-A2BD-870FF6B7FA51}" srcOrd="1" destOrd="0" presId="urn:microsoft.com/office/officeart/2008/layout/LinedList"/>
    <dgm:cxn modelId="{D821F2E6-A0E6-6046-AC0D-280A11630AB7}" type="presParOf" srcId="{6E1A637C-940F-9C4F-A2BD-870FF6B7FA51}" destId="{D52454CB-4132-5142-B65A-847FBDC8841E}" srcOrd="0" destOrd="0" presId="urn:microsoft.com/office/officeart/2008/layout/LinedList"/>
    <dgm:cxn modelId="{5648A744-3707-A04E-944E-5A29EFBC6635}" type="presParOf" srcId="{6E1A637C-940F-9C4F-A2BD-870FF6B7FA51}" destId="{FF2D3799-1D70-3C4C-A6DA-DC4A677A507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C6CBDB-F890-478B-9A07-F2BCB19FCB6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C2FC1E-B818-420C-86A1-E712768DC125}">
      <dgm:prSet custT="1"/>
      <dgm:spPr/>
      <dgm:t>
        <a:bodyPr/>
        <a:lstStyle/>
        <a:p>
          <a:r>
            <a:rPr lang="es-CO" sz="24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Aquellas mujeres que NO demuestren que el delito esté asociado a un </a:t>
          </a:r>
          <a:r>
            <a:rPr lang="es-CO" sz="2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contexto de marginalidad que afecte la manutención del hogar</a:t>
          </a:r>
          <a:r>
            <a:rPr lang="es-CO" sz="24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. </a:t>
          </a:r>
          <a:endParaRPr lang="en-US" sz="24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AF3D3395-7B28-4E14-AF47-1E434BD4D1A9}" type="parTrans" cxnId="{6DA6EB25-56FD-42ED-9391-8B76EFC6F506}">
      <dgm:prSet/>
      <dgm:spPr/>
      <dgm:t>
        <a:bodyPr/>
        <a:lstStyle/>
        <a:p>
          <a:endParaRPr lang="en-US" sz="2200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69C4FFB0-B75F-4B4F-B193-73DA343F63CC}" type="sibTrans" cxnId="{6DA6EB25-56FD-42ED-9391-8B76EFC6F506}">
      <dgm:prSet/>
      <dgm:spPr/>
      <dgm:t>
        <a:bodyPr/>
        <a:lstStyle/>
        <a:p>
          <a:endParaRPr lang="en-US" sz="2200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6D390060-6E6B-4BE1-BC6D-383768EA8CFA}">
      <dgm:prSet custT="1"/>
      <dgm:spPr/>
      <dgm:t>
        <a:bodyPr/>
        <a:lstStyle/>
        <a:p>
          <a:r>
            <a:rPr lang="es-CO" sz="23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Quienes tienen </a:t>
          </a:r>
          <a:r>
            <a:rPr lang="es-CO" sz="23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antecedentes</a:t>
          </a:r>
          <a:r>
            <a:rPr lang="es-CO" sz="23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judiciales dentro de los cinco (5) años anteriores a la comisión del delito, </a:t>
          </a:r>
          <a:r>
            <a:rPr lang="es-CO" sz="23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salvo</a:t>
          </a:r>
          <a:r>
            <a:rPr lang="es-CO" sz="23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que se trate de delitos culposos, que tengan como pena principal la multa o que sea por los delitos de hurto y tráfico de estupefacientes. </a:t>
          </a:r>
          <a:endParaRPr lang="en-US" sz="23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805098EB-D291-4F8A-9C0A-D6B8E7EE0FED}" type="parTrans" cxnId="{A82A3E87-247B-4C4B-83E6-63A0CAED25E1}">
      <dgm:prSet/>
      <dgm:spPr/>
      <dgm:t>
        <a:bodyPr/>
        <a:lstStyle/>
        <a:p>
          <a:endParaRPr lang="en-US" sz="2200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CC446EF7-4EA6-4B15-A8EE-7307C54328AA}" type="sibTrans" cxnId="{A82A3E87-247B-4C4B-83E6-63A0CAED25E1}">
      <dgm:prSet/>
      <dgm:spPr/>
      <dgm:t>
        <a:bodyPr/>
        <a:lstStyle/>
        <a:p>
          <a:endParaRPr lang="en-US" sz="2200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13DF2059-E667-4D17-A3AD-994FF7ACEEA1}">
      <dgm:prSet custT="1"/>
      <dgm:spPr/>
      <dgm:t>
        <a:bodyPr/>
        <a:lstStyle/>
        <a:p>
          <a:r>
            <a:rPr lang="es-CO" sz="24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Quienes fueron </a:t>
          </a:r>
          <a:r>
            <a:rPr lang="es-CO" sz="2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condenadas</a:t>
          </a:r>
          <a:r>
            <a:rPr lang="es-CO" sz="24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por los delitos de violencia intrafamiliar o uso de menores de edad en la comisión de delitos. </a:t>
          </a:r>
          <a:endParaRPr lang="en-US" sz="24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E78B1F9C-2BA9-410C-9A83-493E87631200}" type="parTrans" cxnId="{4C778F9E-6969-44D7-93D7-B7EFD08F98E7}">
      <dgm:prSet/>
      <dgm:spPr/>
      <dgm:t>
        <a:bodyPr/>
        <a:lstStyle/>
        <a:p>
          <a:endParaRPr lang="en-US" sz="2200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94053832-6F11-42E3-8AD0-C865361B6DA3}" type="sibTrans" cxnId="{4C778F9E-6969-44D7-93D7-B7EFD08F98E7}">
      <dgm:prSet/>
      <dgm:spPr/>
      <dgm:t>
        <a:bodyPr/>
        <a:lstStyle/>
        <a:p>
          <a:endParaRPr lang="en-US" sz="2200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E2DA1C8E-1ED4-204E-9A09-772D5F9AACE4}" type="pres">
      <dgm:prSet presAssocID="{B1C6CBDB-F890-478B-9A07-F2BCB19FCB61}" presName="linear" presStyleCnt="0">
        <dgm:presLayoutVars>
          <dgm:animLvl val="lvl"/>
          <dgm:resizeHandles val="exact"/>
        </dgm:presLayoutVars>
      </dgm:prSet>
      <dgm:spPr/>
    </dgm:pt>
    <dgm:pt modelId="{5EB3402E-91EA-AC4F-87E0-F16F05D395C9}" type="pres">
      <dgm:prSet presAssocID="{A2C2FC1E-B818-420C-86A1-E712768DC12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EDD222-A068-A64E-96C9-CF135D139982}" type="pres">
      <dgm:prSet presAssocID="{69C4FFB0-B75F-4B4F-B193-73DA343F63CC}" presName="spacer" presStyleCnt="0"/>
      <dgm:spPr/>
    </dgm:pt>
    <dgm:pt modelId="{07F38929-B2E9-2646-AEAC-6D4DB2314EFD}" type="pres">
      <dgm:prSet presAssocID="{6D390060-6E6B-4BE1-BC6D-383768EA8CF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D11855A-CCE7-FB40-AEA1-F31BD5347891}" type="pres">
      <dgm:prSet presAssocID="{CC446EF7-4EA6-4B15-A8EE-7307C54328AA}" presName="spacer" presStyleCnt="0"/>
      <dgm:spPr/>
    </dgm:pt>
    <dgm:pt modelId="{97F091FF-70B9-E246-A33C-915CAC30AE83}" type="pres">
      <dgm:prSet presAssocID="{13DF2059-E667-4D17-A3AD-994FF7ACEEA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DA6EB25-56FD-42ED-9391-8B76EFC6F506}" srcId="{B1C6CBDB-F890-478B-9A07-F2BCB19FCB61}" destId="{A2C2FC1E-B818-420C-86A1-E712768DC125}" srcOrd="0" destOrd="0" parTransId="{AF3D3395-7B28-4E14-AF47-1E434BD4D1A9}" sibTransId="{69C4FFB0-B75F-4B4F-B193-73DA343F63CC}"/>
    <dgm:cxn modelId="{DF65FC48-5C5F-0C49-A601-6F81065A30F7}" type="presOf" srcId="{B1C6CBDB-F890-478B-9A07-F2BCB19FCB61}" destId="{E2DA1C8E-1ED4-204E-9A09-772D5F9AACE4}" srcOrd="0" destOrd="0" presId="urn:microsoft.com/office/officeart/2005/8/layout/vList2"/>
    <dgm:cxn modelId="{AEE75C5B-F641-704C-8ADF-38391446C6B6}" type="presOf" srcId="{A2C2FC1E-B818-420C-86A1-E712768DC125}" destId="{5EB3402E-91EA-AC4F-87E0-F16F05D395C9}" srcOrd="0" destOrd="0" presId="urn:microsoft.com/office/officeart/2005/8/layout/vList2"/>
    <dgm:cxn modelId="{A82A3E87-247B-4C4B-83E6-63A0CAED25E1}" srcId="{B1C6CBDB-F890-478B-9A07-F2BCB19FCB61}" destId="{6D390060-6E6B-4BE1-BC6D-383768EA8CFA}" srcOrd="1" destOrd="0" parTransId="{805098EB-D291-4F8A-9C0A-D6B8E7EE0FED}" sibTransId="{CC446EF7-4EA6-4B15-A8EE-7307C54328AA}"/>
    <dgm:cxn modelId="{9761C189-619A-6E4D-8254-4EB3B5AAC1AD}" type="presOf" srcId="{6D390060-6E6B-4BE1-BC6D-383768EA8CFA}" destId="{07F38929-B2E9-2646-AEAC-6D4DB2314EFD}" srcOrd="0" destOrd="0" presId="urn:microsoft.com/office/officeart/2005/8/layout/vList2"/>
    <dgm:cxn modelId="{4C778F9E-6969-44D7-93D7-B7EFD08F98E7}" srcId="{B1C6CBDB-F890-478B-9A07-F2BCB19FCB61}" destId="{13DF2059-E667-4D17-A3AD-994FF7ACEEA1}" srcOrd="2" destOrd="0" parTransId="{E78B1F9C-2BA9-410C-9A83-493E87631200}" sibTransId="{94053832-6F11-42E3-8AD0-C865361B6DA3}"/>
    <dgm:cxn modelId="{F14072A2-ACE3-0446-9479-D6058A76956A}" type="presOf" srcId="{13DF2059-E667-4D17-A3AD-994FF7ACEEA1}" destId="{97F091FF-70B9-E246-A33C-915CAC30AE83}" srcOrd="0" destOrd="0" presId="urn:microsoft.com/office/officeart/2005/8/layout/vList2"/>
    <dgm:cxn modelId="{E842BECA-07A3-9540-B5B9-FC127AC8109C}" type="presParOf" srcId="{E2DA1C8E-1ED4-204E-9A09-772D5F9AACE4}" destId="{5EB3402E-91EA-AC4F-87E0-F16F05D395C9}" srcOrd="0" destOrd="0" presId="urn:microsoft.com/office/officeart/2005/8/layout/vList2"/>
    <dgm:cxn modelId="{2F95604C-CB18-8247-81FC-C1C8FEB36168}" type="presParOf" srcId="{E2DA1C8E-1ED4-204E-9A09-772D5F9AACE4}" destId="{0FEDD222-A068-A64E-96C9-CF135D139982}" srcOrd="1" destOrd="0" presId="urn:microsoft.com/office/officeart/2005/8/layout/vList2"/>
    <dgm:cxn modelId="{0D245D6D-9802-1842-94AF-D1E6FE1D43E2}" type="presParOf" srcId="{E2DA1C8E-1ED4-204E-9A09-772D5F9AACE4}" destId="{07F38929-B2E9-2646-AEAC-6D4DB2314EFD}" srcOrd="2" destOrd="0" presId="urn:microsoft.com/office/officeart/2005/8/layout/vList2"/>
    <dgm:cxn modelId="{A7635060-B9C9-F645-8D83-CA17AAFA033B}" type="presParOf" srcId="{E2DA1C8E-1ED4-204E-9A09-772D5F9AACE4}" destId="{6D11855A-CCE7-FB40-AEA1-F31BD5347891}" srcOrd="3" destOrd="0" presId="urn:microsoft.com/office/officeart/2005/8/layout/vList2"/>
    <dgm:cxn modelId="{89A914A9-AEFE-414E-AF78-C527F4F824DC}" type="presParOf" srcId="{E2DA1C8E-1ED4-204E-9A09-772D5F9AACE4}" destId="{97F091FF-70B9-E246-A33C-915CAC30AE8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686BBB-9AAA-4D61-A8BB-DAF3A6B8D85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B2B2180-5056-4499-8539-0D080D3B565E}">
      <dgm:prSet custT="1"/>
      <dgm:spPr/>
      <dgm:t>
        <a:bodyPr/>
        <a:lstStyle/>
        <a:p>
          <a:r>
            <a:rPr lang="es-CO" sz="2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Los servicios de utilidad pública son los realizados en </a:t>
          </a:r>
          <a:r>
            <a:rPr lang="es-CO" sz="2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beneficio de la sociedad</a:t>
          </a:r>
          <a:r>
            <a:rPr lang="es-CO" sz="2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. Unos ejemplos de esto son, entre otras: </a:t>
          </a:r>
          <a:endParaRPr lang="en-US" sz="24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00C8BDB-55EB-4FF7-B467-57C0BE055631}" type="parTrans" cxnId="{D1668AF8-F9F0-4C1C-B263-449424CABEEE}">
      <dgm:prSet/>
      <dgm:spPr/>
      <dgm:t>
        <a:bodyPr/>
        <a:lstStyle/>
        <a:p>
          <a:endParaRPr lang="en-US" sz="2300"/>
        </a:p>
      </dgm:t>
    </dgm:pt>
    <dgm:pt modelId="{846F51B2-2DA6-4AEE-A34D-F4F2FD1AB892}" type="sibTrans" cxnId="{D1668AF8-F9F0-4C1C-B263-449424CABEEE}">
      <dgm:prSet/>
      <dgm:spPr/>
      <dgm:t>
        <a:bodyPr/>
        <a:lstStyle/>
        <a:p>
          <a:endParaRPr lang="en-US" sz="2300"/>
        </a:p>
      </dgm:t>
    </dgm:pt>
    <dgm:pt modelId="{4C7F044A-DDA9-42C5-98C7-678091186647}">
      <dgm:prSet custT="1"/>
      <dgm:spPr/>
      <dgm:t>
        <a:bodyPr/>
        <a:lstStyle/>
        <a:p>
          <a:r>
            <a:rPr lang="es-CO" sz="2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Labores de recuperación o mejoramiento del espacio público. </a:t>
          </a:r>
          <a:endParaRPr lang="en-US" sz="24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25401CD5-F1C1-4894-AA69-C50EFFAEA09C}" type="parTrans" cxnId="{6CF57D35-2DD0-4EA3-8D68-880D44CE1F83}">
      <dgm:prSet/>
      <dgm:spPr/>
      <dgm:t>
        <a:bodyPr/>
        <a:lstStyle/>
        <a:p>
          <a:endParaRPr lang="en-US" sz="2300"/>
        </a:p>
      </dgm:t>
    </dgm:pt>
    <dgm:pt modelId="{7621BA0B-6C7B-4229-A411-4DB50C3E3760}" type="sibTrans" cxnId="{6CF57D35-2DD0-4EA3-8D68-880D44CE1F83}">
      <dgm:prSet/>
      <dgm:spPr/>
      <dgm:t>
        <a:bodyPr/>
        <a:lstStyle/>
        <a:p>
          <a:endParaRPr lang="en-US" sz="2300"/>
        </a:p>
      </dgm:t>
    </dgm:pt>
    <dgm:pt modelId="{8E20BEDC-C5B6-45A6-875B-91BD306321AF}">
      <dgm:prSet custT="1"/>
      <dgm:spPr/>
      <dgm:t>
        <a:bodyPr/>
        <a:lstStyle/>
        <a:p>
          <a:r>
            <a:rPr lang="es-CO" sz="24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Apoyo o asistencia a las víctimas siempre que estas lo acepten; asistencia a comunidades vulnerables. </a:t>
          </a:r>
          <a:endParaRPr lang="en-US" sz="24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11D6A713-B769-4314-93DE-9A10E0FADDBD}" type="parTrans" cxnId="{E5D6AF86-35A8-474E-B3F5-116EFE8309AE}">
      <dgm:prSet/>
      <dgm:spPr/>
      <dgm:t>
        <a:bodyPr/>
        <a:lstStyle/>
        <a:p>
          <a:endParaRPr lang="en-US" sz="2300"/>
        </a:p>
      </dgm:t>
    </dgm:pt>
    <dgm:pt modelId="{F18FEBED-BA44-43DB-B648-A84872D0AB9F}" type="sibTrans" cxnId="{E5D6AF86-35A8-474E-B3F5-116EFE8309AE}">
      <dgm:prSet/>
      <dgm:spPr/>
      <dgm:t>
        <a:bodyPr/>
        <a:lstStyle/>
        <a:p>
          <a:endParaRPr lang="en-US" sz="2300"/>
        </a:p>
      </dgm:t>
    </dgm:pt>
    <dgm:pt modelId="{7ED74BF7-660D-4FD3-AA67-D25E70803582}">
      <dgm:prSet custT="1"/>
      <dgm:spPr/>
      <dgm:t>
        <a:bodyPr/>
        <a:lstStyle/>
        <a:p>
          <a:r>
            <a:rPr lang="es-CO" sz="21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Realización de actividades de carácter educativo en materia cultural, vial, ambiental, y otras similares que permitan el restablecimiento del tejido social afectado por el delito. </a:t>
          </a:r>
          <a:endParaRPr lang="en-US" sz="21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E6A84ADB-EEDB-4A75-AF56-E38BB8A78250}" type="parTrans" cxnId="{083C8ED6-EB8D-4932-BBF4-429E0A6695D3}">
      <dgm:prSet/>
      <dgm:spPr/>
      <dgm:t>
        <a:bodyPr/>
        <a:lstStyle/>
        <a:p>
          <a:endParaRPr lang="en-US" sz="2300"/>
        </a:p>
      </dgm:t>
    </dgm:pt>
    <dgm:pt modelId="{7A94E7D1-7BB9-4623-ADEF-82CE4D527D51}" type="sibTrans" cxnId="{083C8ED6-EB8D-4932-BBF4-429E0A6695D3}">
      <dgm:prSet/>
      <dgm:spPr/>
      <dgm:t>
        <a:bodyPr/>
        <a:lstStyle/>
        <a:p>
          <a:endParaRPr lang="en-US" sz="2300"/>
        </a:p>
      </dgm:t>
    </dgm:pt>
    <dgm:pt modelId="{90D3DFA1-E198-AC46-9AD0-538B55DC1172}" type="pres">
      <dgm:prSet presAssocID="{22686BBB-9AAA-4D61-A8BB-DAF3A6B8D85F}" presName="linear" presStyleCnt="0">
        <dgm:presLayoutVars>
          <dgm:animLvl val="lvl"/>
          <dgm:resizeHandles val="exact"/>
        </dgm:presLayoutVars>
      </dgm:prSet>
      <dgm:spPr/>
    </dgm:pt>
    <dgm:pt modelId="{A7DBBD5F-AE90-7B4A-99B5-73986B5C04EC}" type="pres">
      <dgm:prSet presAssocID="{DB2B2180-5056-4499-8539-0D080D3B565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D9CF596-3362-B94A-837F-FC2B68E27F01}" type="pres">
      <dgm:prSet presAssocID="{846F51B2-2DA6-4AEE-A34D-F4F2FD1AB892}" presName="spacer" presStyleCnt="0"/>
      <dgm:spPr/>
    </dgm:pt>
    <dgm:pt modelId="{089A2452-F4F1-E941-AA11-D72D94A3229A}" type="pres">
      <dgm:prSet presAssocID="{4C7F044A-DDA9-42C5-98C7-67809118664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4AF2383-B3D6-CD4A-8BEC-B597F79AE26E}" type="pres">
      <dgm:prSet presAssocID="{7621BA0B-6C7B-4229-A411-4DB50C3E3760}" presName="spacer" presStyleCnt="0"/>
      <dgm:spPr/>
    </dgm:pt>
    <dgm:pt modelId="{9611122D-171B-7049-91C7-923B3066D3E2}" type="pres">
      <dgm:prSet presAssocID="{8E20BEDC-C5B6-45A6-875B-91BD306321A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BEE27FF-0684-7D4F-BAA0-BF8DAF7A5717}" type="pres">
      <dgm:prSet presAssocID="{F18FEBED-BA44-43DB-B648-A84872D0AB9F}" presName="spacer" presStyleCnt="0"/>
      <dgm:spPr/>
    </dgm:pt>
    <dgm:pt modelId="{23B84BED-2146-4245-A8E8-A92C76E961B1}" type="pres">
      <dgm:prSet presAssocID="{7ED74BF7-660D-4FD3-AA67-D25E7080358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F37480A-79AC-C649-8E10-67EDC2CD5DC9}" type="presOf" srcId="{22686BBB-9AAA-4D61-A8BB-DAF3A6B8D85F}" destId="{90D3DFA1-E198-AC46-9AD0-538B55DC1172}" srcOrd="0" destOrd="0" presId="urn:microsoft.com/office/officeart/2005/8/layout/vList2"/>
    <dgm:cxn modelId="{C71F980A-B6F8-484D-A51B-F773D875E589}" type="presOf" srcId="{7ED74BF7-660D-4FD3-AA67-D25E70803582}" destId="{23B84BED-2146-4245-A8E8-A92C76E961B1}" srcOrd="0" destOrd="0" presId="urn:microsoft.com/office/officeart/2005/8/layout/vList2"/>
    <dgm:cxn modelId="{1B8D521C-F3C4-FF4D-B837-94E6DA6709E4}" type="presOf" srcId="{8E20BEDC-C5B6-45A6-875B-91BD306321AF}" destId="{9611122D-171B-7049-91C7-923B3066D3E2}" srcOrd="0" destOrd="0" presId="urn:microsoft.com/office/officeart/2005/8/layout/vList2"/>
    <dgm:cxn modelId="{6CF57D35-2DD0-4EA3-8D68-880D44CE1F83}" srcId="{22686BBB-9AAA-4D61-A8BB-DAF3A6B8D85F}" destId="{4C7F044A-DDA9-42C5-98C7-678091186647}" srcOrd="1" destOrd="0" parTransId="{25401CD5-F1C1-4894-AA69-C50EFFAEA09C}" sibTransId="{7621BA0B-6C7B-4229-A411-4DB50C3E3760}"/>
    <dgm:cxn modelId="{C09FA457-2534-C04F-80B1-C54567777E8D}" type="presOf" srcId="{4C7F044A-DDA9-42C5-98C7-678091186647}" destId="{089A2452-F4F1-E941-AA11-D72D94A3229A}" srcOrd="0" destOrd="0" presId="urn:microsoft.com/office/officeart/2005/8/layout/vList2"/>
    <dgm:cxn modelId="{E5D6AF86-35A8-474E-B3F5-116EFE8309AE}" srcId="{22686BBB-9AAA-4D61-A8BB-DAF3A6B8D85F}" destId="{8E20BEDC-C5B6-45A6-875B-91BD306321AF}" srcOrd="2" destOrd="0" parTransId="{11D6A713-B769-4314-93DE-9A10E0FADDBD}" sibTransId="{F18FEBED-BA44-43DB-B648-A84872D0AB9F}"/>
    <dgm:cxn modelId="{083C8ED6-EB8D-4932-BBF4-429E0A6695D3}" srcId="{22686BBB-9AAA-4D61-A8BB-DAF3A6B8D85F}" destId="{7ED74BF7-660D-4FD3-AA67-D25E70803582}" srcOrd="3" destOrd="0" parTransId="{E6A84ADB-EEDB-4A75-AF56-E38BB8A78250}" sibTransId="{7A94E7D1-7BB9-4623-ADEF-82CE4D527D51}"/>
    <dgm:cxn modelId="{39DF83EF-6A67-6B43-93BB-F8FA38A28412}" type="presOf" srcId="{DB2B2180-5056-4499-8539-0D080D3B565E}" destId="{A7DBBD5F-AE90-7B4A-99B5-73986B5C04EC}" srcOrd="0" destOrd="0" presId="urn:microsoft.com/office/officeart/2005/8/layout/vList2"/>
    <dgm:cxn modelId="{D1668AF8-F9F0-4C1C-B263-449424CABEEE}" srcId="{22686BBB-9AAA-4D61-A8BB-DAF3A6B8D85F}" destId="{DB2B2180-5056-4499-8539-0D080D3B565E}" srcOrd="0" destOrd="0" parTransId="{700C8BDB-55EB-4FF7-B467-57C0BE055631}" sibTransId="{846F51B2-2DA6-4AEE-A34D-F4F2FD1AB892}"/>
    <dgm:cxn modelId="{B071624D-B071-A04B-8867-0A5B84A6A045}" type="presParOf" srcId="{90D3DFA1-E198-AC46-9AD0-538B55DC1172}" destId="{A7DBBD5F-AE90-7B4A-99B5-73986B5C04EC}" srcOrd="0" destOrd="0" presId="urn:microsoft.com/office/officeart/2005/8/layout/vList2"/>
    <dgm:cxn modelId="{CC550B55-6D79-6141-A755-8DCB0B70CDCE}" type="presParOf" srcId="{90D3DFA1-E198-AC46-9AD0-538B55DC1172}" destId="{0D9CF596-3362-B94A-837F-FC2B68E27F01}" srcOrd="1" destOrd="0" presId="urn:microsoft.com/office/officeart/2005/8/layout/vList2"/>
    <dgm:cxn modelId="{7BA00B5E-106F-9F41-8967-BC30F2AA1175}" type="presParOf" srcId="{90D3DFA1-E198-AC46-9AD0-538B55DC1172}" destId="{089A2452-F4F1-E941-AA11-D72D94A3229A}" srcOrd="2" destOrd="0" presId="urn:microsoft.com/office/officeart/2005/8/layout/vList2"/>
    <dgm:cxn modelId="{365D124C-1AE6-2643-A3D5-B9579F01ADCD}" type="presParOf" srcId="{90D3DFA1-E198-AC46-9AD0-538B55DC1172}" destId="{B4AF2383-B3D6-CD4A-8BEC-B597F79AE26E}" srcOrd="3" destOrd="0" presId="urn:microsoft.com/office/officeart/2005/8/layout/vList2"/>
    <dgm:cxn modelId="{940AE932-D8CB-5941-91F6-408213C8445E}" type="presParOf" srcId="{90D3DFA1-E198-AC46-9AD0-538B55DC1172}" destId="{9611122D-171B-7049-91C7-923B3066D3E2}" srcOrd="4" destOrd="0" presId="urn:microsoft.com/office/officeart/2005/8/layout/vList2"/>
    <dgm:cxn modelId="{BECEC26C-BEED-024E-8A0D-49C116CF4A43}" type="presParOf" srcId="{90D3DFA1-E198-AC46-9AD0-538B55DC1172}" destId="{FBEE27FF-0684-7D4F-BAA0-BF8DAF7A5717}" srcOrd="5" destOrd="0" presId="urn:microsoft.com/office/officeart/2005/8/layout/vList2"/>
    <dgm:cxn modelId="{2581CB66-4D2D-3445-BF6A-21906D2BF3AE}" type="presParOf" srcId="{90D3DFA1-E198-AC46-9AD0-538B55DC1172}" destId="{23B84BED-2146-4245-A8E8-A92C76E961B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4A246B-3265-4AB2-93A7-52BED7DE883B}" type="doc">
      <dgm:prSet loTypeId="urn:microsoft.com/office/officeart/2016/7/layout/RepeatingBendingProcessNew" loCatId="process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C2A8CDD-279C-47DC-8CF6-A79AB24F358E}">
      <dgm:prSet custT="1"/>
      <dgm:spPr>
        <a:ln>
          <a:prstDash val="lgDash"/>
        </a:ln>
      </dgm:spPr>
      <dgm:t>
        <a:bodyPr/>
        <a:lstStyle/>
        <a:p>
          <a:pPr>
            <a:lnSpc>
              <a:spcPct val="100000"/>
            </a:lnSpc>
          </a:pP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Un total de cinco (5) horas de prestación de servicios de utilidad pública </a:t>
          </a:r>
          <a:r>
            <a:rPr lang="es-CO" sz="16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sustituye</a:t>
          </a: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una (1) semana de privación de la libertad que se le imponga o que tenga pendiente por cumplir. </a:t>
          </a:r>
          <a:endParaRPr lang="en-US" sz="16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490C02AC-654A-4DBA-B0D6-E99AA5E87DA0}" type="parTrans" cxnId="{07B28524-22A4-4A97-9CC2-C3B7E3385DC3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3C6F5138-0386-41EA-AFF1-CD4FBB427AE6}" type="sibTrans" cxnId="{07B28524-22A4-4A97-9CC2-C3B7E3385DC3}">
      <dgm:prSet custT="1"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en-US" sz="1600" b="1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4FC432F1-35CD-48AF-87B7-F3D9341F5319}">
      <dgm:prSet custT="1"/>
      <dgm:spPr>
        <a:ln>
          <a:solidFill>
            <a:schemeClr val="tx1"/>
          </a:solidFill>
          <a:prstDash val="lgDash"/>
        </a:ln>
      </dgm:spPr>
      <dgm:t>
        <a:bodyPr/>
        <a:lstStyle/>
        <a:p>
          <a:pPr>
            <a:lnSpc>
              <a:spcPct val="100000"/>
            </a:lnSpc>
          </a:pP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La realización del servicio de utilidad pública se deberá cumplir con un </a:t>
          </a:r>
          <a:r>
            <a:rPr lang="es-CO" sz="16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mínimo</a:t>
          </a: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de cinco (5) horas semanales y un </a:t>
          </a:r>
          <a:r>
            <a:rPr lang="es-CO" sz="16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máximo</a:t>
          </a: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de veinte (20) horas semanales. </a:t>
          </a:r>
          <a:endParaRPr lang="en-US" sz="16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8D22332E-8F04-4AAB-B937-3016E3E30895}" type="parTrans" cxnId="{A1454C56-683F-45D3-8824-926A1C73E051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44459C5-D9DD-4E31-A115-54B106E628D5}" type="sibTrans" cxnId="{A1454C56-683F-45D3-8824-926A1C73E051}">
      <dgm:prSet custT="1"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en-US" sz="1600" b="1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AC593A16-5AA4-4798-B539-3EEFD4EE54AE}">
      <dgm:prSet custT="1"/>
      <dgm:spPr>
        <a:ln>
          <a:solidFill>
            <a:schemeClr val="tx1"/>
          </a:solidFill>
          <a:prstDash val="lgDash"/>
        </a:ln>
      </dgm:spPr>
      <dgm:t>
        <a:bodyPr/>
        <a:lstStyle/>
        <a:p>
          <a:pPr>
            <a:lnSpc>
              <a:spcPct val="100000"/>
            </a:lnSpc>
          </a:pP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La jornada de servicios de utilidad </a:t>
          </a:r>
          <a:r>
            <a:rPr lang="es-CO" sz="1600" b="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pública</a:t>
          </a: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</a:t>
          </a:r>
          <a:r>
            <a:rPr lang="es-CO" sz="16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no </a:t>
          </a:r>
          <a:r>
            <a:rPr lang="es-CO" sz="1600" b="1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podra</a:t>
          </a:r>
          <a:r>
            <a:rPr lang="es-CO" sz="16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́ ser superior</a:t>
          </a: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a ocho (8) horas diarias. </a:t>
          </a:r>
          <a:endParaRPr lang="en-US" sz="16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14BCEC70-712A-4F36-BDBD-B091C9FF9E7D}" type="parTrans" cxnId="{C8B4F326-69E1-4B2F-9603-699745916A3F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41D01134-5750-4739-9436-539FFB85166D}" type="sibTrans" cxnId="{C8B4F326-69E1-4B2F-9603-699745916A3F}">
      <dgm:prSet custT="1"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en-US" sz="1600" b="1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3B896C74-A2B6-49CA-BF0B-744209BF770C}">
      <dgm:prSet custT="1"/>
      <dgm:spPr>
        <a:ln>
          <a:prstDash val="lgDash"/>
        </a:ln>
      </dgm:spPr>
      <dgm:t>
        <a:bodyPr/>
        <a:lstStyle/>
        <a:p>
          <a:pPr>
            <a:lnSpc>
              <a:spcPct val="100000"/>
            </a:lnSpc>
          </a:pP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El servicio de utilidad pública </a:t>
          </a:r>
          <a:r>
            <a:rPr lang="es-CO" sz="16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no podrá interferir con la jornada laboral o educativa </a:t>
          </a: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de la condenada, ni con las labores de cuidado de las mujeres beneficiarias. </a:t>
          </a:r>
          <a:endParaRPr lang="en-US" sz="16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363CC1C8-34DF-4389-9264-3992936F9988}" type="parTrans" cxnId="{05B77F27-3281-4535-A07C-1E757B238FD9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C34070B-1BF1-4B4A-B851-760C657FCEF5}" type="sibTrans" cxnId="{05B77F27-3281-4535-A07C-1E757B238FD9}">
      <dgm:prSet custT="1"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en-US" sz="1600" b="1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AE61A901-96CB-4336-9DCD-4E5C92071720}">
      <dgm:prSet custT="1"/>
      <dgm:spPr>
        <a:ln>
          <a:prstDash val="lgDash"/>
        </a:ln>
      </dgm:spPr>
      <dgm:t>
        <a:bodyPr/>
        <a:lstStyle/>
        <a:p>
          <a:pPr>
            <a:lnSpc>
              <a:spcPct val="100000"/>
            </a:lnSpc>
          </a:pP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La </a:t>
          </a:r>
          <a:r>
            <a:rPr lang="es-CO" sz="1600" b="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prestación</a:t>
          </a: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del servicio de utilidad </a:t>
          </a:r>
          <a:r>
            <a:rPr lang="es-CO" sz="1600" b="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pública</a:t>
          </a: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</a:t>
          </a:r>
          <a:r>
            <a:rPr lang="es-CO" sz="1600" b="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debera</a:t>
          </a: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́ realizarse en el </a:t>
          </a:r>
          <a:r>
            <a:rPr lang="es-CO" sz="16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municipio de residencia </a:t>
          </a: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del </a:t>
          </a:r>
          <a:r>
            <a:rPr lang="es-CO" sz="1600" b="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núcleo</a:t>
          </a:r>
          <a:r>
            <a:rPr lang="es-CO" sz="16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familiar de las mujeres. </a:t>
          </a:r>
          <a:endParaRPr lang="en-US" sz="16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88B682E4-34F7-49AF-83EA-F0DD5E7DDA53}" type="parTrans" cxnId="{EEA29472-1FE4-4C42-ADF4-A991684E3E8C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37900A99-FAD5-4BEA-9D96-654A8820F406}" type="sibTrans" cxnId="{EEA29472-1FE4-4C42-ADF4-A991684E3E8C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C535A16E-70A4-C440-AA22-9395FF5EF9D4}" type="pres">
      <dgm:prSet presAssocID="{B54A246B-3265-4AB2-93A7-52BED7DE883B}" presName="Name0" presStyleCnt="0">
        <dgm:presLayoutVars>
          <dgm:dir/>
          <dgm:resizeHandles val="exact"/>
        </dgm:presLayoutVars>
      </dgm:prSet>
      <dgm:spPr/>
    </dgm:pt>
    <dgm:pt modelId="{D225C0D1-2B90-8B4A-8614-2B9F898F2443}" type="pres">
      <dgm:prSet presAssocID="{9C2A8CDD-279C-47DC-8CF6-A79AB24F358E}" presName="node" presStyleLbl="node1" presStyleIdx="0" presStyleCnt="5" custScaleY="116010">
        <dgm:presLayoutVars>
          <dgm:bulletEnabled val="1"/>
        </dgm:presLayoutVars>
      </dgm:prSet>
      <dgm:spPr/>
    </dgm:pt>
    <dgm:pt modelId="{60159E34-2B15-794C-B328-32C91C17D323}" type="pres">
      <dgm:prSet presAssocID="{3C6F5138-0386-41EA-AFF1-CD4FBB427AE6}" presName="sibTrans" presStyleLbl="sibTrans1D1" presStyleIdx="0" presStyleCnt="4"/>
      <dgm:spPr/>
    </dgm:pt>
    <dgm:pt modelId="{7F654D0D-29FC-6345-B8AA-D9E0104D87A4}" type="pres">
      <dgm:prSet presAssocID="{3C6F5138-0386-41EA-AFF1-CD4FBB427AE6}" presName="connectorText" presStyleLbl="sibTrans1D1" presStyleIdx="0" presStyleCnt="4"/>
      <dgm:spPr/>
    </dgm:pt>
    <dgm:pt modelId="{8876A4C4-973F-8448-9E54-802FF57DB5C3}" type="pres">
      <dgm:prSet presAssocID="{4FC432F1-35CD-48AF-87B7-F3D9341F5319}" presName="node" presStyleLbl="node1" presStyleIdx="1" presStyleCnt="5">
        <dgm:presLayoutVars>
          <dgm:bulletEnabled val="1"/>
        </dgm:presLayoutVars>
      </dgm:prSet>
      <dgm:spPr/>
    </dgm:pt>
    <dgm:pt modelId="{27BD6518-FB04-BD4D-81A7-B050C663AFAD}" type="pres">
      <dgm:prSet presAssocID="{744459C5-D9DD-4E31-A115-54B106E628D5}" presName="sibTrans" presStyleLbl="sibTrans1D1" presStyleIdx="1" presStyleCnt="4"/>
      <dgm:spPr/>
    </dgm:pt>
    <dgm:pt modelId="{7579EE89-54DD-4841-848B-6790D5995404}" type="pres">
      <dgm:prSet presAssocID="{744459C5-D9DD-4E31-A115-54B106E628D5}" presName="connectorText" presStyleLbl="sibTrans1D1" presStyleIdx="1" presStyleCnt="4"/>
      <dgm:spPr/>
    </dgm:pt>
    <dgm:pt modelId="{46ABDC1F-4AC3-F544-BE91-0288049ADE13}" type="pres">
      <dgm:prSet presAssocID="{AC593A16-5AA4-4798-B539-3EEFD4EE54AE}" presName="node" presStyleLbl="node1" presStyleIdx="2" presStyleCnt="5">
        <dgm:presLayoutVars>
          <dgm:bulletEnabled val="1"/>
        </dgm:presLayoutVars>
      </dgm:prSet>
      <dgm:spPr/>
    </dgm:pt>
    <dgm:pt modelId="{B7075AFF-1AF9-2640-ACB7-8B481A047E7A}" type="pres">
      <dgm:prSet presAssocID="{41D01134-5750-4739-9436-539FFB85166D}" presName="sibTrans" presStyleLbl="sibTrans1D1" presStyleIdx="2" presStyleCnt="4"/>
      <dgm:spPr/>
    </dgm:pt>
    <dgm:pt modelId="{F5A44C94-060B-3E40-B38D-36AE1305F5DC}" type="pres">
      <dgm:prSet presAssocID="{41D01134-5750-4739-9436-539FFB85166D}" presName="connectorText" presStyleLbl="sibTrans1D1" presStyleIdx="2" presStyleCnt="4"/>
      <dgm:spPr/>
    </dgm:pt>
    <dgm:pt modelId="{0CD178EF-B21B-2D46-82DF-BD7713C0F1DC}" type="pres">
      <dgm:prSet presAssocID="{3B896C74-A2B6-49CA-BF0B-744209BF770C}" presName="node" presStyleLbl="node1" presStyleIdx="3" presStyleCnt="5" custScaleY="113320">
        <dgm:presLayoutVars>
          <dgm:bulletEnabled val="1"/>
        </dgm:presLayoutVars>
      </dgm:prSet>
      <dgm:spPr/>
    </dgm:pt>
    <dgm:pt modelId="{449F5B16-6774-E643-B21C-4B48FD9C49F2}" type="pres">
      <dgm:prSet presAssocID="{7C34070B-1BF1-4B4A-B851-760C657FCEF5}" presName="sibTrans" presStyleLbl="sibTrans1D1" presStyleIdx="3" presStyleCnt="4"/>
      <dgm:spPr/>
    </dgm:pt>
    <dgm:pt modelId="{ECE7993B-A973-C148-B7F8-3890276E6EE7}" type="pres">
      <dgm:prSet presAssocID="{7C34070B-1BF1-4B4A-B851-760C657FCEF5}" presName="connectorText" presStyleLbl="sibTrans1D1" presStyleIdx="3" presStyleCnt="4"/>
      <dgm:spPr/>
    </dgm:pt>
    <dgm:pt modelId="{64AEBDC6-E6B4-C945-9F7C-804CEA6B9FC4}" type="pres">
      <dgm:prSet presAssocID="{AE61A901-96CB-4336-9DCD-4E5C92071720}" presName="node" presStyleLbl="node1" presStyleIdx="4" presStyleCnt="5">
        <dgm:presLayoutVars>
          <dgm:bulletEnabled val="1"/>
        </dgm:presLayoutVars>
      </dgm:prSet>
      <dgm:spPr/>
    </dgm:pt>
  </dgm:ptLst>
  <dgm:cxnLst>
    <dgm:cxn modelId="{F0E68200-2CCC-9349-A37D-09040DC1346E}" type="presOf" srcId="{4FC432F1-35CD-48AF-87B7-F3D9341F5319}" destId="{8876A4C4-973F-8448-9E54-802FF57DB5C3}" srcOrd="0" destOrd="0" presId="urn:microsoft.com/office/officeart/2016/7/layout/RepeatingBendingProcessNew"/>
    <dgm:cxn modelId="{61077703-375E-B642-AEF4-64A5D51E3052}" type="presOf" srcId="{AE61A901-96CB-4336-9DCD-4E5C92071720}" destId="{64AEBDC6-E6B4-C945-9F7C-804CEA6B9FC4}" srcOrd="0" destOrd="0" presId="urn:microsoft.com/office/officeart/2016/7/layout/RepeatingBendingProcessNew"/>
    <dgm:cxn modelId="{2D562D20-4876-F24D-A0C7-6BFADD91C4E2}" type="presOf" srcId="{B54A246B-3265-4AB2-93A7-52BED7DE883B}" destId="{C535A16E-70A4-C440-AA22-9395FF5EF9D4}" srcOrd="0" destOrd="0" presId="urn:microsoft.com/office/officeart/2016/7/layout/RepeatingBendingProcessNew"/>
    <dgm:cxn modelId="{07B28524-22A4-4A97-9CC2-C3B7E3385DC3}" srcId="{B54A246B-3265-4AB2-93A7-52BED7DE883B}" destId="{9C2A8CDD-279C-47DC-8CF6-A79AB24F358E}" srcOrd="0" destOrd="0" parTransId="{490C02AC-654A-4DBA-B0D6-E99AA5E87DA0}" sibTransId="{3C6F5138-0386-41EA-AFF1-CD4FBB427AE6}"/>
    <dgm:cxn modelId="{C8B4F326-69E1-4B2F-9603-699745916A3F}" srcId="{B54A246B-3265-4AB2-93A7-52BED7DE883B}" destId="{AC593A16-5AA4-4798-B539-3EEFD4EE54AE}" srcOrd="2" destOrd="0" parTransId="{14BCEC70-712A-4F36-BDBD-B091C9FF9E7D}" sibTransId="{41D01134-5750-4739-9436-539FFB85166D}"/>
    <dgm:cxn modelId="{05B77F27-3281-4535-A07C-1E757B238FD9}" srcId="{B54A246B-3265-4AB2-93A7-52BED7DE883B}" destId="{3B896C74-A2B6-49CA-BF0B-744209BF770C}" srcOrd="3" destOrd="0" parTransId="{363CC1C8-34DF-4389-9264-3992936F9988}" sibTransId="{7C34070B-1BF1-4B4A-B851-760C657FCEF5}"/>
    <dgm:cxn modelId="{CE8BBD29-96DD-E545-A761-F1719B8B6881}" type="presOf" srcId="{744459C5-D9DD-4E31-A115-54B106E628D5}" destId="{27BD6518-FB04-BD4D-81A7-B050C663AFAD}" srcOrd="0" destOrd="0" presId="urn:microsoft.com/office/officeart/2016/7/layout/RepeatingBendingProcessNew"/>
    <dgm:cxn modelId="{52C28B34-55D0-9049-B427-6682A2E5239A}" type="presOf" srcId="{3C6F5138-0386-41EA-AFF1-CD4FBB427AE6}" destId="{60159E34-2B15-794C-B328-32C91C17D323}" srcOrd="0" destOrd="0" presId="urn:microsoft.com/office/officeart/2016/7/layout/RepeatingBendingProcessNew"/>
    <dgm:cxn modelId="{5B587448-D2CE-274A-9DAB-2CCCC350EA67}" type="presOf" srcId="{41D01134-5750-4739-9436-539FFB85166D}" destId="{F5A44C94-060B-3E40-B38D-36AE1305F5DC}" srcOrd="1" destOrd="0" presId="urn:microsoft.com/office/officeart/2016/7/layout/RepeatingBendingProcessNew"/>
    <dgm:cxn modelId="{9B96034F-3B80-5F45-92B1-555315C7BE08}" type="presOf" srcId="{41D01134-5750-4739-9436-539FFB85166D}" destId="{B7075AFF-1AF9-2640-ACB7-8B481A047E7A}" srcOrd="0" destOrd="0" presId="urn:microsoft.com/office/officeart/2016/7/layout/RepeatingBendingProcessNew"/>
    <dgm:cxn modelId="{A1454C56-683F-45D3-8824-926A1C73E051}" srcId="{B54A246B-3265-4AB2-93A7-52BED7DE883B}" destId="{4FC432F1-35CD-48AF-87B7-F3D9341F5319}" srcOrd="1" destOrd="0" parTransId="{8D22332E-8F04-4AAB-B937-3016E3E30895}" sibTransId="{744459C5-D9DD-4E31-A115-54B106E628D5}"/>
    <dgm:cxn modelId="{2F2B8758-1462-7D48-8427-445DD8F8C6E2}" type="presOf" srcId="{744459C5-D9DD-4E31-A115-54B106E628D5}" destId="{7579EE89-54DD-4841-848B-6790D5995404}" srcOrd="1" destOrd="0" presId="urn:microsoft.com/office/officeart/2016/7/layout/RepeatingBendingProcessNew"/>
    <dgm:cxn modelId="{EEA29472-1FE4-4C42-ADF4-A991684E3E8C}" srcId="{B54A246B-3265-4AB2-93A7-52BED7DE883B}" destId="{AE61A901-96CB-4336-9DCD-4E5C92071720}" srcOrd="4" destOrd="0" parTransId="{88B682E4-34F7-49AF-83EA-F0DD5E7DDA53}" sibTransId="{37900A99-FAD5-4BEA-9D96-654A8820F406}"/>
    <dgm:cxn modelId="{B5D47F7C-E6BC-B540-BF63-EAB930BB4528}" type="presOf" srcId="{9C2A8CDD-279C-47DC-8CF6-A79AB24F358E}" destId="{D225C0D1-2B90-8B4A-8614-2B9F898F2443}" srcOrd="0" destOrd="0" presId="urn:microsoft.com/office/officeart/2016/7/layout/RepeatingBendingProcessNew"/>
    <dgm:cxn modelId="{FD3731B6-59CA-214B-BF4A-49A545926138}" type="presOf" srcId="{7C34070B-1BF1-4B4A-B851-760C657FCEF5}" destId="{ECE7993B-A973-C148-B7F8-3890276E6EE7}" srcOrd="1" destOrd="0" presId="urn:microsoft.com/office/officeart/2016/7/layout/RepeatingBendingProcessNew"/>
    <dgm:cxn modelId="{4F350AC1-47F9-B54A-A3CC-78F01F86FDCE}" type="presOf" srcId="{AC593A16-5AA4-4798-B539-3EEFD4EE54AE}" destId="{46ABDC1F-4AC3-F544-BE91-0288049ADE13}" srcOrd="0" destOrd="0" presId="urn:microsoft.com/office/officeart/2016/7/layout/RepeatingBendingProcessNew"/>
    <dgm:cxn modelId="{83CAABCD-B010-6B44-B99B-15EFC95FA415}" type="presOf" srcId="{3C6F5138-0386-41EA-AFF1-CD4FBB427AE6}" destId="{7F654D0D-29FC-6345-B8AA-D9E0104D87A4}" srcOrd="1" destOrd="0" presId="urn:microsoft.com/office/officeart/2016/7/layout/RepeatingBendingProcessNew"/>
    <dgm:cxn modelId="{126D23F9-5AA3-1E44-AB2B-C76D8A84DC2E}" type="presOf" srcId="{3B896C74-A2B6-49CA-BF0B-744209BF770C}" destId="{0CD178EF-B21B-2D46-82DF-BD7713C0F1DC}" srcOrd="0" destOrd="0" presId="urn:microsoft.com/office/officeart/2016/7/layout/RepeatingBendingProcessNew"/>
    <dgm:cxn modelId="{94FD4EFD-D1FC-C64C-BBC9-B4C2C16BA8CD}" type="presOf" srcId="{7C34070B-1BF1-4B4A-B851-760C657FCEF5}" destId="{449F5B16-6774-E643-B21C-4B48FD9C49F2}" srcOrd="0" destOrd="0" presId="urn:microsoft.com/office/officeart/2016/7/layout/RepeatingBendingProcessNew"/>
    <dgm:cxn modelId="{4BABC90D-99B3-424B-A7D7-15961C214712}" type="presParOf" srcId="{C535A16E-70A4-C440-AA22-9395FF5EF9D4}" destId="{D225C0D1-2B90-8B4A-8614-2B9F898F2443}" srcOrd="0" destOrd="0" presId="urn:microsoft.com/office/officeart/2016/7/layout/RepeatingBendingProcessNew"/>
    <dgm:cxn modelId="{AC56169B-2457-8C42-9472-6FBB46637C0E}" type="presParOf" srcId="{C535A16E-70A4-C440-AA22-9395FF5EF9D4}" destId="{60159E34-2B15-794C-B328-32C91C17D323}" srcOrd="1" destOrd="0" presId="urn:microsoft.com/office/officeart/2016/7/layout/RepeatingBendingProcessNew"/>
    <dgm:cxn modelId="{3025DA7C-19C5-5F4D-B3E3-59A6037D8EDA}" type="presParOf" srcId="{60159E34-2B15-794C-B328-32C91C17D323}" destId="{7F654D0D-29FC-6345-B8AA-D9E0104D87A4}" srcOrd="0" destOrd="0" presId="urn:microsoft.com/office/officeart/2016/7/layout/RepeatingBendingProcessNew"/>
    <dgm:cxn modelId="{52523451-0068-264E-8210-9DCC04270DBE}" type="presParOf" srcId="{C535A16E-70A4-C440-AA22-9395FF5EF9D4}" destId="{8876A4C4-973F-8448-9E54-802FF57DB5C3}" srcOrd="2" destOrd="0" presId="urn:microsoft.com/office/officeart/2016/7/layout/RepeatingBendingProcessNew"/>
    <dgm:cxn modelId="{16A84D3F-1106-8043-88EB-8DCEF02D60B6}" type="presParOf" srcId="{C535A16E-70A4-C440-AA22-9395FF5EF9D4}" destId="{27BD6518-FB04-BD4D-81A7-B050C663AFAD}" srcOrd="3" destOrd="0" presId="urn:microsoft.com/office/officeart/2016/7/layout/RepeatingBendingProcessNew"/>
    <dgm:cxn modelId="{A75CEC52-52F1-374D-A2C5-09788EBEC4E2}" type="presParOf" srcId="{27BD6518-FB04-BD4D-81A7-B050C663AFAD}" destId="{7579EE89-54DD-4841-848B-6790D5995404}" srcOrd="0" destOrd="0" presId="urn:microsoft.com/office/officeart/2016/7/layout/RepeatingBendingProcessNew"/>
    <dgm:cxn modelId="{A7ACD468-E40D-5644-8ED6-2F6DB86A5789}" type="presParOf" srcId="{C535A16E-70A4-C440-AA22-9395FF5EF9D4}" destId="{46ABDC1F-4AC3-F544-BE91-0288049ADE13}" srcOrd="4" destOrd="0" presId="urn:microsoft.com/office/officeart/2016/7/layout/RepeatingBendingProcessNew"/>
    <dgm:cxn modelId="{03DDE894-F5FF-414E-8086-5E0D17656197}" type="presParOf" srcId="{C535A16E-70A4-C440-AA22-9395FF5EF9D4}" destId="{B7075AFF-1AF9-2640-ACB7-8B481A047E7A}" srcOrd="5" destOrd="0" presId="urn:microsoft.com/office/officeart/2016/7/layout/RepeatingBendingProcessNew"/>
    <dgm:cxn modelId="{6D83B39E-10ED-274D-8468-9D0574B2BEB2}" type="presParOf" srcId="{B7075AFF-1AF9-2640-ACB7-8B481A047E7A}" destId="{F5A44C94-060B-3E40-B38D-36AE1305F5DC}" srcOrd="0" destOrd="0" presId="urn:microsoft.com/office/officeart/2016/7/layout/RepeatingBendingProcessNew"/>
    <dgm:cxn modelId="{66ED34D5-0DFD-CD4D-B756-C03E2DCAE483}" type="presParOf" srcId="{C535A16E-70A4-C440-AA22-9395FF5EF9D4}" destId="{0CD178EF-B21B-2D46-82DF-BD7713C0F1DC}" srcOrd="6" destOrd="0" presId="urn:microsoft.com/office/officeart/2016/7/layout/RepeatingBendingProcessNew"/>
    <dgm:cxn modelId="{B0978CAA-373B-F14E-B60F-E33B608BA3F9}" type="presParOf" srcId="{C535A16E-70A4-C440-AA22-9395FF5EF9D4}" destId="{449F5B16-6774-E643-B21C-4B48FD9C49F2}" srcOrd="7" destOrd="0" presId="urn:microsoft.com/office/officeart/2016/7/layout/RepeatingBendingProcessNew"/>
    <dgm:cxn modelId="{C388BEC9-1271-3D42-A2D3-F4DB46199797}" type="presParOf" srcId="{449F5B16-6774-E643-B21C-4B48FD9C49F2}" destId="{ECE7993B-A973-C148-B7F8-3890276E6EE7}" srcOrd="0" destOrd="0" presId="urn:microsoft.com/office/officeart/2016/7/layout/RepeatingBendingProcessNew"/>
    <dgm:cxn modelId="{D65A606E-8E3B-6742-AD9C-3133AEFE2631}" type="presParOf" srcId="{C535A16E-70A4-C440-AA22-9395FF5EF9D4}" destId="{64AEBDC6-E6B4-C945-9F7C-804CEA6B9FC4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FA2E139-CFB7-48F4-AD1C-087BA046BFC0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3968262-C8B9-4ADB-8B41-33E083925457}">
      <dgm:prSet custT="1"/>
      <dgm:spPr/>
      <dgm:t>
        <a:bodyPr/>
        <a:lstStyle/>
        <a:p>
          <a:r>
            <a:rPr lang="es-CO" sz="19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Que la pena impuesta sea igual o inferior a ocho (8) años, se trate de condenas por los delitos de los artículos 239, 240, 241, 375, 376 y 377 (Código Penal) o el delito de concierto para delinquir asociado a delitos de hurto y tráfico de estupefacientes. </a:t>
          </a:r>
          <a:endParaRPr lang="en-US" sz="19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4B2FBCA-F6A7-461F-A962-246675E98B51}" type="parTrans" cxnId="{04A578BE-EA6F-4273-B80C-C7DCCF914042}">
      <dgm:prSet/>
      <dgm:spPr/>
      <dgm:t>
        <a:bodyPr/>
        <a:lstStyle/>
        <a:p>
          <a:endParaRPr lang="en-US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EFF85CDB-DB6D-4ACF-996F-05D2018AC7E8}" type="sibTrans" cxnId="{04A578BE-EA6F-4273-B80C-C7DCCF914042}">
      <dgm:prSet/>
      <dgm:spPr/>
      <dgm:t>
        <a:bodyPr/>
        <a:lstStyle/>
        <a:p>
          <a:endParaRPr lang="en-US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E47C8B06-6006-48E8-BF3B-F15B4E7C1433}">
      <dgm:prSet custT="1"/>
      <dgm:spPr/>
      <dgm:t>
        <a:bodyPr/>
        <a:lstStyle/>
        <a:p>
          <a:r>
            <a:rPr lang="es-CO" sz="20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Que no tenga condenas en firme dentro de los cinco (5) años anteriores a la comisión del delito, (excepto si se trata de delitos culposos, que tengan como pena principal multa o que sea por hurto o tráfico de estupefacientes). </a:t>
          </a:r>
          <a:endParaRPr lang="en-US" sz="20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442B3566-531A-46B1-B9E0-2651EB213627}" type="parTrans" cxnId="{2D133C5D-DE93-4AA2-A84A-8C136809150B}">
      <dgm:prSet/>
      <dgm:spPr/>
      <dgm:t>
        <a:bodyPr/>
        <a:lstStyle/>
        <a:p>
          <a:endParaRPr lang="en-US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C67BA1D4-6858-4B4D-AB5C-065BB0DFB29E}" type="sibTrans" cxnId="{2D133C5D-DE93-4AA2-A84A-8C136809150B}">
      <dgm:prSet/>
      <dgm:spPr/>
      <dgm:t>
        <a:bodyPr/>
        <a:lstStyle/>
        <a:p>
          <a:endParaRPr lang="en-US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541DCE9F-DB07-0245-82CA-C14126287EF1}">
      <dgm:prSet custT="1"/>
      <dgm:spPr/>
      <dgm:t>
        <a:bodyPr/>
        <a:lstStyle/>
        <a:p>
          <a:r>
            <a:rPr lang="es-MX" sz="32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1. VERIFICAR</a:t>
          </a:r>
        </a:p>
      </dgm:t>
    </dgm:pt>
    <dgm:pt modelId="{0A193F87-B43A-7943-BEB4-7017CC635DD5}" type="parTrans" cxnId="{BFCE49F6-BA9E-5E46-AE69-08B52E5E86E4}">
      <dgm:prSet/>
      <dgm:spPr/>
      <dgm:t>
        <a:bodyPr/>
        <a:lstStyle/>
        <a:p>
          <a:endParaRPr lang="es-MX" b="1"/>
        </a:p>
      </dgm:t>
    </dgm:pt>
    <dgm:pt modelId="{0C7A3F4E-4902-7345-A2B1-A3655B9DC6D2}" type="sibTrans" cxnId="{BFCE49F6-BA9E-5E46-AE69-08B52E5E86E4}">
      <dgm:prSet/>
      <dgm:spPr/>
      <dgm:t>
        <a:bodyPr/>
        <a:lstStyle/>
        <a:p>
          <a:endParaRPr lang="es-MX" b="1"/>
        </a:p>
      </dgm:t>
    </dgm:pt>
    <dgm:pt modelId="{A2F76F63-0E58-2D42-9E77-EF3A601D4003}" type="pres">
      <dgm:prSet presAssocID="{3FA2E139-CFB7-48F4-AD1C-087BA046BFC0}" presName="outerComposite" presStyleCnt="0">
        <dgm:presLayoutVars>
          <dgm:chMax val="5"/>
          <dgm:dir/>
          <dgm:resizeHandles val="exact"/>
        </dgm:presLayoutVars>
      </dgm:prSet>
      <dgm:spPr/>
    </dgm:pt>
    <dgm:pt modelId="{48266575-21E5-F34A-828C-671781253290}" type="pres">
      <dgm:prSet presAssocID="{3FA2E139-CFB7-48F4-AD1C-087BA046BFC0}" presName="dummyMaxCanvas" presStyleCnt="0">
        <dgm:presLayoutVars/>
      </dgm:prSet>
      <dgm:spPr/>
    </dgm:pt>
    <dgm:pt modelId="{3705A35C-100E-FA4D-8196-54804F6413AD}" type="pres">
      <dgm:prSet presAssocID="{3FA2E139-CFB7-48F4-AD1C-087BA046BFC0}" presName="ThreeNodes_1" presStyleLbl="node1" presStyleIdx="0" presStyleCnt="3" custScaleX="41708" custLinFactNeighborX="24419" custLinFactNeighborY="-1493">
        <dgm:presLayoutVars>
          <dgm:bulletEnabled val="1"/>
        </dgm:presLayoutVars>
      </dgm:prSet>
      <dgm:spPr/>
    </dgm:pt>
    <dgm:pt modelId="{777B0AA5-650C-4548-BC0E-DE886A502ED3}" type="pres">
      <dgm:prSet presAssocID="{3FA2E139-CFB7-48F4-AD1C-087BA046BFC0}" presName="ThreeNodes_2" presStyleLbl="node1" presStyleIdx="1" presStyleCnt="3">
        <dgm:presLayoutVars>
          <dgm:bulletEnabled val="1"/>
        </dgm:presLayoutVars>
      </dgm:prSet>
      <dgm:spPr/>
    </dgm:pt>
    <dgm:pt modelId="{5D7E1234-6F1A-7940-A707-7C93BC335C76}" type="pres">
      <dgm:prSet presAssocID="{3FA2E139-CFB7-48F4-AD1C-087BA046BFC0}" presName="ThreeNodes_3" presStyleLbl="node1" presStyleIdx="2" presStyleCnt="3">
        <dgm:presLayoutVars>
          <dgm:bulletEnabled val="1"/>
        </dgm:presLayoutVars>
      </dgm:prSet>
      <dgm:spPr/>
    </dgm:pt>
    <dgm:pt modelId="{B6887652-6FD7-CC4B-BC02-292BAA5EF7EC}" type="pres">
      <dgm:prSet presAssocID="{3FA2E139-CFB7-48F4-AD1C-087BA046BFC0}" presName="ThreeConn_1-2" presStyleLbl="fgAccFollowNode1" presStyleIdx="0" presStyleCnt="2">
        <dgm:presLayoutVars>
          <dgm:bulletEnabled val="1"/>
        </dgm:presLayoutVars>
      </dgm:prSet>
      <dgm:spPr/>
    </dgm:pt>
    <dgm:pt modelId="{6853E3B6-43C5-5B42-96E7-ACF09585280F}" type="pres">
      <dgm:prSet presAssocID="{3FA2E139-CFB7-48F4-AD1C-087BA046BFC0}" presName="ThreeConn_2-3" presStyleLbl="fgAccFollowNode1" presStyleIdx="1" presStyleCnt="2">
        <dgm:presLayoutVars>
          <dgm:bulletEnabled val="1"/>
        </dgm:presLayoutVars>
      </dgm:prSet>
      <dgm:spPr/>
    </dgm:pt>
    <dgm:pt modelId="{E3F47B40-E002-D343-B59B-520D72773757}" type="pres">
      <dgm:prSet presAssocID="{3FA2E139-CFB7-48F4-AD1C-087BA046BFC0}" presName="ThreeNodes_1_text" presStyleLbl="node1" presStyleIdx="2" presStyleCnt="3">
        <dgm:presLayoutVars>
          <dgm:bulletEnabled val="1"/>
        </dgm:presLayoutVars>
      </dgm:prSet>
      <dgm:spPr/>
    </dgm:pt>
    <dgm:pt modelId="{37C0BFD5-183F-3F41-AA31-EF98E2E5BBBE}" type="pres">
      <dgm:prSet presAssocID="{3FA2E139-CFB7-48F4-AD1C-087BA046BFC0}" presName="ThreeNodes_2_text" presStyleLbl="node1" presStyleIdx="2" presStyleCnt="3">
        <dgm:presLayoutVars>
          <dgm:bulletEnabled val="1"/>
        </dgm:presLayoutVars>
      </dgm:prSet>
      <dgm:spPr/>
    </dgm:pt>
    <dgm:pt modelId="{0CD77D3E-DBA9-C14D-9B19-14CE7DFE4C6A}" type="pres">
      <dgm:prSet presAssocID="{3FA2E139-CFB7-48F4-AD1C-087BA046BFC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5970AB1E-7B65-A84B-8918-35D72993BD13}" type="presOf" srcId="{0C7A3F4E-4902-7345-A2B1-A3655B9DC6D2}" destId="{B6887652-6FD7-CC4B-BC02-292BAA5EF7EC}" srcOrd="0" destOrd="0" presId="urn:microsoft.com/office/officeart/2005/8/layout/vProcess5"/>
    <dgm:cxn modelId="{D50A684C-2743-8E40-B5EC-3F446A5A5DCF}" type="presOf" srcId="{73968262-C8B9-4ADB-8B41-33E083925457}" destId="{777B0AA5-650C-4548-BC0E-DE886A502ED3}" srcOrd="0" destOrd="0" presId="urn:microsoft.com/office/officeart/2005/8/layout/vProcess5"/>
    <dgm:cxn modelId="{2D133C5D-DE93-4AA2-A84A-8C136809150B}" srcId="{3FA2E139-CFB7-48F4-AD1C-087BA046BFC0}" destId="{E47C8B06-6006-48E8-BF3B-F15B4E7C1433}" srcOrd="2" destOrd="0" parTransId="{442B3566-531A-46B1-B9E0-2651EB213627}" sibTransId="{C67BA1D4-6858-4B4D-AB5C-065BB0DFB29E}"/>
    <dgm:cxn modelId="{91F8E465-A50F-5A47-81C8-9427C50BA2EF}" type="presOf" srcId="{E47C8B06-6006-48E8-BF3B-F15B4E7C1433}" destId="{5D7E1234-6F1A-7940-A707-7C93BC335C76}" srcOrd="0" destOrd="0" presId="urn:microsoft.com/office/officeart/2005/8/layout/vProcess5"/>
    <dgm:cxn modelId="{4A05E96A-7811-B14D-A987-955D454B4488}" type="presOf" srcId="{541DCE9F-DB07-0245-82CA-C14126287EF1}" destId="{3705A35C-100E-FA4D-8196-54804F6413AD}" srcOrd="0" destOrd="0" presId="urn:microsoft.com/office/officeart/2005/8/layout/vProcess5"/>
    <dgm:cxn modelId="{CDDA777A-BF5B-5640-A22D-355949496232}" type="presOf" srcId="{541DCE9F-DB07-0245-82CA-C14126287EF1}" destId="{E3F47B40-E002-D343-B59B-520D72773757}" srcOrd="1" destOrd="0" presId="urn:microsoft.com/office/officeart/2005/8/layout/vProcess5"/>
    <dgm:cxn modelId="{5F5D3AA8-619E-C745-ADE1-EF54FA0F8E69}" type="presOf" srcId="{E47C8B06-6006-48E8-BF3B-F15B4E7C1433}" destId="{0CD77D3E-DBA9-C14D-9B19-14CE7DFE4C6A}" srcOrd="1" destOrd="0" presId="urn:microsoft.com/office/officeart/2005/8/layout/vProcess5"/>
    <dgm:cxn modelId="{365999BC-2EB2-7542-81C9-C57795169849}" type="presOf" srcId="{EFF85CDB-DB6D-4ACF-996F-05D2018AC7E8}" destId="{6853E3B6-43C5-5B42-96E7-ACF09585280F}" srcOrd="0" destOrd="0" presId="urn:microsoft.com/office/officeart/2005/8/layout/vProcess5"/>
    <dgm:cxn modelId="{04A578BE-EA6F-4273-B80C-C7DCCF914042}" srcId="{3FA2E139-CFB7-48F4-AD1C-087BA046BFC0}" destId="{73968262-C8B9-4ADB-8B41-33E083925457}" srcOrd="1" destOrd="0" parTransId="{74B2FBCA-F6A7-461F-A962-246675E98B51}" sibTransId="{EFF85CDB-DB6D-4ACF-996F-05D2018AC7E8}"/>
    <dgm:cxn modelId="{8D2683C6-ABFE-8D48-8EC0-33049FC08F15}" type="presOf" srcId="{73968262-C8B9-4ADB-8B41-33E083925457}" destId="{37C0BFD5-183F-3F41-AA31-EF98E2E5BBBE}" srcOrd="1" destOrd="0" presId="urn:microsoft.com/office/officeart/2005/8/layout/vProcess5"/>
    <dgm:cxn modelId="{B920A9F4-F437-D44C-A66A-8F2CCC26446E}" type="presOf" srcId="{3FA2E139-CFB7-48F4-AD1C-087BA046BFC0}" destId="{A2F76F63-0E58-2D42-9E77-EF3A601D4003}" srcOrd="0" destOrd="0" presId="urn:microsoft.com/office/officeart/2005/8/layout/vProcess5"/>
    <dgm:cxn modelId="{BFCE49F6-BA9E-5E46-AE69-08B52E5E86E4}" srcId="{3FA2E139-CFB7-48F4-AD1C-087BA046BFC0}" destId="{541DCE9F-DB07-0245-82CA-C14126287EF1}" srcOrd="0" destOrd="0" parTransId="{0A193F87-B43A-7943-BEB4-7017CC635DD5}" sibTransId="{0C7A3F4E-4902-7345-A2B1-A3655B9DC6D2}"/>
    <dgm:cxn modelId="{ABCDC0BD-A4F0-D947-984D-DD3F4A307D3E}" type="presParOf" srcId="{A2F76F63-0E58-2D42-9E77-EF3A601D4003}" destId="{48266575-21E5-F34A-828C-671781253290}" srcOrd="0" destOrd="0" presId="urn:microsoft.com/office/officeart/2005/8/layout/vProcess5"/>
    <dgm:cxn modelId="{B2AD86FD-F482-BE4F-A638-CF5B5E5F268E}" type="presParOf" srcId="{A2F76F63-0E58-2D42-9E77-EF3A601D4003}" destId="{3705A35C-100E-FA4D-8196-54804F6413AD}" srcOrd="1" destOrd="0" presId="urn:microsoft.com/office/officeart/2005/8/layout/vProcess5"/>
    <dgm:cxn modelId="{F95318BE-A6D7-C84A-868D-B671E9CAA041}" type="presParOf" srcId="{A2F76F63-0E58-2D42-9E77-EF3A601D4003}" destId="{777B0AA5-650C-4548-BC0E-DE886A502ED3}" srcOrd="2" destOrd="0" presId="urn:microsoft.com/office/officeart/2005/8/layout/vProcess5"/>
    <dgm:cxn modelId="{46B46D12-B453-7845-941B-5AB71E5C3746}" type="presParOf" srcId="{A2F76F63-0E58-2D42-9E77-EF3A601D4003}" destId="{5D7E1234-6F1A-7940-A707-7C93BC335C76}" srcOrd="3" destOrd="0" presId="urn:microsoft.com/office/officeart/2005/8/layout/vProcess5"/>
    <dgm:cxn modelId="{5A301932-3016-6746-8753-5320BA0EAB70}" type="presParOf" srcId="{A2F76F63-0E58-2D42-9E77-EF3A601D4003}" destId="{B6887652-6FD7-CC4B-BC02-292BAA5EF7EC}" srcOrd="4" destOrd="0" presId="urn:microsoft.com/office/officeart/2005/8/layout/vProcess5"/>
    <dgm:cxn modelId="{4E550784-7FB2-434C-AD07-AC09586336D3}" type="presParOf" srcId="{A2F76F63-0E58-2D42-9E77-EF3A601D4003}" destId="{6853E3B6-43C5-5B42-96E7-ACF09585280F}" srcOrd="5" destOrd="0" presId="urn:microsoft.com/office/officeart/2005/8/layout/vProcess5"/>
    <dgm:cxn modelId="{EC35B7EC-6372-0741-84D8-AC8A7FC919BD}" type="presParOf" srcId="{A2F76F63-0E58-2D42-9E77-EF3A601D4003}" destId="{E3F47B40-E002-D343-B59B-520D72773757}" srcOrd="6" destOrd="0" presId="urn:microsoft.com/office/officeart/2005/8/layout/vProcess5"/>
    <dgm:cxn modelId="{D616CBF7-903A-C349-BC87-B1CDA0C11BFD}" type="presParOf" srcId="{A2F76F63-0E58-2D42-9E77-EF3A601D4003}" destId="{37C0BFD5-183F-3F41-AA31-EF98E2E5BBBE}" srcOrd="7" destOrd="0" presId="urn:microsoft.com/office/officeart/2005/8/layout/vProcess5"/>
    <dgm:cxn modelId="{C3859DF5-0CD3-E149-A34B-4B222158B8A1}" type="presParOf" srcId="{A2F76F63-0E58-2D42-9E77-EF3A601D4003}" destId="{0CD77D3E-DBA9-C14D-9B19-14CE7DFE4C6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FA2E139-CFB7-48F4-AD1C-087BA046BFC0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C048E14-F242-4FA3-AD1C-6934A319D6C6}">
      <dgm:prSet custT="1"/>
      <dgm:spPr/>
      <dgm:t>
        <a:bodyPr/>
        <a:lstStyle/>
        <a:p>
          <a:r>
            <a:rPr lang="es-CO" sz="28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Que la condenada </a:t>
          </a:r>
          <a:r>
            <a:rPr lang="es-CO" sz="28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manifieste su voluntad</a:t>
          </a:r>
          <a:r>
            <a:rPr lang="es-CO" sz="28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de vincularse libremente a la pena sustitutiva de prestación de servicios de utilidad pública. </a:t>
          </a:r>
          <a:endParaRPr lang="en-US" sz="28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54D71156-0994-4845-96F4-1D2DCFF15AF8}" type="parTrans" cxnId="{37E1D427-6E75-4551-ABB1-3188C2D33CED}">
      <dgm:prSet/>
      <dgm:spPr/>
      <dgm:t>
        <a:bodyPr/>
        <a:lstStyle/>
        <a:p>
          <a:endParaRPr lang="en-US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17BB91A6-D622-49F6-9604-818E4327A962}" type="sibTrans" cxnId="{37E1D427-6E75-4551-ABB1-3188C2D33CED}">
      <dgm:prSet/>
      <dgm:spPr/>
      <dgm:t>
        <a:bodyPr/>
        <a:lstStyle/>
        <a:p>
          <a:endParaRPr lang="en-US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E1180C20-4314-407F-AD86-A03E2ECD3B3D}">
      <dgm:prSet custT="1"/>
      <dgm:spPr/>
      <dgm:t>
        <a:bodyPr/>
        <a:lstStyle/>
        <a:p>
          <a:r>
            <a:rPr lang="es-CO" sz="28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Que el delito por el que fue condenada no sea violencia intrafamiliar ni el uso de menores de edad en la comisión de delitos. </a:t>
          </a:r>
          <a:endParaRPr lang="en-US" sz="2800" b="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352B87D3-A963-40B7-9BD2-6BB94FC24D31}" type="parTrans" cxnId="{BF65B2F9-4430-447A-A23F-377E97FE1B76}">
      <dgm:prSet/>
      <dgm:spPr/>
      <dgm:t>
        <a:bodyPr/>
        <a:lstStyle/>
        <a:p>
          <a:endParaRPr lang="en-US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FDE10D26-D88E-4A69-A15A-323A453062B2}" type="sibTrans" cxnId="{BF65B2F9-4430-447A-A23F-377E97FE1B76}">
      <dgm:prSet/>
      <dgm:spPr/>
      <dgm:t>
        <a:bodyPr/>
        <a:lstStyle/>
        <a:p>
          <a:endParaRPr lang="en-US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A2F76F63-0E58-2D42-9E77-EF3A601D4003}" type="pres">
      <dgm:prSet presAssocID="{3FA2E139-CFB7-48F4-AD1C-087BA046BFC0}" presName="outerComposite" presStyleCnt="0">
        <dgm:presLayoutVars>
          <dgm:chMax val="5"/>
          <dgm:dir/>
          <dgm:resizeHandles val="exact"/>
        </dgm:presLayoutVars>
      </dgm:prSet>
      <dgm:spPr/>
    </dgm:pt>
    <dgm:pt modelId="{48266575-21E5-F34A-828C-671781253290}" type="pres">
      <dgm:prSet presAssocID="{3FA2E139-CFB7-48F4-AD1C-087BA046BFC0}" presName="dummyMaxCanvas" presStyleCnt="0">
        <dgm:presLayoutVars/>
      </dgm:prSet>
      <dgm:spPr/>
    </dgm:pt>
    <dgm:pt modelId="{C5995841-DDB4-B74C-8EB1-D72DE96A0C83}" type="pres">
      <dgm:prSet presAssocID="{3FA2E139-CFB7-48F4-AD1C-087BA046BFC0}" presName="TwoNodes_1" presStyleLbl="node1" presStyleIdx="0" presStyleCnt="2">
        <dgm:presLayoutVars>
          <dgm:bulletEnabled val="1"/>
        </dgm:presLayoutVars>
      </dgm:prSet>
      <dgm:spPr/>
    </dgm:pt>
    <dgm:pt modelId="{9929CB14-A860-2B48-87A9-25E055D0E225}" type="pres">
      <dgm:prSet presAssocID="{3FA2E139-CFB7-48F4-AD1C-087BA046BFC0}" presName="TwoNodes_2" presStyleLbl="node1" presStyleIdx="1" presStyleCnt="2">
        <dgm:presLayoutVars>
          <dgm:bulletEnabled val="1"/>
        </dgm:presLayoutVars>
      </dgm:prSet>
      <dgm:spPr/>
    </dgm:pt>
    <dgm:pt modelId="{80B00DA9-36D5-9048-8BAF-61447129C2BC}" type="pres">
      <dgm:prSet presAssocID="{3FA2E139-CFB7-48F4-AD1C-087BA046BFC0}" presName="TwoConn_1-2" presStyleLbl="fgAccFollowNode1" presStyleIdx="0" presStyleCnt="1">
        <dgm:presLayoutVars>
          <dgm:bulletEnabled val="1"/>
        </dgm:presLayoutVars>
      </dgm:prSet>
      <dgm:spPr/>
    </dgm:pt>
    <dgm:pt modelId="{CA37C8E6-6399-3A48-AF1E-6819FAAF02C1}" type="pres">
      <dgm:prSet presAssocID="{3FA2E139-CFB7-48F4-AD1C-087BA046BFC0}" presName="TwoNodes_1_text" presStyleLbl="node1" presStyleIdx="1" presStyleCnt="2">
        <dgm:presLayoutVars>
          <dgm:bulletEnabled val="1"/>
        </dgm:presLayoutVars>
      </dgm:prSet>
      <dgm:spPr/>
    </dgm:pt>
    <dgm:pt modelId="{A95A2035-83A3-4046-A985-EEA80F9A9C5C}" type="pres">
      <dgm:prSet presAssocID="{3FA2E139-CFB7-48F4-AD1C-087BA046BFC0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1092F91C-CC51-A946-9241-2F869141856F}" type="presOf" srcId="{5C048E14-F242-4FA3-AD1C-6934A319D6C6}" destId="{C5995841-DDB4-B74C-8EB1-D72DE96A0C83}" srcOrd="0" destOrd="0" presId="urn:microsoft.com/office/officeart/2005/8/layout/vProcess5"/>
    <dgm:cxn modelId="{37E1D427-6E75-4551-ABB1-3188C2D33CED}" srcId="{3FA2E139-CFB7-48F4-AD1C-087BA046BFC0}" destId="{5C048E14-F242-4FA3-AD1C-6934A319D6C6}" srcOrd="0" destOrd="0" parTransId="{54D71156-0994-4845-96F4-1D2DCFF15AF8}" sibTransId="{17BB91A6-D622-49F6-9604-818E4327A962}"/>
    <dgm:cxn modelId="{D270974A-2EF1-A54A-8C52-4AE57B7FC2FE}" type="presOf" srcId="{17BB91A6-D622-49F6-9604-818E4327A962}" destId="{80B00DA9-36D5-9048-8BAF-61447129C2BC}" srcOrd="0" destOrd="0" presId="urn:microsoft.com/office/officeart/2005/8/layout/vProcess5"/>
    <dgm:cxn modelId="{0E940B7E-C8DF-7341-9C6F-B56B18DD1A14}" type="presOf" srcId="{E1180C20-4314-407F-AD86-A03E2ECD3B3D}" destId="{9929CB14-A860-2B48-87A9-25E055D0E225}" srcOrd="0" destOrd="0" presId="urn:microsoft.com/office/officeart/2005/8/layout/vProcess5"/>
    <dgm:cxn modelId="{4091BAAB-5E3F-F54C-BC67-56CA5FE0659E}" type="presOf" srcId="{E1180C20-4314-407F-AD86-A03E2ECD3B3D}" destId="{A95A2035-83A3-4046-A985-EEA80F9A9C5C}" srcOrd="1" destOrd="0" presId="urn:microsoft.com/office/officeart/2005/8/layout/vProcess5"/>
    <dgm:cxn modelId="{9FF297BF-1410-584E-9ABE-5E5F8EE2C84B}" type="presOf" srcId="{5C048E14-F242-4FA3-AD1C-6934A319D6C6}" destId="{CA37C8E6-6399-3A48-AF1E-6819FAAF02C1}" srcOrd="1" destOrd="0" presId="urn:microsoft.com/office/officeart/2005/8/layout/vProcess5"/>
    <dgm:cxn modelId="{B920A9F4-F437-D44C-A66A-8F2CCC26446E}" type="presOf" srcId="{3FA2E139-CFB7-48F4-AD1C-087BA046BFC0}" destId="{A2F76F63-0E58-2D42-9E77-EF3A601D4003}" srcOrd="0" destOrd="0" presId="urn:microsoft.com/office/officeart/2005/8/layout/vProcess5"/>
    <dgm:cxn modelId="{BF65B2F9-4430-447A-A23F-377E97FE1B76}" srcId="{3FA2E139-CFB7-48F4-AD1C-087BA046BFC0}" destId="{E1180C20-4314-407F-AD86-A03E2ECD3B3D}" srcOrd="1" destOrd="0" parTransId="{352B87D3-A963-40B7-9BD2-6BB94FC24D31}" sibTransId="{FDE10D26-D88E-4A69-A15A-323A453062B2}"/>
    <dgm:cxn modelId="{2E7D7B0D-7DCB-274B-AD88-095E34856C5E}" type="presParOf" srcId="{A2F76F63-0E58-2D42-9E77-EF3A601D4003}" destId="{48266575-21E5-F34A-828C-671781253290}" srcOrd="0" destOrd="0" presId="urn:microsoft.com/office/officeart/2005/8/layout/vProcess5"/>
    <dgm:cxn modelId="{CE442030-C94C-F04F-AEDD-D4598E44C483}" type="presParOf" srcId="{A2F76F63-0E58-2D42-9E77-EF3A601D4003}" destId="{C5995841-DDB4-B74C-8EB1-D72DE96A0C83}" srcOrd="1" destOrd="0" presId="urn:microsoft.com/office/officeart/2005/8/layout/vProcess5"/>
    <dgm:cxn modelId="{0D46C852-CBAD-1E48-B610-3008AC9F4473}" type="presParOf" srcId="{A2F76F63-0E58-2D42-9E77-EF3A601D4003}" destId="{9929CB14-A860-2B48-87A9-25E055D0E225}" srcOrd="2" destOrd="0" presId="urn:microsoft.com/office/officeart/2005/8/layout/vProcess5"/>
    <dgm:cxn modelId="{1303EE65-0172-BF47-930B-53B7BC669110}" type="presParOf" srcId="{A2F76F63-0E58-2D42-9E77-EF3A601D4003}" destId="{80B00DA9-36D5-9048-8BAF-61447129C2BC}" srcOrd="3" destOrd="0" presId="urn:microsoft.com/office/officeart/2005/8/layout/vProcess5"/>
    <dgm:cxn modelId="{C91E3A0A-F410-6540-A5EB-865245BCBAF1}" type="presParOf" srcId="{A2F76F63-0E58-2D42-9E77-EF3A601D4003}" destId="{CA37C8E6-6399-3A48-AF1E-6819FAAF02C1}" srcOrd="4" destOrd="0" presId="urn:microsoft.com/office/officeart/2005/8/layout/vProcess5"/>
    <dgm:cxn modelId="{289DD727-8058-1347-8201-53E387DD20F7}" type="presParOf" srcId="{A2F76F63-0E58-2D42-9E77-EF3A601D4003}" destId="{A95A2035-83A3-4046-A985-EEA80F9A9C5C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FA2E139-CFB7-48F4-AD1C-087BA046BFC0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1DCE9F-DB07-0245-82CA-C14126287EF1}">
      <dgm:prSet custT="1"/>
      <dgm:spPr/>
      <dgm:t>
        <a:bodyPr/>
        <a:lstStyle/>
        <a:p>
          <a:r>
            <a:rPr lang="es-MX" sz="32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2. DEMOSTRAR</a:t>
          </a:r>
        </a:p>
      </dgm:t>
    </dgm:pt>
    <dgm:pt modelId="{0A193F87-B43A-7943-BEB4-7017CC635DD5}" type="parTrans" cxnId="{BFCE49F6-BA9E-5E46-AE69-08B52E5E86E4}">
      <dgm:prSet/>
      <dgm:spPr/>
      <dgm:t>
        <a:bodyPr/>
        <a:lstStyle/>
        <a:p>
          <a:endParaRPr lang="es-MX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0C7A3F4E-4902-7345-A2B1-A3655B9DC6D2}" type="sibTrans" cxnId="{BFCE49F6-BA9E-5E46-AE69-08B52E5E86E4}">
      <dgm:prSet/>
      <dgm:spPr/>
      <dgm:t>
        <a:bodyPr/>
        <a:lstStyle/>
        <a:p>
          <a:endParaRPr lang="es-MX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7EE40AF8-C025-0C40-BC21-2E319EA496E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O" sz="21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Que es </a:t>
          </a:r>
          <a:r>
            <a:rPr lang="es-CO" sz="21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cabeza de familia y ejerce jefatura del hogar </a:t>
          </a:r>
          <a:r>
            <a:rPr lang="es-CO" sz="2100" b="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al demostrar que está a cargo afectiva, económica y socialmente de manera permanente de hijos menores o personas en condición de discapacidad permanente. </a:t>
          </a:r>
        </a:p>
      </dgm:t>
    </dgm:pt>
    <dgm:pt modelId="{7B6E1ECC-691B-654F-9ED6-5BFBCDF6A673}" type="parTrans" cxnId="{3CE9272C-73D5-0647-9030-C3C3D97154A3}">
      <dgm:prSet/>
      <dgm:spPr/>
      <dgm:t>
        <a:bodyPr/>
        <a:lstStyle/>
        <a:p>
          <a:endParaRPr lang="es-MX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114614D9-28D7-7C43-A2C4-3B54DBAFA650}" type="sibTrans" cxnId="{3CE9272C-73D5-0647-9030-C3C3D97154A3}">
      <dgm:prSet/>
      <dgm:spPr/>
      <dgm:t>
        <a:bodyPr/>
        <a:lstStyle/>
        <a:p>
          <a:endParaRPr lang="es-MX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39420326-28A3-CC42-9B2C-3958D92D2A0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CO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Que la comisión del delito está asociada a condiciones de marginalidad que afectan la manutención del hogar. </a:t>
          </a:r>
        </a:p>
      </dgm:t>
    </dgm:pt>
    <dgm:pt modelId="{9FED5ACA-2E8B-BE4F-86BA-E07D0D317B13}" type="parTrans" cxnId="{87ECD452-56AB-4E46-A646-5CFC6A3C8D3E}">
      <dgm:prSet/>
      <dgm:spPr/>
      <dgm:t>
        <a:bodyPr/>
        <a:lstStyle/>
        <a:p>
          <a:endParaRPr lang="es-MX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B5B4C3F4-5A88-5547-84C0-AAB7A60672B1}" type="sibTrans" cxnId="{87ECD452-56AB-4E46-A646-5CFC6A3C8D3E}">
      <dgm:prSet/>
      <dgm:spPr/>
      <dgm:t>
        <a:bodyPr/>
        <a:lstStyle/>
        <a:p>
          <a:endParaRPr lang="es-MX" b="1">
            <a:latin typeface="Courier New" panose="02070309020205020404" pitchFamily="49" charset="0"/>
            <a:cs typeface="Courier New" panose="02070309020205020404" pitchFamily="49" charset="0"/>
          </a:endParaRPr>
        </a:p>
      </dgm:t>
    </dgm:pt>
    <dgm:pt modelId="{A2F76F63-0E58-2D42-9E77-EF3A601D4003}" type="pres">
      <dgm:prSet presAssocID="{3FA2E139-CFB7-48F4-AD1C-087BA046BFC0}" presName="outerComposite" presStyleCnt="0">
        <dgm:presLayoutVars>
          <dgm:chMax val="5"/>
          <dgm:dir/>
          <dgm:resizeHandles val="exact"/>
        </dgm:presLayoutVars>
      </dgm:prSet>
      <dgm:spPr/>
    </dgm:pt>
    <dgm:pt modelId="{48266575-21E5-F34A-828C-671781253290}" type="pres">
      <dgm:prSet presAssocID="{3FA2E139-CFB7-48F4-AD1C-087BA046BFC0}" presName="dummyMaxCanvas" presStyleCnt="0">
        <dgm:presLayoutVars/>
      </dgm:prSet>
      <dgm:spPr/>
    </dgm:pt>
    <dgm:pt modelId="{F3747013-6F16-984D-ACB2-CC7D0510B595}" type="pres">
      <dgm:prSet presAssocID="{3FA2E139-CFB7-48F4-AD1C-087BA046BFC0}" presName="ThreeNodes_1" presStyleLbl="node1" presStyleIdx="0" presStyleCnt="3" custScaleX="44161" custLinFactNeighborX="27368" custLinFactNeighborY="1493">
        <dgm:presLayoutVars>
          <dgm:bulletEnabled val="1"/>
        </dgm:presLayoutVars>
      </dgm:prSet>
      <dgm:spPr/>
    </dgm:pt>
    <dgm:pt modelId="{847F945E-3E9D-6143-BD4B-6DBE67B60558}" type="pres">
      <dgm:prSet presAssocID="{3FA2E139-CFB7-48F4-AD1C-087BA046BFC0}" presName="ThreeNodes_2" presStyleLbl="node1" presStyleIdx="1" presStyleCnt="3">
        <dgm:presLayoutVars>
          <dgm:bulletEnabled val="1"/>
        </dgm:presLayoutVars>
      </dgm:prSet>
      <dgm:spPr/>
    </dgm:pt>
    <dgm:pt modelId="{7102F3FF-4E56-1247-AFFF-4E9B809D67FB}" type="pres">
      <dgm:prSet presAssocID="{3FA2E139-CFB7-48F4-AD1C-087BA046BFC0}" presName="ThreeNodes_3" presStyleLbl="node1" presStyleIdx="2" presStyleCnt="3">
        <dgm:presLayoutVars>
          <dgm:bulletEnabled val="1"/>
        </dgm:presLayoutVars>
      </dgm:prSet>
      <dgm:spPr/>
    </dgm:pt>
    <dgm:pt modelId="{A8338A4E-B015-3C4D-B65C-04AA9A244727}" type="pres">
      <dgm:prSet presAssocID="{3FA2E139-CFB7-48F4-AD1C-087BA046BFC0}" presName="ThreeConn_1-2" presStyleLbl="fgAccFollowNode1" presStyleIdx="0" presStyleCnt="2">
        <dgm:presLayoutVars>
          <dgm:bulletEnabled val="1"/>
        </dgm:presLayoutVars>
      </dgm:prSet>
      <dgm:spPr/>
    </dgm:pt>
    <dgm:pt modelId="{84C09C94-1ADA-2B41-A056-2CF5220D5695}" type="pres">
      <dgm:prSet presAssocID="{3FA2E139-CFB7-48F4-AD1C-087BA046BFC0}" presName="ThreeConn_2-3" presStyleLbl="fgAccFollowNode1" presStyleIdx="1" presStyleCnt="2">
        <dgm:presLayoutVars>
          <dgm:bulletEnabled val="1"/>
        </dgm:presLayoutVars>
      </dgm:prSet>
      <dgm:spPr/>
    </dgm:pt>
    <dgm:pt modelId="{29B64C4A-6104-9446-9A60-6BDD894F5524}" type="pres">
      <dgm:prSet presAssocID="{3FA2E139-CFB7-48F4-AD1C-087BA046BFC0}" presName="ThreeNodes_1_text" presStyleLbl="node1" presStyleIdx="2" presStyleCnt="3">
        <dgm:presLayoutVars>
          <dgm:bulletEnabled val="1"/>
        </dgm:presLayoutVars>
      </dgm:prSet>
      <dgm:spPr/>
    </dgm:pt>
    <dgm:pt modelId="{8BBBA522-4485-D54B-942C-28F87D438DF4}" type="pres">
      <dgm:prSet presAssocID="{3FA2E139-CFB7-48F4-AD1C-087BA046BFC0}" presName="ThreeNodes_2_text" presStyleLbl="node1" presStyleIdx="2" presStyleCnt="3">
        <dgm:presLayoutVars>
          <dgm:bulletEnabled val="1"/>
        </dgm:presLayoutVars>
      </dgm:prSet>
      <dgm:spPr/>
    </dgm:pt>
    <dgm:pt modelId="{4FC9E186-9623-0544-AED3-0B6ACB38CA7A}" type="pres">
      <dgm:prSet presAssocID="{3FA2E139-CFB7-48F4-AD1C-087BA046BFC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8E964E0A-A4DF-ED4B-9DFF-99E44B9BC7A9}" type="presOf" srcId="{541DCE9F-DB07-0245-82CA-C14126287EF1}" destId="{F3747013-6F16-984D-ACB2-CC7D0510B595}" srcOrd="0" destOrd="0" presId="urn:microsoft.com/office/officeart/2005/8/layout/vProcess5"/>
    <dgm:cxn modelId="{3CE9272C-73D5-0647-9030-C3C3D97154A3}" srcId="{3FA2E139-CFB7-48F4-AD1C-087BA046BFC0}" destId="{7EE40AF8-C025-0C40-BC21-2E319EA496E0}" srcOrd="1" destOrd="0" parTransId="{7B6E1ECC-691B-654F-9ED6-5BFBCDF6A673}" sibTransId="{114614D9-28D7-7C43-A2C4-3B54DBAFA650}"/>
    <dgm:cxn modelId="{AA2DB143-5A9D-8A43-BC13-A921B4C03AC4}" type="presOf" srcId="{114614D9-28D7-7C43-A2C4-3B54DBAFA650}" destId="{84C09C94-1ADA-2B41-A056-2CF5220D5695}" srcOrd="0" destOrd="0" presId="urn:microsoft.com/office/officeart/2005/8/layout/vProcess5"/>
    <dgm:cxn modelId="{9B9C3346-ABC9-9C41-90AA-E25A63426329}" type="presOf" srcId="{39420326-28A3-CC42-9B2C-3958D92D2A07}" destId="{7102F3FF-4E56-1247-AFFF-4E9B809D67FB}" srcOrd="0" destOrd="0" presId="urn:microsoft.com/office/officeart/2005/8/layout/vProcess5"/>
    <dgm:cxn modelId="{8C8E644A-8C47-BA45-BEC0-5201976B4301}" type="presOf" srcId="{7EE40AF8-C025-0C40-BC21-2E319EA496E0}" destId="{847F945E-3E9D-6143-BD4B-6DBE67B60558}" srcOrd="0" destOrd="0" presId="urn:microsoft.com/office/officeart/2005/8/layout/vProcess5"/>
    <dgm:cxn modelId="{87ECD452-56AB-4E46-A646-5CFC6A3C8D3E}" srcId="{3FA2E139-CFB7-48F4-AD1C-087BA046BFC0}" destId="{39420326-28A3-CC42-9B2C-3958D92D2A07}" srcOrd="2" destOrd="0" parTransId="{9FED5ACA-2E8B-BE4F-86BA-E07D0D317B13}" sibTransId="{B5B4C3F4-5A88-5547-84C0-AAB7A60672B1}"/>
    <dgm:cxn modelId="{DED7A8A8-B13C-2F49-8F11-B699FC84325D}" type="presOf" srcId="{39420326-28A3-CC42-9B2C-3958D92D2A07}" destId="{4FC9E186-9623-0544-AED3-0B6ACB38CA7A}" srcOrd="1" destOrd="0" presId="urn:microsoft.com/office/officeart/2005/8/layout/vProcess5"/>
    <dgm:cxn modelId="{C719F8B5-4B11-5340-B504-C9C6027F00F3}" type="presOf" srcId="{541DCE9F-DB07-0245-82CA-C14126287EF1}" destId="{29B64C4A-6104-9446-9A60-6BDD894F5524}" srcOrd="1" destOrd="0" presId="urn:microsoft.com/office/officeart/2005/8/layout/vProcess5"/>
    <dgm:cxn modelId="{B1F81ED0-D407-7145-B252-5303B53265EF}" type="presOf" srcId="{0C7A3F4E-4902-7345-A2B1-A3655B9DC6D2}" destId="{A8338A4E-B015-3C4D-B65C-04AA9A244727}" srcOrd="0" destOrd="0" presId="urn:microsoft.com/office/officeart/2005/8/layout/vProcess5"/>
    <dgm:cxn modelId="{E313F4E8-6263-B940-BDF0-F5382DDD1F6D}" type="presOf" srcId="{7EE40AF8-C025-0C40-BC21-2E319EA496E0}" destId="{8BBBA522-4485-D54B-942C-28F87D438DF4}" srcOrd="1" destOrd="0" presId="urn:microsoft.com/office/officeart/2005/8/layout/vProcess5"/>
    <dgm:cxn modelId="{B920A9F4-F437-D44C-A66A-8F2CCC26446E}" type="presOf" srcId="{3FA2E139-CFB7-48F4-AD1C-087BA046BFC0}" destId="{A2F76F63-0E58-2D42-9E77-EF3A601D4003}" srcOrd="0" destOrd="0" presId="urn:microsoft.com/office/officeart/2005/8/layout/vProcess5"/>
    <dgm:cxn modelId="{BFCE49F6-BA9E-5E46-AE69-08B52E5E86E4}" srcId="{3FA2E139-CFB7-48F4-AD1C-087BA046BFC0}" destId="{541DCE9F-DB07-0245-82CA-C14126287EF1}" srcOrd="0" destOrd="0" parTransId="{0A193F87-B43A-7943-BEB4-7017CC635DD5}" sibTransId="{0C7A3F4E-4902-7345-A2B1-A3655B9DC6D2}"/>
    <dgm:cxn modelId="{ABCDC0BD-A4F0-D947-984D-DD3F4A307D3E}" type="presParOf" srcId="{A2F76F63-0E58-2D42-9E77-EF3A601D4003}" destId="{48266575-21E5-F34A-828C-671781253290}" srcOrd="0" destOrd="0" presId="urn:microsoft.com/office/officeart/2005/8/layout/vProcess5"/>
    <dgm:cxn modelId="{498C879A-1F3B-854A-BB9E-C02C39DF2121}" type="presParOf" srcId="{A2F76F63-0E58-2D42-9E77-EF3A601D4003}" destId="{F3747013-6F16-984D-ACB2-CC7D0510B595}" srcOrd="1" destOrd="0" presId="urn:microsoft.com/office/officeart/2005/8/layout/vProcess5"/>
    <dgm:cxn modelId="{1281B8CB-2109-2341-B9C0-AA14700591FD}" type="presParOf" srcId="{A2F76F63-0E58-2D42-9E77-EF3A601D4003}" destId="{847F945E-3E9D-6143-BD4B-6DBE67B60558}" srcOrd="2" destOrd="0" presId="urn:microsoft.com/office/officeart/2005/8/layout/vProcess5"/>
    <dgm:cxn modelId="{889E8907-6569-3041-A3F5-9E5644F6AD55}" type="presParOf" srcId="{A2F76F63-0E58-2D42-9E77-EF3A601D4003}" destId="{7102F3FF-4E56-1247-AFFF-4E9B809D67FB}" srcOrd="3" destOrd="0" presId="urn:microsoft.com/office/officeart/2005/8/layout/vProcess5"/>
    <dgm:cxn modelId="{36D6EE3A-AEB5-6D45-8E59-D3A8315A214E}" type="presParOf" srcId="{A2F76F63-0E58-2D42-9E77-EF3A601D4003}" destId="{A8338A4E-B015-3C4D-B65C-04AA9A244727}" srcOrd="4" destOrd="0" presId="urn:microsoft.com/office/officeart/2005/8/layout/vProcess5"/>
    <dgm:cxn modelId="{B1A066DE-A513-2B46-A5B6-352D8BDF8938}" type="presParOf" srcId="{A2F76F63-0E58-2D42-9E77-EF3A601D4003}" destId="{84C09C94-1ADA-2B41-A056-2CF5220D5695}" srcOrd="5" destOrd="0" presId="urn:microsoft.com/office/officeart/2005/8/layout/vProcess5"/>
    <dgm:cxn modelId="{E6452E44-8FB9-7F45-8C7D-08BFC616CE86}" type="presParOf" srcId="{A2F76F63-0E58-2D42-9E77-EF3A601D4003}" destId="{29B64C4A-6104-9446-9A60-6BDD894F5524}" srcOrd="6" destOrd="0" presId="urn:microsoft.com/office/officeart/2005/8/layout/vProcess5"/>
    <dgm:cxn modelId="{8E0EE1AB-341A-F94B-98B3-FECBE0A619AE}" type="presParOf" srcId="{A2F76F63-0E58-2D42-9E77-EF3A601D4003}" destId="{8BBBA522-4485-D54B-942C-28F87D438DF4}" srcOrd="7" destOrd="0" presId="urn:microsoft.com/office/officeart/2005/8/layout/vProcess5"/>
    <dgm:cxn modelId="{89C79D58-D8D5-164F-AEFE-2601341B0AB6}" type="presParOf" srcId="{A2F76F63-0E58-2D42-9E77-EF3A601D4003}" destId="{4FC9E186-9623-0544-AED3-0B6ACB38CA7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9794B-0DBE-7045-AFC0-418A81669815}">
      <dsp:nvSpPr>
        <dsp:cNvPr id="0" name=""/>
        <dsp:cNvSpPr/>
      </dsp:nvSpPr>
      <dsp:spPr>
        <a:xfrm>
          <a:off x="0" y="0"/>
          <a:ext cx="9509281" cy="18359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Crea medidas específicas para beneficiar a las mujeres cabeza de familia que se encuentran privadas de la libertad y generar medidas restaurativas para las comunidades. </a:t>
          </a:r>
          <a:endParaRPr lang="en-US" sz="24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53773" y="53773"/>
        <a:ext cx="7611690" cy="1728397"/>
      </dsp:txXfrm>
    </dsp:sp>
    <dsp:sp modelId="{210B25DA-FE24-3B43-B715-2B526C39DA97}">
      <dsp:nvSpPr>
        <dsp:cNvPr id="0" name=""/>
        <dsp:cNvSpPr/>
      </dsp:nvSpPr>
      <dsp:spPr>
        <a:xfrm>
          <a:off x="1678108" y="2243931"/>
          <a:ext cx="9509281" cy="1835943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También promueve la protección de los niños, niñas y adolescentes, y de los núcleos familiares afectados por la privación de la libertad de las mujeres encargadas económica, social y afectivamente de sus hogares. </a:t>
          </a:r>
          <a:endParaRPr lang="en-US" sz="20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731881" y="2297704"/>
        <a:ext cx="6530263" cy="1728397"/>
      </dsp:txXfrm>
    </dsp:sp>
    <dsp:sp modelId="{A49D90D1-5B21-A54C-B16C-56A331E10037}">
      <dsp:nvSpPr>
        <dsp:cNvPr id="0" name=""/>
        <dsp:cNvSpPr/>
      </dsp:nvSpPr>
      <dsp:spPr>
        <a:xfrm>
          <a:off x="8315918" y="1443255"/>
          <a:ext cx="1193363" cy="1193363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/>
        </a:p>
      </dsp:txBody>
      <dsp:txXfrm>
        <a:off x="8584425" y="1443255"/>
        <a:ext cx="656349" cy="8980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08C10-599B-CC40-9FDC-A05FDF46924D}">
      <dsp:nvSpPr>
        <dsp:cNvPr id="0" name=""/>
        <dsp:cNvSpPr/>
      </dsp:nvSpPr>
      <dsp:spPr>
        <a:xfrm>
          <a:off x="4692307" y="130026"/>
          <a:ext cx="4393443" cy="12731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b="1" kern="120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3. SOLICITAR</a:t>
          </a:r>
          <a:endParaRPr lang="es-MX" sz="3200" b="1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4729596" y="167315"/>
        <a:ext cx="3642183" cy="1198567"/>
      </dsp:txXfrm>
    </dsp:sp>
    <dsp:sp modelId="{4F35727E-72CE-8544-9CE4-C539A37322A4}">
      <dsp:nvSpPr>
        <dsp:cNvPr id="0" name=""/>
        <dsp:cNvSpPr/>
      </dsp:nvSpPr>
      <dsp:spPr>
        <a:xfrm>
          <a:off x="764970" y="1504625"/>
          <a:ext cx="9133979" cy="12731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23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Primero</a:t>
          </a:r>
          <a:r>
            <a:rPr lang="es-CO" sz="23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, al Juez de Conocimiento cuando el proceso se encuentre en el momento de individualización de la pena y sentencia. </a:t>
          </a:r>
        </a:p>
      </dsp:txBody>
      <dsp:txXfrm>
        <a:off x="802259" y="1541914"/>
        <a:ext cx="7466886" cy="1198567"/>
      </dsp:txXfrm>
    </dsp:sp>
    <dsp:sp modelId="{1C89A8CB-373B-E24A-B8E3-18F4928C7DE7}">
      <dsp:nvSpPr>
        <dsp:cNvPr id="0" name=""/>
        <dsp:cNvSpPr/>
      </dsp:nvSpPr>
      <dsp:spPr>
        <a:xfrm>
          <a:off x="1518524" y="3009251"/>
          <a:ext cx="9133979" cy="12731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25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Segundo</a:t>
          </a:r>
          <a:r>
            <a:rPr lang="es-CO" sz="25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, al Juez de Ejecución de Penas y Medidas de Seguridad cuando la sentencia está en firme. </a:t>
          </a:r>
        </a:p>
      </dsp:txBody>
      <dsp:txXfrm>
        <a:off x="1555813" y="3046540"/>
        <a:ext cx="7478303" cy="1198567"/>
      </dsp:txXfrm>
    </dsp:sp>
    <dsp:sp modelId="{5F4091AD-FBAD-A941-9EAD-A9E8F6D8307E}">
      <dsp:nvSpPr>
        <dsp:cNvPr id="0" name=""/>
        <dsp:cNvSpPr/>
      </dsp:nvSpPr>
      <dsp:spPr>
        <a:xfrm>
          <a:off x="2283494" y="4513877"/>
          <a:ext cx="9133979" cy="12731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2400" b="0" kern="120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La solicitud la puede hacer la mujer de manera autónoma o por intermedio de un defensor de confianza o de oficio. </a:t>
          </a:r>
          <a:endParaRPr lang="es-CO" sz="24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2320783" y="4551166"/>
        <a:ext cx="7466886" cy="1198567"/>
      </dsp:txXfrm>
    </dsp:sp>
    <dsp:sp modelId="{7E46517E-683E-B646-83E6-F7F88909D2EF}">
      <dsp:nvSpPr>
        <dsp:cNvPr id="0" name=""/>
        <dsp:cNvSpPr/>
      </dsp:nvSpPr>
      <dsp:spPr>
        <a:xfrm>
          <a:off x="8306434" y="975113"/>
          <a:ext cx="827544" cy="8275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b="1" kern="120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8492631" y="975113"/>
        <a:ext cx="455150" cy="622727"/>
      </dsp:txXfrm>
    </dsp:sp>
    <dsp:sp modelId="{6C023377-6A07-DC40-83BB-AF1229951BE1}">
      <dsp:nvSpPr>
        <dsp:cNvPr id="0" name=""/>
        <dsp:cNvSpPr/>
      </dsp:nvSpPr>
      <dsp:spPr>
        <a:xfrm>
          <a:off x="9071405" y="2479739"/>
          <a:ext cx="827544" cy="82754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b="1" kern="120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9257602" y="2479739"/>
        <a:ext cx="455150" cy="622727"/>
      </dsp:txXfrm>
    </dsp:sp>
    <dsp:sp modelId="{12725C49-4802-004E-B846-53A343255974}">
      <dsp:nvSpPr>
        <dsp:cNvPr id="0" name=""/>
        <dsp:cNvSpPr/>
      </dsp:nvSpPr>
      <dsp:spPr>
        <a:xfrm>
          <a:off x="9824958" y="3984365"/>
          <a:ext cx="827544" cy="82754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kern="1200"/>
        </a:p>
      </dsp:txBody>
      <dsp:txXfrm>
        <a:off x="10011155" y="3984365"/>
        <a:ext cx="455150" cy="62272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8C2A79-4E79-8C4F-AEB2-C68FFE616409}">
      <dsp:nvSpPr>
        <dsp:cNvPr id="0" name=""/>
        <dsp:cNvSpPr/>
      </dsp:nvSpPr>
      <dsp:spPr>
        <a:xfrm>
          <a:off x="-247193" y="0"/>
          <a:ext cx="9509281" cy="24181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24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La solicitud podrá estar acompañada del </a:t>
          </a:r>
          <a:r>
            <a:rPr lang="es-CO" sz="24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plan de servicios de utilidad pública</a:t>
          </a:r>
          <a:r>
            <a:rPr lang="es-CO" sz="24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en el que se determine el lugar, intensidad horaria, entidad donde se prestará el servicio. </a:t>
          </a:r>
        </a:p>
      </dsp:txBody>
      <dsp:txXfrm>
        <a:off x="-176368" y="70825"/>
        <a:ext cx="7009935" cy="2276499"/>
      </dsp:txXfrm>
    </dsp:sp>
    <dsp:sp modelId="{753EC7AD-6F5A-0A4A-BE4B-6F66831E4620}">
      <dsp:nvSpPr>
        <dsp:cNvPr id="0" name=""/>
        <dsp:cNvSpPr/>
      </dsp:nvSpPr>
      <dsp:spPr>
        <a:xfrm>
          <a:off x="936527" y="2955515"/>
          <a:ext cx="10498056" cy="24181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22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Si la solicitud presentada ante el Juez de Conocimiento </a:t>
          </a:r>
          <a:r>
            <a:rPr lang="es-CO" sz="22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no está </a:t>
          </a:r>
          <a:r>
            <a:rPr lang="es-CO" sz="2200" b="1" kern="120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acampañada</a:t>
          </a:r>
          <a:r>
            <a:rPr lang="es-CO" sz="22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</a:t>
          </a:r>
          <a:r>
            <a:rPr lang="es-CO" sz="22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del plan de servicios y este la aprueba, la mujer debe presentarse ante el Juez de Ejecución de Penas y Medidas de Seguridad dentro de los quince (15) días hábiles siguientes para elaborar el plan. </a:t>
          </a:r>
        </a:p>
      </dsp:txBody>
      <dsp:txXfrm>
        <a:off x="1007352" y="3026340"/>
        <a:ext cx="6768575" cy="2276499"/>
      </dsp:txXfrm>
    </dsp:sp>
    <dsp:sp modelId="{BC345C2F-6B72-EC40-B1A4-4B3E105A0C61}">
      <dsp:nvSpPr>
        <dsp:cNvPr id="0" name=""/>
        <dsp:cNvSpPr/>
      </dsp:nvSpPr>
      <dsp:spPr>
        <a:xfrm>
          <a:off x="7690290" y="1900933"/>
          <a:ext cx="1571797" cy="157179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kern="120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8043944" y="1900933"/>
        <a:ext cx="864489" cy="118277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EBBE6-91A3-E74D-B924-77230B636674}">
      <dsp:nvSpPr>
        <dsp:cNvPr id="0" name=""/>
        <dsp:cNvSpPr/>
      </dsp:nvSpPr>
      <dsp:spPr>
        <a:xfrm>
          <a:off x="5069267" y="233488"/>
          <a:ext cx="3655053" cy="8061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4. CUMPLIR</a:t>
          </a:r>
        </a:p>
      </dsp:txBody>
      <dsp:txXfrm>
        <a:off x="5092879" y="257100"/>
        <a:ext cx="3044873" cy="758944"/>
      </dsp:txXfrm>
    </dsp:sp>
    <dsp:sp modelId="{91DF313A-B0B7-2842-B6AB-CB5CA73419AE}">
      <dsp:nvSpPr>
        <dsp:cNvPr id="0" name=""/>
        <dsp:cNvSpPr/>
      </dsp:nvSpPr>
      <dsp:spPr>
        <a:xfrm>
          <a:off x="764970" y="1504625"/>
          <a:ext cx="9133979" cy="12731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8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La mujer debe cumplir con la comparecencia ante la autoridad judicial que vigile el cumplimiento de la pena cuando sea solicitado o en los términos acordados en el plan de servicios. </a:t>
          </a:r>
        </a:p>
      </dsp:txBody>
      <dsp:txXfrm>
        <a:off x="802259" y="1541914"/>
        <a:ext cx="7466886" cy="1198567"/>
      </dsp:txXfrm>
    </dsp:sp>
    <dsp:sp modelId="{5483B462-E4F6-9944-A147-11BCB1C9F14B}">
      <dsp:nvSpPr>
        <dsp:cNvPr id="0" name=""/>
        <dsp:cNvSpPr/>
      </dsp:nvSpPr>
      <dsp:spPr>
        <a:xfrm>
          <a:off x="1518524" y="3009251"/>
          <a:ext cx="9133979" cy="12731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800" b="0" kern="120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Si la condenada faltare al servicio por causa justificada no se entenderá como abandono de la actividad. El servicio no prestado no se computará como cumplimiento de la pena. </a:t>
          </a:r>
        </a:p>
      </dsp:txBody>
      <dsp:txXfrm>
        <a:off x="1555813" y="3046540"/>
        <a:ext cx="7478303" cy="1198567"/>
      </dsp:txXfrm>
    </dsp:sp>
    <dsp:sp modelId="{9273D734-567F-F643-8F07-C356AE43742E}">
      <dsp:nvSpPr>
        <dsp:cNvPr id="0" name=""/>
        <dsp:cNvSpPr/>
      </dsp:nvSpPr>
      <dsp:spPr>
        <a:xfrm>
          <a:off x="2283494" y="4513877"/>
          <a:ext cx="9133979" cy="12731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800" b="0" kern="120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Si el juez llegara a imponer obligaciones adicionales, la mujer debe cumplirlas a cabalidad (ej. No salir del país, presentarse mensualmente al juzgado, u otras mencionadas en el Articulo 38M del Código Penal). </a:t>
          </a:r>
        </a:p>
      </dsp:txBody>
      <dsp:txXfrm>
        <a:off x="2320783" y="4551166"/>
        <a:ext cx="7466886" cy="1198567"/>
      </dsp:txXfrm>
    </dsp:sp>
    <dsp:sp modelId="{0B3B675C-3A34-AF43-95EB-2203864138B6}">
      <dsp:nvSpPr>
        <dsp:cNvPr id="0" name=""/>
        <dsp:cNvSpPr/>
      </dsp:nvSpPr>
      <dsp:spPr>
        <a:xfrm>
          <a:off x="8306434" y="975113"/>
          <a:ext cx="827544" cy="8275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b="1" kern="120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8492631" y="975113"/>
        <a:ext cx="455150" cy="622727"/>
      </dsp:txXfrm>
    </dsp:sp>
    <dsp:sp modelId="{C1E279DE-F2B8-E84A-B4A6-2E5507C5AD8D}">
      <dsp:nvSpPr>
        <dsp:cNvPr id="0" name=""/>
        <dsp:cNvSpPr/>
      </dsp:nvSpPr>
      <dsp:spPr>
        <a:xfrm>
          <a:off x="9071405" y="2479739"/>
          <a:ext cx="827544" cy="82754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kern="120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9257602" y="2479739"/>
        <a:ext cx="455150" cy="622727"/>
      </dsp:txXfrm>
    </dsp:sp>
    <dsp:sp modelId="{7639BABC-F69D-5543-BC0F-3CB75E8340DB}">
      <dsp:nvSpPr>
        <dsp:cNvPr id="0" name=""/>
        <dsp:cNvSpPr/>
      </dsp:nvSpPr>
      <dsp:spPr>
        <a:xfrm>
          <a:off x="9824958" y="3984365"/>
          <a:ext cx="827544" cy="827544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kern="120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0011155" y="3984365"/>
        <a:ext cx="455150" cy="62272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41AFB-6BC6-7349-936F-5B5CFD622DC4}">
      <dsp:nvSpPr>
        <dsp:cNvPr id="0" name=""/>
        <dsp:cNvSpPr/>
      </dsp:nvSpPr>
      <dsp:spPr>
        <a:xfrm>
          <a:off x="6465" y="162832"/>
          <a:ext cx="3170366" cy="37872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6EAC03-8375-1141-97D9-945738973FCC}">
      <dsp:nvSpPr>
        <dsp:cNvPr id="0" name=""/>
        <dsp:cNvSpPr/>
      </dsp:nvSpPr>
      <dsp:spPr>
        <a:xfrm>
          <a:off x="339137" y="478871"/>
          <a:ext cx="3170366" cy="37872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0" kern="1200" dirty="0">
              <a:latin typeface="Courier New" panose="02070309020205020404" pitchFamily="49" charset="0"/>
              <a:cs typeface="Courier New" panose="02070309020205020404" pitchFamily="49" charset="0"/>
            </a:rPr>
            <a:t>Si la condenada no inicia la prestación del servicio de utilidad pública de manera inmediata, deberá hacerlo dentro de los 5 días hábiles siguientes, a menos que se comprueben causas de fuerza mayor o caso fortuito, en cuyo caso no podrán superar los quince (15) días hábiles. </a:t>
          </a:r>
          <a:endParaRPr lang="en-US" sz="1700" b="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431994" y="571728"/>
        <a:ext cx="2984652" cy="3601554"/>
      </dsp:txXfrm>
    </dsp:sp>
    <dsp:sp modelId="{A6866BC3-CC50-0A44-82A4-0DFB26B29A01}">
      <dsp:nvSpPr>
        <dsp:cNvPr id="0" name=""/>
        <dsp:cNvSpPr/>
      </dsp:nvSpPr>
      <dsp:spPr>
        <a:xfrm>
          <a:off x="3842175" y="162832"/>
          <a:ext cx="3170366" cy="37872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F9002-F6CB-9743-BCFF-D71627934660}">
      <dsp:nvSpPr>
        <dsp:cNvPr id="0" name=""/>
        <dsp:cNvSpPr/>
      </dsp:nvSpPr>
      <dsp:spPr>
        <a:xfrm>
          <a:off x="4174847" y="478871"/>
          <a:ext cx="3170366" cy="37872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0" kern="1200">
              <a:latin typeface="Courier New" panose="02070309020205020404" pitchFamily="49" charset="0"/>
              <a:cs typeface="Courier New" panose="02070309020205020404" pitchFamily="49" charset="0"/>
            </a:rPr>
            <a:t>Si no se cumple con la regla anterior, se revocará la sustitución y la mujer deberá cumplir la pena de prisión impuesta. </a:t>
          </a:r>
          <a:endParaRPr lang="en-US" sz="1700" b="0" kern="120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4267704" y="571728"/>
        <a:ext cx="2984652" cy="3601554"/>
      </dsp:txXfrm>
    </dsp:sp>
    <dsp:sp modelId="{C9F37373-668C-B743-B323-032A9FF692E8}">
      <dsp:nvSpPr>
        <dsp:cNvPr id="0" name=""/>
        <dsp:cNvSpPr/>
      </dsp:nvSpPr>
      <dsp:spPr>
        <a:xfrm>
          <a:off x="7677886" y="162832"/>
          <a:ext cx="3170366" cy="37872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4B6E1-8808-3146-80CA-B128FEECF1AD}">
      <dsp:nvSpPr>
        <dsp:cNvPr id="0" name=""/>
        <dsp:cNvSpPr/>
      </dsp:nvSpPr>
      <dsp:spPr>
        <a:xfrm>
          <a:off x="8010558" y="478871"/>
          <a:ext cx="3170366" cy="37872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0" kern="1200">
              <a:latin typeface="Courier New" panose="02070309020205020404" pitchFamily="49" charset="0"/>
              <a:cs typeface="Courier New" panose="02070309020205020404" pitchFamily="49" charset="0"/>
            </a:rPr>
            <a:t>En caso de que se presente alguna falta de las enumeradas en el artículo 38N del Código Penal en más de tres oportunidades, la medida sustitutiva se revocará y el tiempo restante de la pena se cumplirá en prisión. </a:t>
          </a:r>
          <a:endParaRPr lang="en-US" sz="1700" b="0" kern="120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8103415" y="571728"/>
        <a:ext cx="2984652" cy="360155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9AE28-001E-B34F-930E-782DF27EB8F0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080DE-D60A-3F43-B5F6-891E8A239BA2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dirty="0">
              <a:latin typeface="Courier New" panose="02070309020205020404" pitchFamily="49" charset="0"/>
              <a:cs typeface="Courier New" panose="02070309020205020404" pitchFamily="49" charset="0"/>
            </a:rPr>
            <a:t>Servicios de utilidad pública</a:t>
          </a:r>
          <a:r>
            <a:rPr lang="es-ES_tradnl" sz="2100" kern="1200" dirty="0">
              <a:latin typeface="Courier New" panose="02070309020205020404" pitchFamily="49" charset="0"/>
              <a:cs typeface="Courier New" panose="02070309020205020404" pitchFamily="49" charset="0"/>
            </a:rPr>
            <a:t>: </a:t>
          </a:r>
          <a:r>
            <a:rPr lang="es-CO" sz="2100" b="0" i="0" kern="1200" dirty="0">
              <a:latin typeface="Courier New" panose="02070309020205020404" pitchFamily="49" charset="0"/>
              <a:cs typeface="Courier New" panose="02070309020205020404" pitchFamily="49" charset="0"/>
            </a:rPr>
            <a:t>Consiste en servicios en beneficio de la sociedad de carácter no remunerado que se ejercen en la libertad a través de instituciones públicas, organizaciones sin ánimo de lucro o no gubernamentales.</a:t>
          </a:r>
          <a:endParaRPr lang="en-US" sz="210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0" y="2703"/>
        <a:ext cx="6900512" cy="1843578"/>
      </dsp:txXfrm>
    </dsp:sp>
    <dsp:sp modelId="{AB71D763-3418-1C4A-B6C5-76F71396DF0D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454CB-4132-5142-B65A-847FBDC8841E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100" b="1" i="0" kern="1200" dirty="0">
              <a:latin typeface="Courier New" panose="02070309020205020404" pitchFamily="49" charset="0"/>
              <a:cs typeface="Courier New" panose="02070309020205020404" pitchFamily="49" charset="0"/>
            </a:rPr>
            <a:t>Mujer cabeza de familia.</a:t>
          </a:r>
          <a:r>
            <a:rPr lang="es-CO" sz="2100" b="0" i="0" kern="1200" dirty="0">
              <a:latin typeface="Courier New" panose="02070309020205020404" pitchFamily="49" charset="0"/>
              <a:cs typeface="Courier New" panose="02070309020205020404" pitchFamily="49" charset="0"/>
            </a:rPr>
            <a:t> Quien ejerce la jefatura del hogar y tiene bajo su cargo afectiva, económica y socialmente de manera permanente hijos menores o personas en condición de discapacidad permanente</a:t>
          </a:r>
          <a:endParaRPr lang="en-US" sz="210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0" y="1846281"/>
        <a:ext cx="6900512" cy="1843578"/>
      </dsp:txXfrm>
    </dsp:sp>
    <dsp:sp modelId="{9DCA9711-1852-DA4D-AA04-67D440C77EFB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5FD200-B0B5-734A-993F-881FF7FC3233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100" b="1" i="0" kern="1200" dirty="0">
              <a:latin typeface="Courier New" panose="02070309020205020404" pitchFamily="49" charset="0"/>
              <a:cs typeface="Courier New" panose="02070309020205020404" pitchFamily="49" charset="0"/>
            </a:rPr>
            <a:t>Plan de ejecución de servicios de utilidad pública.</a:t>
          </a:r>
          <a:r>
            <a:rPr lang="es-CO" sz="2100" b="0" i="0" kern="1200" dirty="0">
              <a:latin typeface="Courier New" panose="02070309020205020404" pitchFamily="49" charset="0"/>
              <a:cs typeface="Courier New" panose="02070309020205020404" pitchFamily="49" charset="0"/>
            </a:rPr>
            <a:t> Es un documento que contiene el conjunto de actividades o servicios y su cronograma preliminar para ser ejecutadas por la mujer condenada</a:t>
          </a:r>
          <a:endParaRPr lang="es-MX" sz="210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0" y="3689859"/>
        <a:ext cx="6900512" cy="18435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B8D83-ADB2-284F-9392-D7631ACF8B97}">
      <dsp:nvSpPr>
        <dsp:cNvPr id="0" name=""/>
        <dsp:cNvSpPr/>
      </dsp:nvSpPr>
      <dsp:spPr>
        <a:xfrm>
          <a:off x="641" y="697069"/>
          <a:ext cx="3701823" cy="23152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Mujeres cabeza de familia </a:t>
          </a:r>
          <a:r>
            <a:rPr lang="es-CO" sz="18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que cometieron el delito en </a:t>
          </a:r>
          <a:r>
            <a:rPr lang="es-CO" sz="18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condiciones de marginalidad</a:t>
          </a:r>
          <a:r>
            <a:rPr lang="es-CO" sz="18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y que han sido condenadas por algunos de los siguientes delitos del Código Penal: </a:t>
          </a:r>
          <a:endParaRPr lang="en-US" sz="18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641" y="697069"/>
        <a:ext cx="3701823" cy="2315258"/>
      </dsp:txXfrm>
    </dsp:sp>
    <dsp:sp modelId="{E65C0075-DB88-4841-8175-EFC697034D78}">
      <dsp:nvSpPr>
        <dsp:cNvPr id="0" name=""/>
        <dsp:cNvSpPr/>
      </dsp:nvSpPr>
      <dsp:spPr>
        <a:xfrm>
          <a:off x="4026723" y="673829"/>
          <a:ext cx="7747101" cy="23617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+ 239. Hurto.</a:t>
          </a:r>
          <a:b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</a:b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+ 240. Hurto calificado.</a:t>
          </a:r>
          <a:b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</a:b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+ 241. Hurto agravado.</a:t>
          </a:r>
          <a:b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</a:b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+ 375. Conservación o financiación de plantaciones.</a:t>
          </a:r>
        </a:p>
        <a:p>
          <a:pPr marL="0" lvl="0" indent="0" algn="l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+ 376. Tráfico, fabricación o porte de estupefacientes. </a:t>
          </a:r>
        </a:p>
        <a:p>
          <a:pPr marL="0" lvl="0" indent="0" algn="l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+ 377. Destinación ilícita de muebles o inmuebles. </a:t>
          </a:r>
          <a:endParaRPr lang="en-US" sz="16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4026723" y="673829"/>
        <a:ext cx="7747101" cy="2361737"/>
      </dsp:txXfrm>
    </dsp:sp>
    <dsp:sp modelId="{5B142F19-C195-1D41-86BD-5871B4E40FA1}">
      <dsp:nvSpPr>
        <dsp:cNvPr id="0" name=""/>
        <dsp:cNvSpPr/>
      </dsp:nvSpPr>
      <dsp:spPr>
        <a:xfrm>
          <a:off x="501036" y="3359825"/>
          <a:ext cx="5105989" cy="194554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Además de los supuestos anteriores, se pueden beneficiar las mujeres cabeza de familia condenadas por otros delitos, a una pena </a:t>
          </a:r>
          <a:r>
            <a:rPr lang="es-CO" sz="20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igual o inferior a 8 años de prisión</a:t>
          </a:r>
          <a:br>
            <a:rPr lang="es-CO" sz="20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</a:br>
          <a:endParaRPr lang="en-US" sz="20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501036" y="3359825"/>
        <a:ext cx="5105989" cy="1945546"/>
      </dsp:txXfrm>
    </dsp:sp>
    <dsp:sp modelId="{0E13403C-D362-7145-B2B8-F9378ED569F9}">
      <dsp:nvSpPr>
        <dsp:cNvPr id="0" name=""/>
        <dsp:cNvSpPr/>
      </dsp:nvSpPr>
      <dsp:spPr>
        <a:xfrm>
          <a:off x="5931283" y="3359825"/>
          <a:ext cx="5342146" cy="19455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Esta ley aplica también para mujeres que hayan sido  condenadas por el delito de </a:t>
          </a:r>
          <a:r>
            <a:rPr lang="es-CO" sz="18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concierto para delinquir </a:t>
          </a:r>
          <a:r>
            <a:rPr lang="es-CO" sz="18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(artículo 340 del Código Penal), cuando el Concierto esté relacionado con los delitos de hurto y de tráfico de estupefacientes antes mencionados. </a:t>
          </a:r>
          <a:endParaRPr lang="en-US" sz="18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5931283" y="3359825"/>
        <a:ext cx="5342146" cy="19455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1D763-3418-1C4A-B6C5-76F71396DF0D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454CB-4132-5142-B65A-847FBDC8841E}">
      <dsp:nvSpPr>
        <dsp:cNvPr id="0" name=""/>
        <dsp:cNvSpPr/>
      </dsp:nvSpPr>
      <dsp:spPr>
        <a:xfrm>
          <a:off x="0" y="0"/>
          <a:ext cx="6900512" cy="553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700" b="1" i="0" kern="1200" dirty="0">
              <a:latin typeface="Courier New" panose="02070309020205020404" pitchFamily="49" charset="0"/>
              <a:cs typeface="Courier New" panose="02070309020205020404" pitchFamily="49" charset="0"/>
            </a:rPr>
            <a:t>Mujer cabeza de familia.</a:t>
          </a:r>
          <a:r>
            <a:rPr lang="es-CO" sz="3700" b="0" i="0" kern="1200" dirty="0">
              <a:latin typeface="Courier New" panose="02070309020205020404" pitchFamily="49" charset="0"/>
              <a:cs typeface="Courier New" panose="02070309020205020404" pitchFamily="49" charset="0"/>
            </a:rPr>
            <a:t> Quien ejerce la jefatura del hogar y tiene bajo su cargo afectiva, económica y socialmente de manera permanente hijos menores o personas en condición de discapacidad permanente</a:t>
          </a:r>
          <a:endParaRPr lang="en-US" sz="3700" kern="1200" dirty="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0" y="0"/>
        <a:ext cx="6900512" cy="55361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3402E-91EA-AC4F-87E0-F16F05D395C9}">
      <dsp:nvSpPr>
        <dsp:cNvPr id="0" name=""/>
        <dsp:cNvSpPr/>
      </dsp:nvSpPr>
      <dsp:spPr>
        <a:xfrm>
          <a:off x="0" y="9131"/>
          <a:ext cx="11586409" cy="153288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Aquellas mujeres que NO demuestren que el delito esté asociado a un </a:t>
          </a:r>
          <a:r>
            <a:rPr lang="es-CO" sz="24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contexto de marginalidad que afecte la manutención del hogar</a:t>
          </a:r>
          <a:r>
            <a:rPr lang="es-CO" sz="24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. </a:t>
          </a:r>
          <a:endParaRPr lang="en-US" sz="24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74829" y="83960"/>
        <a:ext cx="11436751" cy="1383224"/>
      </dsp:txXfrm>
    </dsp:sp>
    <dsp:sp modelId="{07F38929-B2E9-2646-AEAC-6D4DB2314EFD}">
      <dsp:nvSpPr>
        <dsp:cNvPr id="0" name=""/>
        <dsp:cNvSpPr/>
      </dsp:nvSpPr>
      <dsp:spPr>
        <a:xfrm>
          <a:off x="0" y="1614014"/>
          <a:ext cx="11586409" cy="153288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3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Quienes tienen </a:t>
          </a:r>
          <a:r>
            <a:rPr lang="es-CO" sz="23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antecedentes</a:t>
          </a:r>
          <a:r>
            <a:rPr lang="es-CO" sz="23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judiciales dentro de los cinco (5) años anteriores a la comisión del delito, </a:t>
          </a:r>
          <a:r>
            <a:rPr lang="es-CO" sz="23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salvo</a:t>
          </a:r>
          <a:r>
            <a:rPr lang="es-CO" sz="23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que se trate de delitos culposos, que tengan como pena principal la multa o que sea por los delitos de hurto y tráfico de estupefacientes. </a:t>
          </a:r>
          <a:endParaRPr lang="en-US" sz="23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74829" y="1688843"/>
        <a:ext cx="11436751" cy="1383224"/>
      </dsp:txXfrm>
    </dsp:sp>
    <dsp:sp modelId="{97F091FF-70B9-E246-A33C-915CAC30AE83}">
      <dsp:nvSpPr>
        <dsp:cNvPr id="0" name=""/>
        <dsp:cNvSpPr/>
      </dsp:nvSpPr>
      <dsp:spPr>
        <a:xfrm>
          <a:off x="0" y="3218896"/>
          <a:ext cx="11586409" cy="153288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Quienes fueron </a:t>
          </a:r>
          <a:r>
            <a:rPr lang="es-CO" sz="24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condenadas</a:t>
          </a:r>
          <a:r>
            <a:rPr lang="es-CO" sz="24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por los delitos de violencia intrafamiliar o uso de menores de edad en la comisión de delitos. </a:t>
          </a:r>
          <a:endParaRPr lang="en-US" sz="24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74829" y="3293725"/>
        <a:ext cx="11436751" cy="13832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BBD5F-AE90-7B4A-99B5-73986B5C04EC}">
      <dsp:nvSpPr>
        <dsp:cNvPr id="0" name=""/>
        <dsp:cNvSpPr/>
      </dsp:nvSpPr>
      <dsp:spPr>
        <a:xfrm>
          <a:off x="0" y="30648"/>
          <a:ext cx="8287495" cy="13922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Los servicios de utilidad pública son los realizados en </a:t>
          </a:r>
          <a:r>
            <a:rPr lang="es-CO" sz="24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beneficio de la sociedad</a:t>
          </a:r>
          <a:r>
            <a:rPr lang="es-CO" sz="240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. Unos ejemplos de esto son, entre otras: </a:t>
          </a:r>
          <a:endParaRPr lang="en-US" sz="240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67966" y="98614"/>
        <a:ext cx="8151563" cy="1256367"/>
      </dsp:txXfrm>
    </dsp:sp>
    <dsp:sp modelId="{089A2452-F4F1-E941-AA11-D72D94A3229A}">
      <dsp:nvSpPr>
        <dsp:cNvPr id="0" name=""/>
        <dsp:cNvSpPr/>
      </dsp:nvSpPr>
      <dsp:spPr>
        <a:xfrm>
          <a:off x="0" y="1607268"/>
          <a:ext cx="8287495" cy="1392299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Labores de recuperación o mejoramiento del espacio público. </a:t>
          </a:r>
          <a:endParaRPr lang="en-US" sz="240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67966" y="1675234"/>
        <a:ext cx="8151563" cy="1256367"/>
      </dsp:txXfrm>
    </dsp:sp>
    <dsp:sp modelId="{9611122D-171B-7049-91C7-923B3066D3E2}">
      <dsp:nvSpPr>
        <dsp:cNvPr id="0" name=""/>
        <dsp:cNvSpPr/>
      </dsp:nvSpPr>
      <dsp:spPr>
        <a:xfrm>
          <a:off x="0" y="3183888"/>
          <a:ext cx="8287495" cy="1392299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Apoyo o asistencia a las víctimas siempre que estas lo acepten; asistencia a comunidades vulnerables. </a:t>
          </a:r>
          <a:endParaRPr lang="en-US" sz="240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67966" y="3251854"/>
        <a:ext cx="8151563" cy="1256367"/>
      </dsp:txXfrm>
    </dsp:sp>
    <dsp:sp modelId="{23B84BED-2146-4245-A8E8-A92C76E961B1}">
      <dsp:nvSpPr>
        <dsp:cNvPr id="0" name=""/>
        <dsp:cNvSpPr/>
      </dsp:nvSpPr>
      <dsp:spPr>
        <a:xfrm>
          <a:off x="0" y="4760508"/>
          <a:ext cx="8287495" cy="139229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10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Realización de actividades de carácter educativo en materia cultural, vial, ambiental, y otras similares que permitan el restablecimiento del tejido social afectado por el delito. </a:t>
          </a:r>
          <a:endParaRPr lang="en-US" sz="210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67966" y="4828474"/>
        <a:ext cx="8151563" cy="12563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59E34-2B15-794C-B328-32C91C17D323}">
      <dsp:nvSpPr>
        <dsp:cNvPr id="0" name=""/>
        <dsp:cNvSpPr/>
      </dsp:nvSpPr>
      <dsp:spPr>
        <a:xfrm>
          <a:off x="3351239" y="1197378"/>
          <a:ext cx="7372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7258" y="45720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3700672" y="1239255"/>
        <a:ext cx="38392" cy="7686"/>
      </dsp:txXfrm>
    </dsp:sp>
    <dsp:sp modelId="{D225C0D1-2B90-8B4A-8614-2B9F898F2443}">
      <dsp:nvSpPr>
        <dsp:cNvPr id="0" name=""/>
        <dsp:cNvSpPr/>
      </dsp:nvSpPr>
      <dsp:spPr>
        <a:xfrm>
          <a:off x="14523" y="81195"/>
          <a:ext cx="3338516" cy="2323807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lg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90" tIns="171717" rIns="163590" bIns="171717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Un total de cinco (5) horas de prestación de servicios de utilidad pública </a:t>
          </a:r>
          <a:r>
            <a:rPr lang="es-CO" sz="16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sustituye</a:t>
          </a: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una (1) semana de privación de la libertad que se le imponga o que tenga pendiente por cumplir. </a:t>
          </a:r>
          <a:endParaRPr lang="en-US" sz="16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4523" y="81195"/>
        <a:ext cx="3338516" cy="2323807"/>
      </dsp:txXfrm>
    </dsp:sp>
    <dsp:sp modelId="{27BD6518-FB04-BD4D-81A7-B050C663AFAD}">
      <dsp:nvSpPr>
        <dsp:cNvPr id="0" name=""/>
        <dsp:cNvSpPr/>
      </dsp:nvSpPr>
      <dsp:spPr>
        <a:xfrm>
          <a:off x="7457614" y="1197378"/>
          <a:ext cx="7372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7258" y="45720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7807046" y="1239255"/>
        <a:ext cx="38392" cy="7686"/>
      </dsp:txXfrm>
    </dsp:sp>
    <dsp:sp modelId="{8876A4C4-973F-8448-9E54-802FF57DB5C3}">
      <dsp:nvSpPr>
        <dsp:cNvPr id="0" name=""/>
        <dsp:cNvSpPr/>
      </dsp:nvSpPr>
      <dsp:spPr>
        <a:xfrm>
          <a:off x="4120897" y="241543"/>
          <a:ext cx="3338516" cy="2003109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lg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90" tIns="171717" rIns="163590" bIns="171717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La realización del servicio de utilidad pública se deberá cumplir con un </a:t>
          </a:r>
          <a:r>
            <a:rPr lang="es-CO" sz="16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mínimo</a:t>
          </a: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de cinco (5) horas semanales y un </a:t>
          </a:r>
          <a:r>
            <a:rPr lang="es-CO" sz="16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máximo</a:t>
          </a: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de veinte (20) horas semanales. </a:t>
          </a:r>
          <a:endParaRPr lang="en-US" sz="16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4120897" y="241543"/>
        <a:ext cx="3338516" cy="2003109"/>
      </dsp:txXfrm>
    </dsp:sp>
    <dsp:sp modelId="{B7075AFF-1AF9-2640-ACB7-8B481A047E7A}">
      <dsp:nvSpPr>
        <dsp:cNvPr id="0" name=""/>
        <dsp:cNvSpPr/>
      </dsp:nvSpPr>
      <dsp:spPr>
        <a:xfrm>
          <a:off x="1683781" y="2242853"/>
          <a:ext cx="8212749" cy="897607"/>
        </a:xfrm>
        <a:custGeom>
          <a:avLst/>
          <a:gdLst/>
          <a:ahLst/>
          <a:cxnLst/>
          <a:rect l="0" t="0" r="0" b="0"/>
          <a:pathLst>
            <a:path>
              <a:moveTo>
                <a:pt x="8212749" y="0"/>
              </a:moveTo>
              <a:lnTo>
                <a:pt x="8212749" y="465903"/>
              </a:lnTo>
              <a:lnTo>
                <a:pt x="0" y="465903"/>
              </a:lnTo>
              <a:lnTo>
                <a:pt x="0" y="897607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5583530" y="2687814"/>
        <a:ext cx="413251" cy="7686"/>
      </dsp:txXfrm>
    </dsp:sp>
    <dsp:sp modelId="{46ABDC1F-4AC3-F544-BE91-0288049ADE13}">
      <dsp:nvSpPr>
        <dsp:cNvPr id="0" name=""/>
        <dsp:cNvSpPr/>
      </dsp:nvSpPr>
      <dsp:spPr>
        <a:xfrm>
          <a:off x="8227272" y="241543"/>
          <a:ext cx="3338516" cy="2003109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lg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90" tIns="171717" rIns="163590" bIns="171717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La jornada de servicios de utilidad </a:t>
          </a:r>
          <a:r>
            <a:rPr lang="es-CO" sz="1600" b="0" kern="120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pública</a:t>
          </a: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</a:t>
          </a:r>
          <a:r>
            <a:rPr lang="es-CO" sz="16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no </a:t>
          </a:r>
          <a:r>
            <a:rPr lang="es-CO" sz="1600" b="1" kern="120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podra</a:t>
          </a:r>
          <a:r>
            <a:rPr lang="es-CO" sz="16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́ ser superior</a:t>
          </a: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a ocho (8) horas diarias. </a:t>
          </a:r>
          <a:endParaRPr lang="en-US" sz="16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8227272" y="241543"/>
        <a:ext cx="3338516" cy="2003109"/>
      </dsp:txXfrm>
    </dsp:sp>
    <dsp:sp modelId="{449F5B16-6774-E643-B21C-4B48FD9C49F2}">
      <dsp:nvSpPr>
        <dsp:cNvPr id="0" name=""/>
        <dsp:cNvSpPr/>
      </dsp:nvSpPr>
      <dsp:spPr>
        <a:xfrm>
          <a:off x="3351239" y="4262103"/>
          <a:ext cx="7372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7258" y="45720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3700672" y="4303980"/>
        <a:ext cx="38392" cy="7686"/>
      </dsp:txXfrm>
    </dsp:sp>
    <dsp:sp modelId="{0CD178EF-B21B-2D46-82DF-BD7713C0F1DC}">
      <dsp:nvSpPr>
        <dsp:cNvPr id="0" name=""/>
        <dsp:cNvSpPr/>
      </dsp:nvSpPr>
      <dsp:spPr>
        <a:xfrm>
          <a:off x="14523" y="3172861"/>
          <a:ext cx="3338516" cy="226992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lg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90" tIns="171717" rIns="163590" bIns="171717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El servicio de utilidad pública </a:t>
          </a:r>
          <a:r>
            <a:rPr lang="es-CO" sz="16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no podrá interferir con la jornada laboral o educativa </a:t>
          </a: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de la condenada, ni con las labores de cuidado de las mujeres beneficiarias. </a:t>
          </a:r>
          <a:endParaRPr lang="en-US" sz="16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4523" y="3172861"/>
        <a:ext cx="3338516" cy="2269923"/>
      </dsp:txXfrm>
    </dsp:sp>
    <dsp:sp modelId="{64AEBDC6-E6B4-C945-9F7C-804CEA6B9FC4}">
      <dsp:nvSpPr>
        <dsp:cNvPr id="0" name=""/>
        <dsp:cNvSpPr/>
      </dsp:nvSpPr>
      <dsp:spPr>
        <a:xfrm>
          <a:off x="4120897" y="3306268"/>
          <a:ext cx="3338516" cy="2003109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lg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90" tIns="171717" rIns="163590" bIns="171717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La </a:t>
          </a:r>
          <a:r>
            <a:rPr lang="es-CO" sz="1600" b="0" kern="120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prestación</a:t>
          </a: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del servicio de utilidad </a:t>
          </a:r>
          <a:r>
            <a:rPr lang="es-CO" sz="1600" b="0" kern="120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pública</a:t>
          </a: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</a:t>
          </a:r>
          <a:r>
            <a:rPr lang="es-CO" sz="1600" b="0" kern="120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debera</a:t>
          </a: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́ realizarse en el </a:t>
          </a:r>
          <a:r>
            <a:rPr lang="es-CO" sz="16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municipio de residencia </a:t>
          </a: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del </a:t>
          </a:r>
          <a:r>
            <a:rPr lang="es-CO" sz="1600" b="0" kern="1200" dirty="0" err="1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núcleo</a:t>
          </a:r>
          <a:r>
            <a:rPr lang="es-CO" sz="16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familiar de las mujeres. </a:t>
          </a:r>
          <a:endParaRPr lang="en-US" sz="16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4120897" y="3306268"/>
        <a:ext cx="3338516" cy="20031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5A35C-100E-FA4D-8196-54804F6413AD}">
      <dsp:nvSpPr>
        <dsp:cNvPr id="0" name=""/>
        <dsp:cNvSpPr/>
      </dsp:nvSpPr>
      <dsp:spPr>
        <a:xfrm>
          <a:off x="5093646" y="0"/>
          <a:ext cx="3966131" cy="16120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1. VERIFICAR</a:t>
          </a:r>
        </a:p>
      </dsp:txBody>
      <dsp:txXfrm>
        <a:off x="5140863" y="47217"/>
        <a:ext cx="3185538" cy="1517665"/>
      </dsp:txXfrm>
    </dsp:sp>
    <dsp:sp modelId="{777B0AA5-650C-4548-BC0E-DE886A502ED3}">
      <dsp:nvSpPr>
        <dsp:cNvPr id="0" name=""/>
        <dsp:cNvSpPr/>
      </dsp:nvSpPr>
      <dsp:spPr>
        <a:xfrm>
          <a:off x="839054" y="1880782"/>
          <a:ext cx="9509281" cy="16120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Que la pena impuesta sea igual o inferior a ocho (8) años, se trate de condenas por los delitos de los artículos 239, 240, 241, 375, 376 y 377 (Código Penal) o el delito de concierto para delinquir asociado a delitos de hurto y tráfico de estupefacientes. </a:t>
          </a:r>
          <a:endParaRPr lang="en-US" sz="19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886271" y="1927999"/>
        <a:ext cx="7527928" cy="1517665"/>
      </dsp:txXfrm>
    </dsp:sp>
    <dsp:sp modelId="{5D7E1234-6F1A-7940-A707-7C93BC335C76}">
      <dsp:nvSpPr>
        <dsp:cNvPr id="0" name=""/>
        <dsp:cNvSpPr/>
      </dsp:nvSpPr>
      <dsp:spPr>
        <a:xfrm>
          <a:off x="1678108" y="3761565"/>
          <a:ext cx="9509281" cy="16120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Que no tenga condenas en firme dentro de los cinco (5) años anteriores a la comisión del delito, (excepto si se trata de delitos culposos, que tengan como pena principal multa o que sea por hurto o tráfico de estupefacientes). </a:t>
          </a:r>
          <a:endParaRPr lang="en-US" sz="20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725325" y="3808782"/>
        <a:ext cx="7527928" cy="1517665"/>
      </dsp:txXfrm>
    </dsp:sp>
    <dsp:sp modelId="{B6887652-6FD7-CC4B-BC02-292BAA5EF7EC}">
      <dsp:nvSpPr>
        <dsp:cNvPr id="0" name=""/>
        <dsp:cNvSpPr/>
      </dsp:nvSpPr>
      <dsp:spPr>
        <a:xfrm>
          <a:off x="8461416" y="1222508"/>
          <a:ext cx="1047864" cy="104786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b="1" kern="1200"/>
        </a:p>
      </dsp:txBody>
      <dsp:txXfrm>
        <a:off x="8697185" y="1222508"/>
        <a:ext cx="576326" cy="788518"/>
      </dsp:txXfrm>
    </dsp:sp>
    <dsp:sp modelId="{6853E3B6-43C5-5B42-96E7-ACF09585280F}">
      <dsp:nvSpPr>
        <dsp:cNvPr id="0" name=""/>
        <dsp:cNvSpPr/>
      </dsp:nvSpPr>
      <dsp:spPr>
        <a:xfrm>
          <a:off x="9300471" y="3092544"/>
          <a:ext cx="1047864" cy="104786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9536240" y="3092544"/>
        <a:ext cx="576326" cy="7885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95841-DDB4-B74C-8EB1-D72DE96A0C83}">
      <dsp:nvSpPr>
        <dsp:cNvPr id="0" name=""/>
        <dsp:cNvSpPr/>
      </dsp:nvSpPr>
      <dsp:spPr>
        <a:xfrm>
          <a:off x="0" y="0"/>
          <a:ext cx="9509281" cy="22186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Que la condenada </a:t>
          </a:r>
          <a:r>
            <a:rPr lang="es-CO" sz="28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manifieste su voluntad</a:t>
          </a:r>
          <a:r>
            <a:rPr lang="es-CO" sz="28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 de vincularse libremente a la pena sustitutiva de prestación de servicios de utilidad pública. </a:t>
          </a:r>
          <a:endParaRPr lang="en-US" sz="28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64982" y="64982"/>
        <a:ext cx="7216143" cy="2088675"/>
      </dsp:txXfrm>
    </dsp:sp>
    <dsp:sp modelId="{9929CB14-A860-2B48-87A9-25E055D0E225}">
      <dsp:nvSpPr>
        <dsp:cNvPr id="0" name=""/>
        <dsp:cNvSpPr/>
      </dsp:nvSpPr>
      <dsp:spPr>
        <a:xfrm>
          <a:off x="1678108" y="2711670"/>
          <a:ext cx="9509281" cy="22186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Que el delito por el que fue condenada no sea violencia intrafamiliar ni el uso de menores de edad en la comisión de delitos. </a:t>
          </a:r>
          <a:endParaRPr lang="en-US" sz="2800" b="0" kern="1200" dirty="0">
            <a:solidFill>
              <a:schemeClr val="tx1"/>
            </a:solidFill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1743090" y="2776652"/>
        <a:ext cx="6259093" cy="2088675"/>
      </dsp:txXfrm>
    </dsp:sp>
    <dsp:sp modelId="{80B00DA9-36D5-9048-8BAF-61447129C2BC}">
      <dsp:nvSpPr>
        <dsp:cNvPr id="0" name=""/>
        <dsp:cNvSpPr/>
      </dsp:nvSpPr>
      <dsp:spPr>
        <a:xfrm>
          <a:off x="8067165" y="1744097"/>
          <a:ext cx="1442115" cy="144211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8391641" y="1744097"/>
        <a:ext cx="793163" cy="108519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47013-6F16-984D-ACB2-CC7D0510B595}">
      <dsp:nvSpPr>
        <dsp:cNvPr id="0" name=""/>
        <dsp:cNvSpPr/>
      </dsp:nvSpPr>
      <dsp:spPr>
        <a:xfrm>
          <a:off x="5257444" y="24068"/>
          <a:ext cx="4199393" cy="16120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2. DEMOSTRAR</a:t>
          </a:r>
        </a:p>
      </dsp:txBody>
      <dsp:txXfrm>
        <a:off x="5304661" y="71285"/>
        <a:ext cx="3378446" cy="1517665"/>
      </dsp:txXfrm>
    </dsp:sp>
    <dsp:sp modelId="{847F945E-3E9D-6143-BD4B-6DBE67B60558}">
      <dsp:nvSpPr>
        <dsp:cNvPr id="0" name=""/>
        <dsp:cNvSpPr/>
      </dsp:nvSpPr>
      <dsp:spPr>
        <a:xfrm>
          <a:off x="839054" y="1880782"/>
          <a:ext cx="9509281" cy="16120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21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Que es </a:t>
          </a:r>
          <a:r>
            <a:rPr lang="es-CO" sz="21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cabeza de familia y ejerce jefatura del hogar </a:t>
          </a:r>
          <a:r>
            <a:rPr lang="es-CO" sz="2100" b="0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al demostrar que está a cargo afectiva, económica y socialmente de manera permanente de hijos menores o personas en condición de discapacidad permanente. </a:t>
          </a:r>
        </a:p>
      </dsp:txBody>
      <dsp:txXfrm>
        <a:off x="886271" y="1927999"/>
        <a:ext cx="7527928" cy="1517665"/>
      </dsp:txXfrm>
    </dsp:sp>
    <dsp:sp modelId="{7102F3FF-4E56-1247-AFFF-4E9B809D67FB}">
      <dsp:nvSpPr>
        <dsp:cNvPr id="0" name=""/>
        <dsp:cNvSpPr/>
      </dsp:nvSpPr>
      <dsp:spPr>
        <a:xfrm>
          <a:off x="1678108" y="3761565"/>
          <a:ext cx="9509281" cy="16120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2500" b="1" kern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rPr>
            <a:t>Que la comisión del delito está asociada a condiciones de marginalidad que afectan la manutención del hogar. </a:t>
          </a:r>
        </a:p>
      </dsp:txBody>
      <dsp:txXfrm>
        <a:off x="1725325" y="3808782"/>
        <a:ext cx="7527928" cy="1517665"/>
      </dsp:txXfrm>
    </dsp:sp>
    <dsp:sp modelId="{A8338A4E-B015-3C4D-B65C-04AA9A244727}">
      <dsp:nvSpPr>
        <dsp:cNvPr id="0" name=""/>
        <dsp:cNvSpPr/>
      </dsp:nvSpPr>
      <dsp:spPr>
        <a:xfrm>
          <a:off x="8461416" y="1222508"/>
          <a:ext cx="1047864" cy="104786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b="1" kern="120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8697185" y="1222508"/>
        <a:ext cx="576326" cy="788518"/>
      </dsp:txXfrm>
    </dsp:sp>
    <dsp:sp modelId="{84C09C94-1ADA-2B41-A056-2CF5220D5695}">
      <dsp:nvSpPr>
        <dsp:cNvPr id="0" name=""/>
        <dsp:cNvSpPr/>
      </dsp:nvSpPr>
      <dsp:spPr>
        <a:xfrm>
          <a:off x="9300471" y="3092544"/>
          <a:ext cx="1047864" cy="104786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b="1" kern="1200">
            <a:latin typeface="Courier New" panose="02070309020205020404" pitchFamily="49" charset="0"/>
            <a:cs typeface="Courier New" panose="02070309020205020404" pitchFamily="49" charset="0"/>
          </a:endParaRPr>
        </a:p>
      </dsp:txBody>
      <dsp:txXfrm>
        <a:off x="9536240" y="3092544"/>
        <a:ext cx="576326" cy="788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2/27/24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3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2/27/24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0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2/27/24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59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2/27/24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1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2/27/24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9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2/27/24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10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2/27/24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438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2/27/24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51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2/27/24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01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2/27/24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20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pPr/>
              <a:t>2/27/24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07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2/27/24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63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minjusticia.gov.co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AEB9F9-2242-C80B-8CB3-57D3D6A12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7345" y="1483407"/>
            <a:ext cx="6251110" cy="17830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Ley 2292 de 2023</a:t>
            </a:r>
            <a:br>
              <a:rPr lang="en-US" sz="4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ES_tradnl" sz="4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Ley de servicios de utilidad pública.</a:t>
            </a:r>
            <a:br>
              <a:rPr lang="es-ES_tradnl" sz="4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sz="4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4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0D8297-82CA-C84A-355E-178B1F3EA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8" r="786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C96E1B-6E8B-CE00-FAAE-50B0301F9ACD}"/>
              </a:ext>
            </a:extLst>
          </p:cNvPr>
          <p:cNvSpPr txBox="1"/>
          <p:nvPr/>
        </p:nvSpPr>
        <p:spPr>
          <a:xfrm>
            <a:off x="5047240" y="2699183"/>
            <a:ext cx="6251110" cy="1171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r" defTabSz="914400">
              <a:lnSpc>
                <a:spcPct val="90000"/>
              </a:lnSpc>
              <a:spcAft>
                <a:spcPts val="600"/>
              </a:spcAft>
            </a:pPr>
            <a:endParaRPr lang="es-ES_tradnl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 defTabSz="914400">
              <a:lnSpc>
                <a:spcPct val="90000"/>
              </a:lnSpc>
              <a:spcAft>
                <a:spcPts val="600"/>
              </a:spcAft>
            </a:pPr>
            <a:r>
              <a:rPr lang="es-ES_tradnl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Decreto 1453 de 2023</a:t>
            </a:r>
          </a:p>
          <a:p>
            <a:pPr algn="r" defTabSz="914400">
              <a:lnSpc>
                <a:spcPct val="90000"/>
              </a:lnSpc>
              <a:spcAft>
                <a:spcPts val="600"/>
              </a:spcAft>
            </a:pPr>
            <a:r>
              <a:rPr lang="es-ES_tradn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Por medio del cual se adiciona el capítulo 14 al título 1 de la parte 2 del decreto 1069 de 2015, Decreto único reglamentario del sector justicia y del Derecho para reglamentar la prestación de servicios de utilidad pública como pena sustitutiva de la prisión. </a:t>
            </a:r>
            <a:br>
              <a:rPr lang="es-ES_tradn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s-ES_tradnl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428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3237B-1543-D43F-8FF8-A8E4BB422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1187316" cy="1089764"/>
          </a:xfrm>
        </p:spPr>
        <p:txBody>
          <a:bodyPr>
            <a:noAutofit/>
          </a:bodyPr>
          <a:lstStyle/>
          <a:p>
            <a:r>
              <a:rPr lang="es-ES_tradnl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Proceso para ser beneficiaria de la ley.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589C5DB-4C97-E244-9C3C-E16B5E6C57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324554"/>
              </p:ext>
            </p:extLst>
          </p:nvPr>
        </p:nvGraphicFramePr>
        <p:xfrm>
          <a:off x="457200" y="1265129"/>
          <a:ext cx="11187390" cy="5373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551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3237B-1543-D43F-8FF8-A8E4BB422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42" y="219206"/>
            <a:ext cx="11187316" cy="1089764"/>
          </a:xfrm>
        </p:spPr>
        <p:txBody>
          <a:bodyPr>
            <a:noAutofit/>
          </a:bodyPr>
          <a:lstStyle/>
          <a:p>
            <a:r>
              <a:rPr lang="es-ES_tradnl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Proceso para ser beneficiaria de la ley.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589C5DB-4C97-E244-9C3C-E16B5E6C57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3882345"/>
              </p:ext>
            </p:extLst>
          </p:nvPr>
        </p:nvGraphicFramePr>
        <p:xfrm>
          <a:off x="457200" y="1708484"/>
          <a:ext cx="11187390" cy="4930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6475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3237B-1543-D43F-8FF8-A8E4BB422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37993"/>
            <a:ext cx="11187316" cy="1089764"/>
          </a:xfrm>
        </p:spPr>
        <p:txBody>
          <a:bodyPr>
            <a:noAutofit/>
          </a:bodyPr>
          <a:lstStyle/>
          <a:p>
            <a:r>
              <a:rPr lang="es-ES_tradnl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Proceso para ser beneficiaria de la ley.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589C5DB-4C97-E244-9C3C-E16B5E6C57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0157738"/>
              </p:ext>
            </p:extLst>
          </p:nvPr>
        </p:nvGraphicFramePr>
        <p:xfrm>
          <a:off x="457200" y="1265129"/>
          <a:ext cx="11187390" cy="5373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6054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3237B-1543-D43F-8FF8-A8E4BB422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6" y="-141737"/>
            <a:ext cx="11187316" cy="1089764"/>
          </a:xfrm>
        </p:spPr>
        <p:txBody>
          <a:bodyPr>
            <a:noAutofit/>
          </a:bodyPr>
          <a:lstStyle/>
          <a:p>
            <a:r>
              <a:rPr lang="es-ES_tradnl" sz="3600" b="1">
                <a:latin typeface="Courier New" panose="02070309020205020404" pitchFamily="49" charset="0"/>
                <a:cs typeface="Courier New" panose="02070309020205020404" pitchFamily="49" charset="0"/>
              </a:rPr>
              <a:t>Proceso para ser beneficiaria de la ley.</a:t>
            </a:r>
            <a:endParaRPr lang="es-ES_tradnl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589C5DB-4C97-E244-9C3C-E16B5E6C57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1983650"/>
              </p:ext>
            </p:extLst>
          </p:nvPr>
        </p:nvGraphicFramePr>
        <p:xfrm>
          <a:off x="457200" y="851771"/>
          <a:ext cx="11417474" cy="5787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E195075-FCA5-5BE2-F9D2-76EC87DC7A81}"/>
              </a:ext>
            </a:extLst>
          </p:cNvPr>
          <p:cNvSpPr txBox="1"/>
          <p:nvPr/>
        </p:nvSpPr>
        <p:spPr>
          <a:xfrm>
            <a:off x="601579" y="1295204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>
                <a:latin typeface="Courier New" panose="02070309020205020404" pitchFamily="49" charset="0"/>
                <a:cs typeface="Courier New" panose="02070309020205020404" pitchFamily="49" charset="0"/>
              </a:rPr>
              <a:t>Ver: Decreto 1451/23</a:t>
            </a:r>
            <a:endParaRPr lang="es-ES_tradnl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84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3237B-1543-D43F-8FF8-A8E4BB422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1187316" cy="1089764"/>
          </a:xfrm>
        </p:spPr>
        <p:txBody>
          <a:bodyPr>
            <a:noAutofit/>
          </a:bodyPr>
          <a:lstStyle/>
          <a:p>
            <a:r>
              <a:rPr lang="es-ES_tradnl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Proceso para ser beneficiaria de la ley.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589C5DB-4C97-E244-9C3C-E16B5E6C57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1102993"/>
              </p:ext>
            </p:extLst>
          </p:nvPr>
        </p:nvGraphicFramePr>
        <p:xfrm>
          <a:off x="457200" y="1265129"/>
          <a:ext cx="11187390" cy="5373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7BF9D7C0-B7F6-EEE3-79F6-F3D7E4442184}"/>
              </a:ext>
            </a:extLst>
          </p:cNvPr>
          <p:cNvSpPr txBox="1"/>
          <p:nvPr/>
        </p:nvSpPr>
        <p:spPr>
          <a:xfrm>
            <a:off x="9906000" y="160531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latin typeface="Courier New" panose="02070309020205020404" pitchFamily="49" charset="0"/>
                <a:cs typeface="Courier New" panose="02070309020205020404" pitchFamily="49" charset="0"/>
              </a:rPr>
              <a:t>Ver: Decreto 1451/23</a:t>
            </a:r>
          </a:p>
        </p:txBody>
      </p:sp>
    </p:spTree>
    <p:extLst>
      <p:ext uri="{BB962C8B-B14F-4D97-AF65-F5344CB8AC3E}">
        <p14:creationId xmlns:p14="http://schemas.microsoft.com/office/powerpoint/2010/main" val="3766361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3237B-1543-D43F-8FF8-A8E4BB422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1187316" cy="1089764"/>
          </a:xfrm>
        </p:spPr>
        <p:txBody>
          <a:bodyPr>
            <a:noAutofit/>
          </a:bodyPr>
          <a:lstStyle/>
          <a:p>
            <a:r>
              <a:rPr lang="es-ES_tradnl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Proceso para ser beneficiaria de la ley.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589C5DB-4C97-E244-9C3C-E16B5E6C57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5966980"/>
              </p:ext>
            </p:extLst>
          </p:nvPr>
        </p:nvGraphicFramePr>
        <p:xfrm>
          <a:off x="457200" y="851771"/>
          <a:ext cx="11417474" cy="5787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4855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E5CE31-4CEA-76F3-80F7-DA3ABC94C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1187316" cy="1325563"/>
          </a:xfrm>
        </p:spPr>
        <p:txBody>
          <a:bodyPr>
            <a:normAutofit/>
          </a:bodyPr>
          <a:lstStyle/>
          <a:p>
            <a:r>
              <a:rPr lang="es-CO" sz="2800" b="1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REVOCACIÓN DE LA PRESTACIÓN DEL SERVICIO DE UTILIDAD PÚBLICA </a:t>
            </a:r>
            <a:br>
              <a:rPr lang="es-CO" sz="28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s-ES_tradnl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9A7DAF8-82F2-2B00-41D8-084075DD7E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7036083"/>
              </p:ext>
            </p:extLst>
          </p:nvPr>
        </p:nvGraphicFramePr>
        <p:xfrm>
          <a:off x="457200" y="2097088"/>
          <a:ext cx="11187390" cy="4428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963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ca de exclamación sobre fondo amarillo">
            <a:extLst>
              <a:ext uri="{FF2B5EF4-FFF2-40B4-BE49-F238E27FC236}">
                <a16:creationId xmlns:a16="http://schemas.microsoft.com/office/drawing/2014/main" id="{26A2AA21-8210-AF43-A691-287A40808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49" r="9091" b="64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F7EF0D-BA21-9564-843E-14DAD0731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CO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RECURSOS EN CONTRA DE LA DECISIÓN QUE </a:t>
            </a:r>
            <a:br>
              <a:rPr lang="es-CO" sz="28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s-CO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NIEGA LA SUSTITUCIÓN DE LA PRISIÓN </a:t>
            </a:r>
            <a:endParaRPr lang="es-ES_tradnl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6F4A49-2533-E6B2-8088-76B15C1CF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3919"/>
            <a:ext cx="10515600" cy="473158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4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Contra la decisión que NIEGA la sustitución de la prisión por la prestación del servicio de utilidad pública, se pueden interponer los recursos de reposición y de apelación si la decisión se toma mediante auto, y el de apelación si la decisión se toma mediante sentencia. </a:t>
            </a:r>
          </a:p>
          <a:p>
            <a:pPr marL="0" indent="0" algn="just">
              <a:buNone/>
            </a:pPr>
            <a:r>
              <a:rPr lang="es-CO" sz="24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Los recursos de reposición y apelación contra decisión que no se toma en audiencia debe sustentarse dentro de los tres (3) días siguientes a la notificación. El recurso de apelación contra la decisión que se toma en la sentencia en audiencia debe sustentarse dentro de los cinco (5) días siguientes a que se notifique la decisión negativa. </a:t>
            </a:r>
            <a:endParaRPr lang="es-CO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ES_tradnl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220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458BF6-1953-39A2-95B1-9C7977E57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05" y="269209"/>
            <a:ext cx="5251316" cy="1807305"/>
          </a:xfrm>
        </p:spPr>
        <p:txBody>
          <a:bodyPr>
            <a:normAutofit/>
          </a:bodyPr>
          <a:lstStyle/>
          <a:p>
            <a:r>
              <a:rPr lang="es-ES_tradnl" sz="4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Solicitud de los servicios de utilidad pública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5785CEF0-6E5F-28E0-C7CF-FEA05D952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67" y="2308245"/>
            <a:ext cx="5462392" cy="43180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El juez debe observar unos requisitos </a:t>
            </a:r>
            <a:r>
              <a:rPr lang="es-CO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acumulativos</a:t>
            </a:r>
            <a:r>
              <a:rPr lang="es-CO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que se pueden agrupar en tres categorías: </a:t>
            </a:r>
          </a:p>
          <a:p>
            <a:pPr marL="0" indent="0" algn="ctr">
              <a:buNone/>
            </a:pPr>
            <a:endParaRPr lang="es-CO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 algn="ctr">
              <a:buNone/>
            </a:pPr>
            <a:r>
              <a:rPr lang="es-CO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(i) criterios objetivos; </a:t>
            </a:r>
          </a:p>
          <a:p>
            <a:pPr marL="0" indent="0" algn="ctr">
              <a:buNone/>
            </a:pPr>
            <a:r>
              <a:rPr lang="es-CO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CO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ii</a:t>
            </a:r>
            <a:r>
              <a:rPr lang="es-CO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criterios subjetivos y </a:t>
            </a:r>
          </a:p>
          <a:p>
            <a:pPr marL="0" indent="0" algn="ctr">
              <a:buNone/>
            </a:pPr>
            <a:r>
              <a:rPr lang="es-CO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CO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iii</a:t>
            </a:r>
            <a:r>
              <a:rPr lang="es-CO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criterios de exclusión</a:t>
            </a:r>
            <a:endParaRPr lang="es-ES_tradnl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0145C3-6A68-B658-1E33-8B04AA745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30" r="4456" b="-1"/>
          <a:stretch/>
        </p:blipFill>
        <p:spPr>
          <a:xfrm>
            <a:off x="6488482" y="10"/>
            <a:ext cx="5703518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4461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DFCEB6-DC41-8F22-944D-1EB3EC3F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s-ES_tradnl" b="1" dirty="0">
                <a:latin typeface="Courier New" panose="02070309020205020404" pitchFamily="49" charset="0"/>
                <a:cs typeface="Courier New" panose="02070309020205020404" pitchFamily="49" charset="0"/>
              </a:rPr>
              <a:t>a. Criterios objetivos.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A98C13-3A39-714E-1039-5D42CC2E3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72" y="2009591"/>
            <a:ext cx="5410471" cy="4255393"/>
          </a:xfrm>
        </p:spPr>
        <p:txBody>
          <a:bodyPr>
            <a:noAutofit/>
          </a:bodyPr>
          <a:lstStyle/>
          <a:p>
            <a:r>
              <a:rPr lang="es-CO" sz="2200" b="1" dirty="0">
                <a:latin typeface="Courier New" panose="02070309020205020404" pitchFamily="49" charset="0"/>
                <a:cs typeface="Courier New" panose="02070309020205020404" pitchFamily="49" charset="0"/>
              </a:rPr>
              <a:t>Mujeres</a:t>
            </a:r>
            <a:r>
              <a:rPr lang="es-CO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que tengan </a:t>
            </a:r>
            <a:r>
              <a:rPr lang="es-CO" sz="22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condenas en firme</a:t>
            </a:r>
            <a:r>
              <a:rPr lang="es-CO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por los delitos de los artículos 239, 240, 241, 375, 376 y 377 del Código Penal, o por el delito previsto en el artículo 340 del Código Penal siempre que esté relacionado con alguno de los anteriores; o </a:t>
            </a:r>
          </a:p>
          <a:p>
            <a:r>
              <a:rPr lang="es-CO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Mujeres que hayan sido condenadas a pena de </a:t>
            </a:r>
            <a:r>
              <a:rPr lang="es-CO" sz="22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prisión de (8) años o menos por otros delitos</a:t>
            </a:r>
            <a:r>
              <a:rPr lang="es-CO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diferentes a los establecidos en el criterio anterior.</a:t>
            </a:r>
            <a:endParaRPr lang="es-ES_tradnl" sz="2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763641-5EB5-B67D-0DE9-00333C384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30" r="4456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590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A8261-43BC-E822-32CB-6408AB824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1187316" cy="1325563"/>
          </a:xfrm>
        </p:spPr>
        <p:txBody>
          <a:bodyPr>
            <a:normAutofit/>
          </a:bodyPr>
          <a:lstStyle/>
          <a:p>
            <a:r>
              <a:rPr lang="es-ES_tradnl" b="1" dirty="0">
                <a:latin typeface="Courier New" panose="02070309020205020404" pitchFamily="49" charset="0"/>
                <a:cs typeface="Courier New" panose="02070309020205020404" pitchFamily="49" charset="0"/>
              </a:rPr>
              <a:t>¿En qué consiste la ley de Servicios de utilidad pública?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C0F86EA2-7CE4-C418-06D6-51614D0B3C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5745297"/>
              </p:ext>
            </p:extLst>
          </p:nvPr>
        </p:nvGraphicFramePr>
        <p:xfrm>
          <a:off x="457200" y="2097088"/>
          <a:ext cx="11187390" cy="407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7811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DFCEB6-DC41-8F22-944D-1EB3EC3F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s-ES_tradnl" sz="3800" b="1">
                <a:latin typeface="Courier New" panose="02070309020205020404" pitchFamily="49" charset="0"/>
                <a:cs typeface="Courier New" panose="02070309020205020404" pitchFamily="49" charset="0"/>
              </a:rPr>
              <a:t>b. Criterios subjetivos.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A98C13-3A39-714E-1039-5D42CC2E3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802612"/>
            <a:ext cx="6617234" cy="5431536"/>
          </a:xfrm>
        </p:spPr>
        <p:txBody>
          <a:bodyPr anchor="ctr">
            <a:noAutofit/>
          </a:bodyPr>
          <a:lstStyle/>
          <a:p>
            <a:r>
              <a:rPr lang="es-CO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Ser mujer. </a:t>
            </a:r>
            <a:r>
              <a:rPr lang="es-CO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La Ley 2292 de 2023 se expidió como medida afirmativa para las mujeres, como reconocimiento del impacto diferenciado de los efectos de </a:t>
            </a:r>
            <a:r>
              <a:rPr lang="es-CO" sz="1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prisionalización</a:t>
            </a:r>
            <a:r>
              <a:rPr lang="es-CO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 que padecen. </a:t>
            </a:r>
          </a:p>
          <a:p>
            <a:r>
              <a:rPr lang="es-CO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Ser cabeza de familia o jefa de hogar. </a:t>
            </a:r>
            <a:r>
              <a:rPr lang="es-CO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Son aquellas mujeres que ejercen la jefatura del hogar y tienen bajo su cargo afectiva, económica y socialmente de manera permanente hijos menores o personas en condición de discapacidad permanente. </a:t>
            </a:r>
          </a:p>
          <a:p>
            <a:r>
              <a:rPr lang="es-CO" sz="1900" b="1" dirty="0">
                <a:latin typeface="Courier New" panose="02070309020205020404" pitchFamily="49" charset="0"/>
                <a:cs typeface="Courier New" panose="02070309020205020404" pitchFamily="49" charset="0"/>
              </a:rPr>
              <a:t>Que la comisión del delito esté asociada a la condición de marginalidad. </a:t>
            </a:r>
            <a:r>
              <a:rPr lang="es-CO" sz="1900" dirty="0">
                <a:latin typeface="Courier New" panose="02070309020205020404" pitchFamily="49" charset="0"/>
                <a:cs typeface="Courier New" panose="02070309020205020404" pitchFamily="49" charset="0"/>
              </a:rPr>
              <a:t>Mujeres que en virtud de su rol de jefatura del hogar se hayan visto expuestas a condiciones de marginalidad que las condujeron a la comisión del delito. Es decir, que se demuestre que la comisión del delito estuviera asociada a condiciones de marginalidad que afectan la manutención del hogar, lo cual no se limita a que se demuestre la situación de atenuación punitiva establecida en el artículo 56 del Código Penal. </a:t>
            </a:r>
            <a:endParaRPr lang="es-ES_tradnl" sz="1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006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DFCEB6-DC41-8F22-944D-1EB3EC3F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sz="5000" dirty="0">
                <a:latin typeface="Courier New" panose="02070309020205020404" pitchFamily="49" charset="0"/>
                <a:cs typeface="Courier New" panose="02070309020205020404" pitchFamily="49" charset="0"/>
              </a:rPr>
              <a:t>c. Criterios de exclusión.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A98C13-3A39-714E-1039-5D42CC2E3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512" y="1695661"/>
            <a:ext cx="10853928" cy="456349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O" b="1" dirty="0">
                <a:latin typeface="Courier New" panose="02070309020205020404" pitchFamily="49" charset="0"/>
                <a:cs typeface="Courier New" panose="02070309020205020404" pitchFamily="49" charset="0"/>
              </a:rPr>
              <a:t>No</a:t>
            </a:r>
            <a:r>
              <a:rPr lang="es-CO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O" b="1" dirty="0">
                <a:latin typeface="Courier New" panose="02070309020205020404" pitchFamily="49" charset="0"/>
                <a:cs typeface="Courier New" panose="02070309020205020404" pitchFamily="49" charset="0"/>
              </a:rPr>
              <a:t>podrán acceder al beneficio:</a:t>
            </a:r>
            <a:endParaRPr lang="es-CO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es-CO" dirty="0">
                <a:latin typeface="Courier New" panose="02070309020205020404" pitchFamily="49" charset="0"/>
                <a:cs typeface="Courier New" panose="02070309020205020404" pitchFamily="49" charset="0"/>
              </a:rPr>
              <a:t>Las mujeres condenadas por uso de menores de edad para la comisión de delitos o violencia intrafamiliar. </a:t>
            </a:r>
          </a:p>
          <a:p>
            <a:pPr marL="0" indent="0" algn="just">
              <a:buNone/>
            </a:pPr>
            <a:r>
              <a:rPr lang="es-CO" dirty="0">
                <a:latin typeface="Courier New" panose="02070309020205020404" pitchFamily="49" charset="0"/>
                <a:cs typeface="Courier New" panose="02070309020205020404" pitchFamily="49" charset="0"/>
              </a:rPr>
              <a:t>• Las mujeres con condenas en firme dentro de los </a:t>
            </a:r>
            <a:r>
              <a:rPr lang="es-CO" b="1" dirty="0">
                <a:latin typeface="Courier New" panose="02070309020205020404" pitchFamily="49" charset="0"/>
                <a:cs typeface="Courier New" panose="02070309020205020404" pitchFamily="49" charset="0"/>
              </a:rPr>
              <a:t>cinco (5) años anteriores a la comisión del delito por el cual se solicita la sustitución  </a:t>
            </a:r>
            <a:r>
              <a:rPr lang="es-CO" dirty="0">
                <a:latin typeface="Courier New" panose="02070309020205020404" pitchFamily="49" charset="0"/>
                <a:cs typeface="Courier New" panose="02070309020205020404" pitchFamily="49" charset="0"/>
              </a:rPr>
              <a:t>por</a:t>
            </a:r>
            <a:r>
              <a:rPr lang="es-CO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O" dirty="0">
                <a:latin typeface="Courier New" panose="02070309020205020404" pitchFamily="49" charset="0"/>
                <a:cs typeface="Courier New" panose="02070309020205020404" pitchFamily="49" charset="0"/>
              </a:rPr>
              <a:t>servicios de utilidad pública. </a:t>
            </a:r>
            <a:r>
              <a:rPr lang="es-CO" b="1" dirty="0">
                <a:latin typeface="Courier New" panose="02070309020205020404" pitchFamily="49" charset="0"/>
                <a:cs typeface="Courier New" panose="02070309020205020404" pitchFamily="49" charset="0"/>
              </a:rPr>
              <a:t>Excepto:</a:t>
            </a:r>
            <a:r>
              <a:rPr lang="es-CO" dirty="0">
                <a:latin typeface="Courier New" panose="02070309020205020404" pitchFamily="49" charset="0"/>
                <a:cs typeface="Courier New" panose="02070309020205020404" pitchFamily="49" charset="0"/>
              </a:rPr>
              <a:t> que la condena esté relacionada con delitos de hurto o tráfico de estupefacientes, delitos culposos o que tengan pena principal de multa.</a:t>
            </a:r>
            <a:endParaRPr lang="es-ES_tradnl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557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03679B-7204-4BF6-EF36-55CD772A7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s-ES_tradnl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DEFINICIONES VARIAS (Decreto 1451/2013)</a:t>
            </a:r>
          </a:p>
        </p:txBody>
      </p:sp>
      <p:sp>
        <p:nvSpPr>
          <p:cNvPr id="3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Marcador de contenido 2">
            <a:extLst>
              <a:ext uri="{FF2B5EF4-FFF2-40B4-BE49-F238E27FC236}">
                <a16:creationId xmlns:a16="http://schemas.microsoft.com/office/drawing/2014/main" id="{5F6BF02A-A312-4358-6DB6-D13529CBAE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56488" y="905516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5820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4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DC146BC-D80B-06B2-979D-0AD49C537CAF}"/>
              </a:ext>
            </a:extLst>
          </p:cNvPr>
          <p:cNvGrpSpPr/>
          <p:nvPr/>
        </p:nvGrpSpPr>
        <p:grpSpPr>
          <a:xfrm>
            <a:off x="228600" y="263015"/>
            <a:ext cx="11658601" cy="4884173"/>
            <a:chOff x="1561576" y="918056"/>
            <a:chExt cx="4835048" cy="2025561"/>
          </a:xfrm>
        </p:grpSpPr>
        <p:pic>
          <p:nvPicPr>
            <p:cNvPr id="13" name="Imagen 12">
              <a:hlinkClick r:id="rId2"/>
              <a:extLst>
                <a:ext uri="{FF2B5EF4-FFF2-40B4-BE49-F238E27FC236}">
                  <a16:creationId xmlns:a16="http://schemas.microsoft.com/office/drawing/2014/main" id="{5D980473-887A-F180-1A60-E49299274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333"/>
            <a:stretch/>
          </p:blipFill>
          <p:spPr>
            <a:xfrm>
              <a:off x="1561576" y="1410499"/>
              <a:ext cx="4301493" cy="1533118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B32B4D2-EC19-AAA1-E61B-09C089E3390D}"/>
                </a:ext>
              </a:extLst>
            </p:cNvPr>
            <p:cNvSpPr txBox="1"/>
            <p:nvPr/>
          </p:nvSpPr>
          <p:spPr>
            <a:xfrm>
              <a:off x="1561576" y="918056"/>
              <a:ext cx="4835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101852">
                <a:spcAft>
                  <a:spcPts val="600"/>
                </a:spcAft>
              </a:pPr>
              <a:r>
                <a:rPr lang="es-ES_tradnl" sz="6266" b="1" kern="1200">
                  <a:solidFill>
                    <a:srgbClr val="0057A5"/>
                  </a:solidFill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Ministerio de Justicia</a:t>
              </a:r>
              <a:endParaRPr lang="es-ES_tradnl" sz="2600" b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961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7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tutorial para defensores - parte 1 - Sistema de Información Utilidad Pública SIUP..mp4">
            <a:hlinkClick r:id="" action="ppaction://media"/>
            <a:extLst>
              <a:ext uri="{FF2B5EF4-FFF2-40B4-BE49-F238E27FC236}">
                <a16:creationId xmlns:a16="http://schemas.microsoft.com/office/drawing/2014/main" id="{771C17D2-9028-B588-ED28-37264AA884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2" y="643467"/>
            <a:ext cx="990411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5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Video tutorial para defensores - parte 2 - Ley 2292 de 2023 de servicios de utilidad pública..mp4">
            <a:hlinkClick r:id="" action="ppaction://media"/>
            <a:extLst>
              <a:ext uri="{FF2B5EF4-FFF2-40B4-BE49-F238E27FC236}">
                <a16:creationId xmlns:a16="http://schemas.microsoft.com/office/drawing/2014/main" id="{F21BD792-F4A1-91B2-B994-C41A6FC265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5234" y="228600"/>
            <a:ext cx="880533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7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1" name="Rectangle 104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BAE80E-AD49-74AC-A1BE-B6F157933F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8518" y="1286934"/>
            <a:ext cx="8394965" cy="410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C807F09-7422-E6DD-B9BB-CCAF249E305B}"/>
              </a:ext>
            </a:extLst>
          </p:cNvPr>
          <p:cNvSpPr txBox="1"/>
          <p:nvPr/>
        </p:nvSpPr>
        <p:spPr>
          <a:xfrm>
            <a:off x="6588690" y="5396745"/>
            <a:ext cx="369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000" b="1" dirty="0">
                <a:latin typeface="Ink Free" panose="03080402000500000000" pitchFamily="66" charset="0"/>
              </a:rPr>
              <a:t>Diego Andrés Echeverry Uribe</a:t>
            </a:r>
          </a:p>
          <a:p>
            <a:pPr algn="r"/>
            <a:r>
              <a:rPr lang="es-ES_tradnl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decheveu@cendoj.ramajudicial.gov.co</a:t>
            </a:r>
            <a:endParaRPr lang="es-ES_tradnl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470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60FF7B-4618-22EC-C6B7-44F4A82A9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67" y="445718"/>
            <a:ext cx="6975566" cy="1325563"/>
          </a:xfrm>
        </p:spPr>
        <p:txBody>
          <a:bodyPr>
            <a:normAutofit/>
          </a:bodyPr>
          <a:lstStyle/>
          <a:p>
            <a:r>
              <a:rPr lang="es-ES_tradnl" sz="3700" b="1" dirty="0">
                <a:latin typeface="Courier New" panose="02070309020205020404" pitchFamily="49" charset="0"/>
                <a:cs typeface="Courier New" panose="02070309020205020404" pitchFamily="49" charset="0"/>
              </a:rPr>
              <a:t>¿Cuál es el alcance de la Ley 2292 de 2023?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C58233-6F71-EE1A-BF92-37F0E2812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719" y="2016690"/>
            <a:ext cx="6975566" cy="4403319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s-CO" sz="24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Es un servicio que </a:t>
            </a:r>
            <a:r>
              <a:rPr lang="es-CO" sz="2400" b="1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sustituye</a:t>
            </a:r>
            <a:r>
              <a:rPr lang="es-CO" sz="24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O" sz="2400" b="1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la </a:t>
            </a:r>
            <a:r>
              <a:rPr lang="es-CO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pena de</a:t>
            </a:r>
            <a:r>
              <a:rPr lang="es-CO" sz="2400" b="1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prisión por servicios en favor de la comunidad </a:t>
            </a:r>
            <a:r>
              <a:rPr lang="es-CO" sz="24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que se desarrollan en libertad con organizaciones sin ánimo de lucro y entidades públicas. En su lugar, </a:t>
            </a:r>
            <a:r>
              <a:rPr lang="es-CO" sz="2400" b="1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la Ley permite desarrollar actividades de utilidad pública</a:t>
            </a:r>
            <a:r>
              <a:rPr lang="es-CO" sz="24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 el municipio donde se encuentra la residencia de las mujeres y su familia. </a:t>
            </a:r>
            <a:endParaRPr lang="es-CO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lnSpc>
                <a:spcPct val="150000"/>
              </a:lnSpc>
            </a:pPr>
            <a:endParaRPr lang="es-ES_tradnl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727D2F-1051-1976-C70C-00D192C5F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" r="7136" b="-2"/>
          <a:stretch/>
        </p:blipFill>
        <p:spPr>
          <a:xfrm>
            <a:off x="7918449" y="168275"/>
            <a:ext cx="3531759" cy="3531758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4870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3166FE-0D20-B6E5-BB0B-41FFA5FB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42" y="476153"/>
            <a:ext cx="11187316" cy="728485"/>
          </a:xfrm>
        </p:spPr>
        <p:txBody>
          <a:bodyPr>
            <a:normAutofit fontScale="90000"/>
          </a:bodyPr>
          <a:lstStyle/>
          <a:p>
            <a:pPr algn="r"/>
            <a:r>
              <a:rPr lang="es-ES_tradnl" b="1" dirty="0">
                <a:latin typeface="Courier New" panose="02070309020205020404" pitchFamily="49" charset="0"/>
                <a:cs typeface="Courier New" panose="02070309020205020404" pitchFamily="49" charset="0"/>
              </a:rPr>
              <a:t>¿Quiénes pueden beneficiarse con esta ley?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1E5ECE48-3634-4A7C-EAA4-07E36E4D0E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290108"/>
              </p:ext>
            </p:extLst>
          </p:nvPr>
        </p:nvGraphicFramePr>
        <p:xfrm>
          <a:off x="225468" y="1285563"/>
          <a:ext cx="11774466" cy="5979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1732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03679B-7204-4BF6-EF36-55CD772A7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s-ES_tradnl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DEFINICIONES VARIAS (Decreto 1451/2013)</a:t>
            </a:r>
          </a:p>
        </p:txBody>
      </p:sp>
      <p:sp>
        <p:nvSpPr>
          <p:cNvPr id="3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Marcador de contenido 2">
            <a:extLst>
              <a:ext uri="{FF2B5EF4-FFF2-40B4-BE49-F238E27FC236}">
                <a16:creationId xmlns:a16="http://schemas.microsoft.com/office/drawing/2014/main" id="{5F6BF02A-A312-4358-6DB6-D13529CBAE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7778379"/>
              </p:ext>
            </p:extLst>
          </p:nvPr>
        </p:nvGraphicFramePr>
        <p:xfrm>
          <a:off x="4656488" y="905516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743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3C42A9-45ED-9FF7-71DC-C0F4788DE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42" y="285555"/>
            <a:ext cx="11187316" cy="1325563"/>
          </a:xfrm>
        </p:spPr>
        <p:txBody>
          <a:bodyPr>
            <a:normAutofit/>
          </a:bodyPr>
          <a:lstStyle/>
          <a:p>
            <a:pPr algn="r"/>
            <a:r>
              <a:rPr lang="es-ES_tradnl" b="1" dirty="0">
                <a:latin typeface="Courier New" panose="02070309020205020404" pitchFamily="49" charset="0"/>
                <a:cs typeface="Courier New" panose="02070309020205020404" pitchFamily="49" charset="0"/>
              </a:rPr>
              <a:t>¿Quiénes no pueden beneficiarse con esta ley?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DB72CEF-AE28-187F-79EB-69F7B44D07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4144434"/>
              </p:ext>
            </p:extLst>
          </p:nvPr>
        </p:nvGraphicFramePr>
        <p:xfrm>
          <a:off x="302795" y="1760205"/>
          <a:ext cx="11586409" cy="4760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290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07DCA-D465-743E-CBE0-DD01D5BE6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14" y="381104"/>
            <a:ext cx="7685037" cy="1325563"/>
          </a:xfrm>
        </p:spPr>
        <p:txBody>
          <a:bodyPr>
            <a:normAutofit fontScale="90000"/>
          </a:bodyPr>
          <a:lstStyle/>
          <a:p>
            <a:r>
              <a:rPr lang="es-ES_tradnl" b="1" dirty="0">
                <a:latin typeface="Courier New" panose="02070309020205020404" pitchFamily="49" charset="0"/>
                <a:cs typeface="Courier New" panose="02070309020205020404" pitchFamily="49" charset="0"/>
              </a:rPr>
              <a:t>¿Qué es la prestación de servicios de utilidad pública?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006499-DC22-80AD-E93E-DE5EFD33F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6459" y="2022794"/>
            <a:ext cx="8871283" cy="4591889"/>
          </a:xfr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es-CO" sz="2600" dirty="0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Es el </a:t>
            </a:r>
            <a:r>
              <a:rPr lang="es-CO" sz="2600" b="1" dirty="0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servicio no remunerado </a:t>
            </a:r>
            <a:r>
              <a:rPr lang="es-CO" sz="2600" dirty="0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que, en libertad, prestan las mujeres condenadas </a:t>
            </a:r>
            <a:r>
              <a:rPr lang="es-CO" sz="2600" b="1" dirty="0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 favor de la comunidad</a:t>
            </a:r>
            <a:r>
              <a:rPr lang="es-CO" sz="2600" dirty="0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con la supervisión de instituciones públicas, organizaciones sin ánimo de lucro y no gubernamentales, mediante trabajos de utilidad pública en el municipio de su residencia. </a:t>
            </a:r>
            <a:endParaRPr lang="es-CO" sz="2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s-ES_tradnl" sz="26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797AF4-EE61-CB9F-C3CE-BB010B6B3A12}"/>
              </a:ext>
            </a:extLst>
          </p:cNvPr>
          <p:cNvSpPr txBox="1"/>
          <p:nvPr/>
        </p:nvSpPr>
        <p:spPr>
          <a:xfrm>
            <a:off x="457200" y="531103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Courier New" panose="02070309020205020404" pitchFamily="49" charset="0"/>
                <a:cs typeface="Courier New" panose="02070309020205020404" pitchFamily="49" charset="0"/>
              </a:rPr>
              <a:t>Ver: Decreto 1451/23</a:t>
            </a:r>
          </a:p>
        </p:txBody>
      </p:sp>
    </p:spTree>
    <p:extLst>
      <p:ext uri="{BB962C8B-B14F-4D97-AF65-F5344CB8AC3E}">
        <p14:creationId xmlns:p14="http://schemas.microsoft.com/office/powerpoint/2010/main" val="2850448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638FE2-AA4B-4D6A-9ACD-AFA5DF085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39" y="668048"/>
            <a:ext cx="3310027" cy="5589741"/>
          </a:xfrm>
        </p:spPr>
        <p:txBody>
          <a:bodyPr>
            <a:normAutofit/>
          </a:bodyPr>
          <a:lstStyle/>
          <a:p>
            <a:r>
              <a:rPr lang="es-CO" sz="4000" b="1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¿QUÉ TIPO DE SERVICIOS CUENTAN COMO UTILIDAD PÚBLICA? </a:t>
            </a:r>
            <a:br>
              <a:rPr lang="es-CO" sz="4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s-ES_tradnl" sz="4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89841E51-B237-A201-00EA-F5EE605059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4731559"/>
              </p:ext>
            </p:extLst>
          </p:nvPr>
        </p:nvGraphicFramePr>
        <p:xfrm>
          <a:off x="3607266" y="300759"/>
          <a:ext cx="8287495" cy="6183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22FA48E4-5B71-19E4-933D-B921FD1AC66B}"/>
              </a:ext>
            </a:extLst>
          </p:cNvPr>
          <p:cNvSpPr txBox="1"/>
          <p:nvPr/>
        </p:nvSpPr>
        <p:spPr>
          <a:xfrm>
            <a:off x="319414" y="5311036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Courier New" panose="02070309020205020404" pitchFamily="49" charset="0"/>
                <a:cs typeface="Courier New" panose="02070309020205020404" pitchFamily="49" charset="0"/>
              </a:rPr>
              <a:t>Ver: Decreto 1451/23</a:t>
            </a:r>
          </a:p>
          <a:p>
            <a:r>
              <a:rPr lang="es-ES_tradnl" dirty="0">
                <a:latin typeface="Courier New" panose="02070309020205020404" pitchFamily="49" charset="0"/>
                <a:cs typeface="Courier New" panose="02070309020205020404" pitchFamily="49" charset="0"/>
              </a:rPr>
              <a:t>Art. 2.2.1.14.3.2</a:t>
            </a:r>
          </a:p>
        </p:txBody>
      </p:sp>
    </p:spTree>
    <p:extLst>
      <p:ext uri="{BB962C8B-B14F-4D97-AF65-F5344CB8AC3E}">
        <p14:creationId xmlns:p14="http://schemas.microsoft.com/office/powerpoint/2010/main" val="321632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5B0D3-023F-E2F5-0BEF-5BD50BEF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52" y="240191"/>
            <a:ext cx="11187316" cy="1325563"/>
          </a:xfrm>
        </p:spPr>
        <p:txBody>
          <a:bodyPr>
            <a:normAutofit/>
          </a:bodyPr>
          <a:lstStyle/>
          <a:p>
            <a:pPr algn="r"/>
            <a:r>
              <a:rPr lang="es-CO" sz="2800" b="1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CONDICIONES PARA REALIZAR EL SERVICIO DE UTILIDAD PÚBLICA </a:t>
            </a:r>
            <a:br>
              <a:rPr lang="es-CO" sz="28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s-ES_tradnl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DD78F67F-88C2-4EB3-F368-5286346800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8930118"/>
              </p:ext>
            </p:extLst>
          </p:nvPr>
        </p:nvGraphicFramePr>
        <p:xfrm>
          <a:off x="457200" y="1127342"/>
          <a:ext cx="11580312" cy="5523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8000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3072</TotalTime>
  <Words>2083</Words>
  <Application>Microsoft Macintosh PowerPoint</Application>
  <PresentationFormat>Panorámica</PresentationFormat>
  <Paragraphs>95</Paragraphs>
  <Slides>26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Ink Free</vt:lpstr>
      <vt:lpstr>Office 2013 - Tema de 2022</vt:lpstr>
      <vt:lpstr>Ley 2292 de 2023 Ley de servicios de utilidad pública.  </vt:lpstr>
      <vt:lpstr>¿En qué consiste la ley de Servicios de utilidad pública?</vt:lpstr>
      <vt:lpstr>¿Cuál es el alcance de la Ley 2292 de 2023?</vt:lpstr>
      <vt:lpstr>¿Quiénes pueden beneficiarse con esta ley?</vt:lpstr>
      <vt:lpstr>DEFINICIONES VARIAS (Decreto 1451/2013)</vt:lpstr>
      <vt:lpstr>¿Quiénes no pueden beneficiarse con esta ley?</vt:lpstr>
      <vt:lpstr>¿Qué es la prestación de servicios de utilidad pública?</vt:lpstr>
      <vt:lpstr>¿QUÉ TIPO DE SERVICIOS CUENTAN COMO UTILIDAD PÚBLICA?  </vt:lpstr>
      <vt:lpstr>CONDICIONES PARA REALIZAR EL SERVICIO DE UTILIDAD PÚBLICA  </vt:lpstr>
      <vt:lpstr>Proceso para ser beneficiaria de la ley.</vt:lpstr>
      <vt:lpstr>Proceso para ser beneficiaria de la ley.</vt:lpstr>
      <vt:lpstr>Proceso para ser beneficiaria de la ley.</vt:lpstr>
      <vt:lpstr>Proceso para ser beneficiaria de la ley.</vt:lpstr>
      <vt:lpstr>Proceso para ser beneficiaria de la ley.</vt:lpstr>
      <vt:lpstr>Proceso para ser beneficiaria de la ley.</vt:lpstr>
      <vt:lpstr>REVOCACIÓN DE LA PRESTACIÓN DEL SERVICIO DE UTILIDAD PÚBLICA  </vt:lpstr>
      <vt:lpstr>RECURSOS EN CONTRA DE LA DECISIÓN QUE  NIEGA LA SUSTITUCIÓN DE LA PRISIÓN </vt:lpstr>
      <vt:lpstr>Solicitud de los servicios de utilidad pública</vt:lpstr>
      <vt:lpstr>a. Criterios objetivos.</vt:lpstr>
      <vt:lpstr>b. Criterios subjetivos.</vt:lpstr>
      <vt:lpstr>c. Criterios de exclusión.</vt:lpstr>
      <vt:lpstr>DEFINICIONES VARIAS (Decreto 1451/2013)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Ley 2292 de 2023 </dc:title>
  <dc:creator>Diego Andrés Echeverry Uribe</dc:creator>
  <cp:lastModifiedBy>Diego Andrés Echeverry Uribe</cp:lastModifiedBy>
  <cp:revision>20</cp:revision>
  <dcterms:created xsi:type="dcterms:W3CDTF">2024-02-25T23:49:56Z</dcterms:created>
  <dcterms:modified xsi:type="dcterms:W3CDTF">2024-02-28T03:04:10Z</dcterms:modified>
</cp:coreProperties>
</file>