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60" r:id="rId2"/>
    <p:sldMasterId id="2147483674" r:id="rId3"/>
    <p:sldMasterId id="2147483680" r:id="rId4"/>
  </p:sldMasterIdLst>
  <p:notesMasterIdLst>
    <p:notesMasterId r:id="rId117"/>
  </p:notesMasterIdLst>
  <p:sldIdLst>
    <p:sldId id="256" r:id="rId5"/>
    <p:sldId id="1099" r:id="rId6"/>
    <p:sldId id="1100" r:id="rId7"/>
    <p:sldId id="1101" r:id="rId8"/>
    <p:sldId id="1102" r:id="rId9"/>
    <p:sldId id="686" r:id="rId10"/>
    <p:sldId id="1103" r:id="rId11"/>
    <p:sldId id="1426" r:id="rId12"/>
    <p:sldId id="1104" r:id="rId13"/>
    <p:sldId id="1313" r:id="rId14"/>
    <p:sldId id="1276" r:id="rId15"/>
    <p:sldId id="1428" r:id="rId16"/>
    <p:sldId id="1108" r:id="rId17"/>
    <p:sldId id="1327" r:id="rId18"/>
    <p:sldId id="1114" r:id="rId19"/>
    <p:sldId id="259" r:id="rId20"/>
    <p:sldId id="260" r:id="rId21"/>
    <p:sldId id="1117" r:id="rId22"/>
    <p:sldId id="1430" r:id="rId23"/>
    <p:sldId id="1342" r:id="rId24"/>
    <p:sldId id="1111" r:id="rId25"/>
    <p:sldId id="1429" r:id="rId26"/>
    <p:sldId id="1151" r:id="rId27"/>
    <p:sldId id="1431" r:id="rId28"/>
    <p:sldId id="1200" r:id="rId29"/>
    <p:sldId id="1202" r:id="rId30"/>
    <p:sldId id="1204" r:id="rId31"/>
    <p:sldId id="1355" r:id="rId32"/>
    <p:sldId id="390" r:id="rId33"/>
    <p:sldId id="1354" r:id="rId34"/>
    <p:sldId id="1343" r:id="rId35"/>
    <p:sldId id="1432" r:id="rId36"/>
    <p:sldId id="1353" r:id="rId37"/>
    <p:sldId id="257" r:id="rId38"/>
    <p:sldId id="1225" r:id="rId39"/>
    <p:sldId id="338" r:id="rId40"/>
    <p:sldId id="808" r:id="rId41"/>
    <p:sldId id="1435" r:id="rId42"/>
    <p:sldId id="258" r:id="rId43"/>
    <p:sldId id="1270" r:id="rId44"/>
    <p:sldId id="1269" r:id="rId45"/>
    <p:sldId id="263" r:id="rId46"/>
    <p:sldId id="264" r:id="rId47"/>
    <p:sldId id="1274" r:id="rId48"/>
    <p:sldId id="267" r:id="rId49"/>
    <p:sldId id="268" r:id="rId50"/>
    <p:sldId id="269" r:id="rId51"/>
    <p:sldId id="270" r:id="rId52"/>
    <p:sldId id="271" r:id="rId53"/>
    <p:sldId id="272" r:id="rId54"/>
    <p:sldId id="273" r:id="rId55"/>
    <p:sldId id="319" r:id="rId56"/>
    <p:sldId id="274" r:id="rId57"/>
    <p:sldId id="276" r:id="rId58"/>
    <p:sldId id="277" r:id="rId59"/>
    <p:sldId id="1436" r:id="rId60"/>
    <p:sldId id="1419" r:id="rId61"/>
    <p:sldId id="349" r:id="rId62"/>
    <p:sldId id="1309" r:id="rId63"/>
    <p:sldId id="1443" r:id="rId64"/>
    <p:sldId id="1437" r:id="rId65"/>
    <p:sldId id="1438" r:id="rId66"/>
    <p:sldId id="278" r:id="rId67"/>
    <p:sldId id="279" r:id="rId68"/>
    <p:sldId id="280" r:id="rId69"/>
    <p:sldId id="1433" r:id="rId70"/>
    <p:sldId id="281" r:id="rId71"/>
    <p:sldId id="282" r:id="rId72"/>
    <p:sldId id="1238" r:id="rId73"/>
    <p:sldId id="283" r:id="rId74"/>
    <p:sldId id="284" r:id="rId75"/>
    <p:sldId id="285" r:id="rId76"/>
    <p:sldId id="286" r:id="rId77"/>
    <p:sldId id="287" r:id="rId78"/>
    <p:sldId id="1442" r:id="rId79"/>
    <p:sldId id="288" r:id="rId80"/>
    <p:sldId id="289" r:id="rId81"/>
    <p:sldId id="290" r:id="rId82"/>
    <p:sldId id="291" r:id="rId83"/>
    <p:sldId id="292" r:id="rId84"/>
    <p:sldId id="293" r:id="rId85"/>
    <p:sldId id="1271" r:id="rId86"/>
    <p:sldId id="295" r:id="rId87"/>
    <p:sldId id="296" r:id="rId88"/>
    <p:sldId id="297" r:id="rId89"/>
    <p:sldId id="298" r:id="rId90"/>
    <p:sldId id="1272" r:id="rId91"/>
    <p:sldId id="299" r:id="rId92"/>
    <p:sldId id="301" r:id="rId93"/>
    <p:sldId id="302" r:id="rId94"/>
    <p:sldId id="1231" r:id="rId95"/>
    <p:sldId id="1440" r:id="rId96"/>
    <p:sldId id="1268" r:id="rId97"/>
    <p:sldId id="1275" r:id="rId98"/>
    <p:sldId id="1439" r:id="rId99"/>
    <p:sldId id="1441" r:id="rId100"/>
    <p:sldId id="303" r:id="rId101"/>
    <p:sldId id="304" r:id="rId102"/>
    <p:sldId id="305" r:id="rId103"/>
    <p:sldId id="306" r:id="rId104"/>
    <p:sldId id="307" r:id="rId105"/>
    <p:sldId id="308" r:id="rId106"/>
    <p:sldId id="309" r:id="rId107"/>
    <p:sldId id="310" r:id="rId108"/>
    <p:sldId id="311" r:id="rId109"/>
    <p:sldId id="312" r:id="rId110"/>
    <p:sldId id="313" r:id="rId111"/>
    <p:sldId id="314" r:id="rId112"/>
    <p:sldId id="315" r:id="rId113"/>
    <p:sldId id="316" r:id="rId114"/>
    <p:sldId id="1273" r:id="rId115"/>
    <p:sldId id="318" r:id="rId116"/>
  </p:sldIdLst>
  <p:sldSz cx="18288000" cy="10287000"/>
  <p:notesSz cx="6858000" cy="9144000"/>
  <p:embeddedFontLst>
    <p:embeddedFont>
      <p:font typeface="Algerian" panose="04020705040A02060702" pitchFamily="82" charset="0"/>
      <p:regular r:id="rId118"/>
    </p:embeddedFont>
    <p:embeddedFont>
      <p:font typeface="Archivo Black" panose="020B0604020202020204" charset="0"/>
      <p:regular r:id="rId119"/>
    </p:embeddedFont>
    <p:embeddedFont>
      <p:font typeface="Arial Bold" panose="020B0604020202020204" charset="0"/>
      <p:regular r:id="rId120"/>
    </p:embeddedFont>
    <p:embeddedFont>
      <p:font typeface="Arial Nova" panose="020B0504020202020204" pitchFamily="34" charset="0"/>
      <p:regular r:id="rId121"/>
      <p:bold r:id="rId122"/>
      <p:italic r:id="rId123"/>
      <p:boldItalic r:id="rId124"/>
    </p:embeddedFont>
    <p:embeddedFont>
      <p:font typeface="Calibri" panose="020F0502020204030204" pitchFamily="34" charset="0"/>
      <p:regular r:id="rId125"/>
      <p:bold r:id="rId126"/>
      <p:italic r:id="rId127"/>
      <p:boldItalic r:id="rId128"/>
    </p:embeddedFont>
    <p:embeddedFont>
      <p:font typeface="Calibri Light" panose="020F0302020204030204" pitchFamily="34" charset="0"/>
      <p:regular r:id="rId129"/>
      <p:italic r:id="rId130"/>
    </p:embeddedFont>
    <p:embeddedFont>
      <p:font typeface="Gill Sans" panose="020B0604020202020204" charset="0"/>
      <p:regular r:id="rId131"/>
      <p:bold r:id="rId132"/>
    </p:embeddedFont>
    <p:embeddedFont>
      <p:font typeface="Glacial Indifference" panose="00000800000000000000" charset="0"/>
      <p:regular r:id="rId133"/>
      <p:bold r:id="rId134"/>
      <p:italic r:id="rId135"/>
    </p:embeddedFont>
    <p:embeddedFont>
      <p:font typeface="Glacial Indifference Bold" panose="020B0604020202020204" charset="0"/>
      <p:regular r:id="rId136"/>
    </p:embeddedFont>
    <p:embeddedFont>
      <p:font typeface="Glacial Indifference Bold Italics" panose="020B0604020202020204" charset="0"/>
      <p:regular r:id="rId137"/>
    </p:embeddedFont>
    <p:embeddedFont>
      <p:font typeface="Glacial Indifference Italics" panose="020B0604020202020204" charset="0"/>
      <p:regular r:id="rId138"/>
    </p:embeddedFont>
    <p:embeddedFont>
      <p:font typeface="Montserrat Light" panose="00000400000000000000" pitchFamily="2" charset="0"/>
      <p:regular r:id="rId139"/>
      <p:italic r:id="rId140"/>
    </p:embeddedFont>
    <p:embeddedFont>
      <p:font typeface="Open Sans" panose="020B0606030504020204" pitchFamily="34" charset="0"/>
      <p:regular r:id="rId141"/>
      <p:italic r:id="rId142"/>
      <p:boldItalic r:id="rId143"/>
    </p:embeddedFont>
    <p:embeddedFont>
      <p:font typeface="Open Sans Light Bold" panose="020B0604020202020204" charset="0"/>
      <p:regular r:id="rId144"/>
    </p:embeddedFont>
    <p:embeddedFont>
      <p:font typeface="Quicksand" panose="020B0604020202020204" charset="0"/>
      <p:regular r:id="rId145"/>
    </p:embeddedFont>
    <p:embeddedFont>
      <p:font typeface="Sanchez" panose="020B0604020202020204" charset="0"/>
      <p:regular r:id="rId146"/>
    </p:embeddedFont>
    <p:embeddedFont>
      <p:font typeface="Tw Cen MT" panose="020B0602020104020603" pitchFamily="34" charset="0"/>
      <p:regular r:id="rId147"/>
      <p:bold r:id="rId148"/>
      <p:italic r:id="rId149"/>
      <p:boldItalic r:id="rId1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7F08"/>
    <a:srgbClr val="C70988"/>
    <a:srgbClr val="9EF8EE"/>
    <a:srgbClr val="348888"/>
    <a:srgbClr val="F24405"/>
    <a:srgbClr val="22BABB"/>
    <a:srgbClr val="272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27" d="100"/>
          <a:sy n="27" d="100"/>
        </p:scale>
        <p:origin x="1020"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6.fntdata"/><Relationship Id="rId138" Type="http://schemas.openxmlformats.org/officeDocument/2006/relationships/font" Target="fonts/font21.fntdata"/><Relationship Id="rId154"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6.fntdata"/><Relationship Id="rId128" Type="http://schemas.openxmlformats.org/officeDocument/2006/relationships/font" Target="fonts/font11.fntdata"/><Relationship Id="rId144" Type="http://schemas.openxmlformats.org/officeDocument/2006/relationships/font" Target="fonts/font27.fntdata"/><Relationship Id="rId149" Type="http://schemas.openxmlformats.org/officeDocument/2006/relationships/font" Target="fonts/font32.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font" Target="fonts/font1.fntdata"/><Relationship Id="rId134" Type="http://schemas.openxmlformats.org/officeDocument/2006/relationships/font" Target="fonts/font17.fntdata"/><Relationship Id="rId139" Type="http://schemas.openxmlformats.org/officeDocument/2006/relationships/font" Target="fonts/font22.fntdata"/><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33.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font" Target="fonts/font7.fntdata"/><Relationship Id="rId129" Type="http://schemas.openxmlformats.org/officeDocument/2006/relationships/font" Target="fonts/font12.fntdata"/><Relationship Id="rId137"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font" Target="fonts/font15.fntdata"/><Relationship Id="rId140" Type="http://schemas.openxmlformats.org/officeDocument/2006/relationships/font" Target="fonts/font23.fntdata"/><Relationship Id="rId145" Type="http://schemas.openxmlformats.org/officeDocument/2006/relationships/font" Target="fonts/font28.fntdata"/><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font" Target="fonts/font2.fntdata"/><Relationship Id="rId12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5.fntdata"/><Relationship Id="rId130" Type="http://schemas.openxmlformats.org/officeDocument/2006/relationships/font" Target="fonts/font13.fntdata"/><Relationship Id="rId135" Type="http://schemas.openxmlformats.org/officeDocument/2006/relationships/font" Target="fonts/font18.fntdata"/><Relationship Id="rId143" Type="http://schemas.openxmlformats.org/officeDocument/2006/relationships/font" Target="fonts/font26.fntdata"/><Relationship Id="rId148" Type="http://schemas.openxmlformats.org/officeDocument/2006/relationships/font" Target="fonts/font31.fntdata"/><Relationship Id="rId15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3.fntdata"/><Relationship Id="rId125" Type="http://schemas.openxmlformats.org/officeDocument/2006/relationships/font" Target="fonts/font8.fntdata"/><Relationship Id="rId141" Type="http://schemas.openxmlformats.org/officeDocument/2006/relationships/font" Target="fonts/font24.fntdata"/><Relationship Id="rId146" Type="http://schemas.openxmlformats.org/officeDocument/2006/relationships/font" Target="fonts/font29.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14.fntdata"/><Relationship Id="rId136" Type="http://schemas.openxmlformats.org/officeDocument/2006/relationships/font" Target="fonts/font19.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9.fntdata"/><Relationship Id="rId147" Type="http://schemas.openxmlformats.org/officeDocument/2006/relationships/font" Target="fonts/font3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4.fntdata"/><Relationship Id="rId142" Type="http://schemas.openxmlformats.org/officeDocument/2006/relationships/font" Target="fonts/font25.fntdata"/><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E35327-AD53-4AC0-9151-9F5C5D05B4DC}" type="doc">
      <dgm:prSet loTypeId="urn:microsoft.com/office/officeart/2008/layout/AlternatingHexagons" loCatId="list" qsTypeId="urn:microsoft.com/office/officeart/2005/8/quickstyle/simple1" qsCatId="simple" csTypeId="urn:microsoft.com/office/officeart/2005/8/colors/colorful3" csCatId="colorful" phldr="1"/>
      <dgm:spPr/>
      <dgm:t>
        <a:bodyPr/>
        <a:lstStyle/>
        <a:p>
          <a:endParaRPr lang="es-CO"/>
        </a:p>
      </dgm:t>
    </dgm:pt>
    <dgm:pt modelId="{D8CE97A6-6059-4E83-9A93-4D790B71788C}" type="pres">
      <dgm:prSet presAssocID="{85E35327-AD53-4AC0-9151-9F5C5D05B4DC}" presName="Name0" presStyleCnt="0">
        <dgm:presLayoutVars>
          <dgm:chMax/>
          <dgm:chPref/>
          <dgm:dir/>
          <dgm:animLvl val="lvl"/>
        </dgm:presLayoutVars>
      </dgm:prSet>
      <dgm:spPr/>
    </dgm:pt>
  </dgm:ptLst>
  <dgm:cxnLst>
    <dgm:cxn modelId="{37E92693-D65A-48FA-B4A4-46862EDF0420}" type="presOf" srcId="{85E35327-AD53-4AC0-9151-9F5C5D05B4DC}" destId="{D8CE97A6-6059-4E83-9A93-4D790B71788C}" srcOrd="0"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3F2E3B-2386-426F-A26C-056B6F5B6C5D}"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s-CO"/>
        </a:p>
      </dgm:t>
    </dgm:pt>
    <dgm:pt modelId="{3B88772D-26B5-4E3D-AC05-2C00703A465F}">
      <dgm:prSet phldrT="[Texto]" custT="1"/>
      <dgm:spPr>
        <a:solidFill>
          <a:schemeClr val="bg1"/>
        </a:solidFill>
        <a:ln>
          <a:solidFill>
            <a:schemeClr val="accent6">
              <a:lumMod val="75000"/>
            </a:schemeClr>
          </a:solidFill>
        </a:ln>
      </dgm:spPr>
      <dgm:t>
        <a:bodyPr/>
        <a:lstStyle/>
        <a:p>
          <a:r>
            <a:rPr lang="es-CO" sz="2400" b="1" dirty="0">
              <a:solidFill>
                <a:srgbClr val="002060"/>
              </a:solidFill>
              <a:effectLst>
                <a:outerShdw blurRad="38100" dist="38100" dir="2700000" algn="tl">
                  <a:srgbClr val="000000">
                    <a:alpha val="43137"/>
                  </a:srgbClr>
                </a:outerShdw>
              </a:effectLst>
              <a:latin typeface="Arial Nova" panose="020B0504020202020204" pitchFamily="34" charset="0"/>
            </a:rPr>
            <a:t>Est</a:t>
          </a:r>
          <a:r>
            <a:rPr lang="es-CO" sz="2800" b="1" dirty="0">
              <a:solidFill>
                <a:srgbClr val="002060"/>
              </a:solidFill>
              <a:effectLst>
                <a:outerShdw blurRad="38100" dist="38100" dir="2700000" algn="tl">
                  <a:srgbClr val="000000">
                    <a:alpha val="43137"/>
                  </a:srgbClr>
                </a:outerShdw>
              </a:effectLst>
              <a:latin typeface="Arial Nova" panose="020B0504020202020204" pitchFamily="34" charset="0"/>
            </a:rPr>
            <a:t>ablecer medidas específicas para </a:t>
          </a:r>
          <a:r>
            <a:rPr lang="es-CO" sz="2800" b="1" u="sng" dirty="0">
              <a:solidFill>
                <a:srgbClr val="002060"/>
              </a:solidFill>
              <a:effectLst>
                <a:outerShdw blurRad="38100" dist="38100" dir="2700000" algn="tl">
                  <a:srgbClr val="000000">
                    <a:alpha val="43137"/>
                  </a:srgbClr>
                </a:outerShdw>
              </a:effectLst>
              <a:latin typeface="Arial Nova" panose="020B0504020202020204" pitchFamily="34" charset="0"/>
            </a:rPr>
            <a:t>la garantía del derecho a la capacidad legal plena  </a:t>
          </a:r>
          <a:r>
            <a:rPr lang="es-CO" sz="2800" b="1" dirty="0">
              <a:solidFill>
                <a:srgbClr val="002060"/>
              </a:solidFill>
              <a:effectLst>
                <a:outerShdw blurRad="38100" dist="38100" dir="2700000" algn="tl">
                  <a:srgbClr val="000000">
                    <a:alpha val="43137"/>
                  </a:srgbClr>
                </a:outerShdw>
              </a:effectLst>
              <a:latin typeface="Arial Nova" panose="020B0504020202020204" pitchFamily="34" charset="0"/>
            </a:rPr>
            <a:t>y al acceso a los apoyos que puedan requerirse para el ejercicio de la misma</a:t>
          </a:r>
          <a:r>
            <a:rPr lang="en-US" sz="2800" b="1" dirty="0">
              <a:solidFill>
                <a:srgbClr val="002060"/>
              </a:solidFill>
              <a:effectLst>
                <a:outerShdw blurRad="38100" dist="38100" dir="2700000" algn="tl">
                  <a:srgbClr val="000000">
                    <a:alpha val="43137"/>
                  </a:srgbClr>
                </a:outerShdw>
              </a:effectLst>
              <a:latin typeface="Arial Nova" panose="020B0504020202020204" pitchFamily="34" charset="0"/>
              <a:cs typeface="Arial" charset="0"/>
            </a:rPr>
            <a:t> </a:t>
          </a:r>
          <a:endParaRPr lang="es-CO" sz="2800" dirty="0">
            <a:solidFill>
              <a:srgbClr val="002060"/>
            </a:solidFill>
          </a:endParaRPr>
        </a:p>
      </dgm:t>
    </dgm:pt>
    <dgm:pt modelId="{5701B39A-C08A-46DC-A3C6-769E38F98BA6}" type="parTrans" cxnId="{090FF4F1-DBBC-4F5A-B654-CED97221FD84}">
      <dgm:prSet/>
      <dgm:spPr/>
      <dgm:t>
        <a:bodyPr/>
        <a:lstStyle/>
        <a:p>
          <a:endParaRPr lang="es-CO"/>
        </a:p>
      </dgm:t>
    </dgm:pt>
    <dgm:pt modelId="{8A17F0CC-5E96-47C1-959E-E93F1A7891D7}" type="sibTrans" cxnId="{090FF4F1-DBBC-4F5A-B654-CED97221FD84}">
      <dgm:prSet/>
      <dgm:spPr/>
      <dgm:t>
        <a:bodyPr/>
        <a:lstStyle/>
        <a:p>
          <a:endParaRPr lang="es-CO"/>
        </a:p>
      </dgm:t>
    </dgm:pt>
    <dgm:pt modelId="{F14F01B3-B06B-4014-B689-800500593C64}">
      <dgm:prSet custT="1"/>
      <dgm:spPr>
        <a:solidFill>
          <a:schemeClr val="bg1"/>
        </a:solidFill>
        <a:ln>
          <a:solidFill>
            <a:schemeClr val="accent6">
              <a:lumMod val="75000"/>
            </a:schemeClr>
          </a:solidFill>
        </a:ln>
      </dgm:spPr>
      <dgm:t>
        <a:bodyPr/>
        <a:lstStyle/>
        <a:p>
          <a:pPr marL="0" lvl="0" indent="0" algn="ctr" defTabSz="889000">
            <a:lnSpc>
              <a:spcPct val="90000"/>
            </a:lnSpc>
            <a:spcBef>
              <a:spcPct val="0"/>
            </a:spcBef>
            <a:spcAft>
              <a:spcPct val="35000"/>
            </a:spcAft>
            <a:buNone/>
          </a:pPr>
          <a:r>
            <a:rPr lang="es-ES" sz="2800" b="1" kern="1200" dirty="0">
              <a:solidFill>
                <a:srgbClr val="002060"/>
              </a:solidFill>
              <a:effectLst>
                <a:outerShdw blurRad="38100" dist="38100" dir="2700000" algn="tl">
                  <a:srgbClr val="000000">
                    <a:alpha val="43137"/>
                  </a:srgbClr>
                </a:outerShdw>
              </a:effectLst>
              <a:latin typeface="Arial Nova" panose="020B0504020202020204" pitchFamily="34" charset="0"/>
              <a:ea typeface="+mn-ea"/>
              <a:cs typeface="+mn-cs"/>
            </a:rPr>
            <a:t>Las </a:t>
          </a:r>
          <a:r>
            <a:rPr lang="es-ES" sz="2800" b="1" kern="1200" dirty="0" err="1">
              <a:solidFill>
                <a:srgbClr val="002060"/>
              </a:solidFill>
              <a:effectLst>
                <a:outerShdw blurRad="38100" dist="38100" dir="2700000" algn="tl">
                  <a:srgbClr val="000000">
                    <a:alpha val="43137"/>
                  </a:srgbClr>
                </a:outerShdw>
              </a:effectLst>
              <a:latin typeface="Arial Nova" panose="020B0504020202020204" pitchFamily="34" charset="0"/>
              <a:ea typeface="+mn-ea"/>
              <a:cs typeface="+mn-cs"/>
            </a:rPr>
            <a:t>PcD</a:t>
          </a:r>
          <a:r>
            <a:rPr lang="es-ES" sz="2800" b="1" kern="1200" dirty="0">
              <a:solidFill>
                <a:srgbClr val="002060"/>
              </a:solidFill>
              <a:effectLst>
                <a:outerShdw blurRad="38100" dist="38100" dir="2700000" algn="tl">
                  <a:srgbClr val="000000">
                    <a:alpha val="43137"/>
                  </a:srgbClr>
                </a:outerShdw>
              </a:effectLst>
              <a:latin typeface="Arial Nova" panose="020B0504020202020204" pitchFamily="34" charset="0"/>
              <a:ea typeface="+mn-ea"/>
              <a:cs typeface="+mn-cs"/>
            </a:rPr>
            <a:t> mayores de edad deciden y pueden manifestar su voluntad y preferencias</a:t>
          </a:r>
          <a:endParaRPr lang="es-CO" sz="2800" b="1" kern="1200" dirty="0">
            <a:solidFill>
              <a:srgbClr val="002060"/>
            </a:solidFill>
            <a:effectLst>
              <a:outerShdw blurRad="38100" dist="38100" dir="2700000" algn="tl">
                <a:srgbClr val="000000">
                  <a:alpha val="43137"/>
                </a:srgbClr>
              </a:outerShdw>
            </a:effectLst>
            <a:latin typeface="Arial Nova" panose="020B0504020202020204" pitchFamily="34" charset="0"/>
            <a:ea typeface="+mn-ea"/>
            <a:cs typeface="+mn-cs"/>
          </a:endParaRPr>
        </a:p>
      </dgm:t>
    </dgm:pt>
    <dgm:pt modelId="{EE080426-EE56-4B15-A3CB-D7FC806829F6}" type="parTrans" cxnId="{F9E6F5E2-7D06-4CDC-BEAD-D843900C1047}">
      <dgm:prSet/>
      <dgm:spPr/>
      <dgm:t>
        <a:bodyPr/>
        <a:lstStyle/>
        <a:p>
          <a:endParaRPr lang="es-CO"/>
        </a:p>
      </dgm:t>
    </dgm:pt>
    <dgm:pt modelId="{6BA93916-C420-44E3-84A8-CC891277159E}" type="sibTrans" cxnId="{F9E6F5E2-7D06-4CDC-BEAD-D843900C1047}">
      <dgm:prSet/>
      <dgm:spPr/>
      <dgm:t>
        <a:bodyPr/>
        <a:lstStyle/>
        <a:p>
          <a:endParaRPr lang="es-CO"/>
        </a:p>
      </dgm:t>
    </dgm:pt>
    <dgm:pt modelId="{D9905D97-78AF-4A26-96F8-7C13F067B40A}">
      <dgm:prSet custT="1"/>
      <dgm:spPr>
        <a:solidFill>
          <a:schemeClr val="bg1"/>
        </a:solidFill>
        <a:ln w="19050">
          <a:solidFill>
            <a:schemeClr val="accent6">
              <a:lumMod val="75000"/>
            </a:schemeClr>
          </a:solidFill>
        </a:ln>
      </dgm:spPr>
      <dgm:t>
        <a:bodyPr/>
        <a:lstStyle/>
        <a:p>
          <a:r>
            <a:rPr lang="es-ES" sz="3000" b="1" kern="1200" dirty="0">
              <a:solidFill>
                <a:schemeClr val="accent6">
                  <a:lumMod val="50000"/>
                </a:schemeClr>
              </a:solidFill>
              <a:effectLst>
                <a:outerShdw blurRad="38100" dist="38100" dir="2700000" algn="tl">
                  <a:srgbClr val="000000">
                    <a:alpha val="43137"/>
                  </a:srgbClr>
                </a:outerShdw>
              </a:effectLst>
              <a:latin typeface="Arial Nova" panose="020B0504020202020204" pitchFamily="34" charset="0"/>
              <a:ea typeface="+mn-ea"/>
              <a:cs typeface="+mn-cs"/>
            </a:rPr>
            <a:t>Se terminó la incapacidad por discapacidad</a:t>
          </a:r>
        </a:p>
      </dgm:t>
    </dgm:pt>
    <dgm:pt modelId="{5FF00D91-0D5C-44EC-80F3-C561EC42551B}" type="parTrans" cxnId="{E45401FE-C936-499D-9589-19A15064B8ED}">
      <dgm:prSet/>
      <dgm:spPr/>
      <dgm:t>
        <a:bodyPr/>
        <a:lstStyle/>
        <a:p>
          <a:endParaRPr lang="es-CO"/>
        </a:p>
      </dgm:t>
    </dgm:pt>
    <dgm:pt modelId="{34E02CD0-972B-4E4C-87E6-019424703B62}" type="sibTrans" cxnId="{E45401FE-C936-499D-9589-19A15064B8ED}">
      <dgm:prSet/>
      <dgm:spPr/>
      <dgm:t>
        <a:bodyPr/>
        <a:lstStyle/>
        <a:p>
          <a:endParaRPr lang="es-CO"/>
        </a:p>
      </dgm:t>
    </dgm:pt>
    <dgm:pt modelId="{2160576D-277E-4FC1-962F-75ED2C78C2BF}">
      <dgm:prSet custT="1"/>
      <dgm:spPr>
        <a:solidFill>
          <a:schemeClr val="bg1"/>
        </a:solidFill>
        <a:ln>
          <a:solidFill>
            <a:schemeClr val="accent6">
              <a:lumMod val="75000"/>
            </a:schemeClr>
          </a:solidFill>
        </a:ln>
      </dgm:spPr>
      <dgm:t>
        <a:bodyPr/>
        <a:lstStyle/>
        <a:p>
          <a:r>
            <a:rPr lang="es-ES" sz="2800" b="1" kern="1200" dirty="0">
              <a:solidFill>
                <a:srgbClr val="002060"/>
              </a:solidFill>
              <a:effectLst>
                <a:outerShdw blurRad="38100" dist="38100" dir="2700000" algn="tl">
                  <a:srgbClr val="000000">
                    <a:alpha val="43137"/>
                  </a:srgbClr>
                </a:outerShdw>
              </a:effectLst>
              <a:latin typeface="Arial Nova" panose="020B0504020202020204" pitchFamily="34" charset="0"/>
              <a:ea typeface="+mn-ea"/>
              <a:cs typeface="+mn-cs"/>
            </a:rPr>
            <a:t>Queda proscrita la discriminación por motivos de discapacidad</a:t>
          </a:r>
          <a:endParaRPr lang="es-CO" sz="2800" b="1" kern="1200" dirty="0">
            <a:solidFill>
              <a:srgbClr val="002060"/>
            </a:solidFill>
            <a:effectLst>
              <a:outerShdw blurRad="38100" dist="38100" dir="2700000" algn="tl">
                <a:srgbClr val="000000">
                  <a:alpha val="43137"/>
                </a:srgbClr>
              </a:outerShdw>
            </a:effectLst>
            <a:latin typeface="Arial Nova" panose="020B0504020202020204" pitchFamily="34" charset="0"/>
            <a:ea typeface="+mn-ea"/>
            <a:cs typeface="+mn-cs"/>
          </a:endParaRPr>
        </a:p>
      </dgm:t>
    </dgm:pt>
    <dgm:pt modelId="{3569C65C-512B-4E2C-88E8-2C1121A9ED80}" type="parTrans" cxnId="{4675F14E-DC5E-421A-8A8A-4867DBA2B47E}">
      <dgm:prSet/>
      <dgm:spPr/>
      <dgm:t>
        <a:bodyPr/>
        <a:lstStyle/>
        <a:p>
          <a:endParaRPr lang="es-CO"/>
        </a:p>
      </dgm:t>
    </dgm:pt>
    <dgm:pt modelId="{DC6A6092-A578-4AE6-B979-8E6B90D8B1C5}" type="sibTrans" cxnId="{4675F14E-DC5E-421A-8A8A-4867DBA2B47E}">
      <dgm:prSet/>
      <dgm:spPr/>
      <dgm:t>
        <a:bodyPr/>
        <a:lstStyle/>
        <a:p>
          <a:endParaRPr lang="es-CO"/>
        </a:p>
      </dgm:t>
    </dgm:pt>
    <dgm:pt modelId="{BADB9687-DFEC-4C47-94A9-92B2773F67A7}" type="pres">
      <dgm:prSet presAssocID="{6A3F2E3B-2386-426F-A26C-056B6F5B6C5D}" presName="cycle" presStyleCnt="0">
        <dgm:presLayoutVars>
          <dgm:dir/>
          <dgm:resizeHandles val="exact"/>
        </dgm:presLayoutVars>
      </dgm:prSet>
      <dgm:spPr/>
    </dgm:pt>
    <dgm:pt modelId="{6DB31FF2-053D-4BEA-9660-C59961F4C9D6}" type="pres">
      <dgm:prSet presAssocID="{3B88772D-26B5-4E3D-AC05-2C00703A465F}" presName="node" presStyleLbl="node1" presStyleIdx="0" presStyleCnt="4" custScaleX="289372">
        <dgm:presLayoutVars>
          <dgm:bulletEnabled val="1"/>
        </dgm:presLayoutVars>
      </dgm:prSet>
      <dgm:spPr/>
    </dgm:pt>
    <dgm:pt modelId="{0DC7E339-17FB-432A-BF98-DD840524A9FD}" type="pres">
      <dgm:prSet presAssocID="{3B88772D-26B5-4E3D-AC05-2C00703A465F}" presName="spNode" presStyleCnt="0"/>
      <dgm:spPr/>
    </dgm:pt>
    <dgm:pt modelId="{72C54904-59CA-4085-B911-1C2A87EAC459}" type="pres">
      <dgm:prSet presAssocID="{8A17F0CC-5E96-47C1-959E-E93F1A7891D7}" presName="sibTrans" presStyleLbl="sibTrans1D1" presStyleIdx="0" presStyleCnt="4"/>
      <dgm:spPr/>
    </dgm:pt>
    <dgm:pt modelId="{B27B47D5-D3E9-4C9E-B484-002C171A9837}" type="pres">
      <dgm:prSet presAssocID="{D9905D97-78AF-4A26-96F8-7C13F067B40A}" presName="node" presStyleLbl="node1" presStyleIdx="1" presStyleCnt="4" custRadScaleRad="137827">
        <dgm:presLayoutVars>
          <dgm:bulletEnabled val="1"/>
        </dgm:presLayoutVars>
      </dgm:prSet>
      <dgm:spPr/>
    </dgm:pt>
    <dgm:pt modelId="{2DE6BEF5-DABC-4490-86DF-54CD7C1BA86B}" type="pres">
      <dgm:prSet presAssocID="{D9905D97-78AF-4A26-96F8-7C13F067B40A}" presName="spNode" presStyleCnt="0"/>
      <dgm:spPr/>
    </dgm:pt>
    <dgm:pt modelId="{8C57AE3F-D686-4F95-9377-B6F6A5D0926E}" type="pres">
      <dgm:prSet presAssocID="{34E02CD0-972B-4E4C-87E6-019424703B62}" presName="sibTrans" presStyleLbl="sibTrans1D1" presStyleIdx="1" presStyleCnt="4"/>
      <dgm:spPr/>
    </dgm:pt>
    <dgm:pt modelId="{8DC48B90-DD5E-4790-BA91-0A11C02C8060}" type="pres">
      <dgm:prSet presAssocID="{2160576D-277E-4FC1-962F-75ED2C78C2BF}" presName="node" presStyleLbl="node1" presStyleIdx="2" presStyleCnt="4">
        <dgm:presLayoutVars>
          <dgm:bulletEnabled val="1"/>
        </dgm:presLayoutVars>
      </dgm:prSet>
      <dgm:spPr/>
    </dgm:pt>
    <dgm:pt modelId="{14492B43-07CA-4174-97B7-B72180134F08}" type="pres">
      <dgm:prSet presAssocID="{2160576D-277E-4FC1-962F-75ED2C78C2BF}" presName="spNode" presStyleCnt="0"/>
      <dgm:spPr/>
    </dgm:pt>
    <dgm:pt modelId="{88AD2C7B-9272-40E7-A80B-C7347327689F}" type="pres">
      <dgm:prSet presAssocID="{DC6A6092-A578-4AE6-B979-8E6B90D8B1C5}" presName="sibTrans" presStyleLbl="sibTrans1D1" presStyleIdx="2" presStyleCnt="4"/>
      <dgm:spPr/>
    </dgm:pt>
    <dgm:pt modelId="{3821BF23-B987-4D90-B9FD-D6CE5374716E}" type="pres">
      <dgm:prSet presAssocID="{F14F01B3-B06B-4014-B689-800500593C64}" presName="node" presStyleLbl="node1" presStyleIdx="3" presStyleCnt="4" custScaleX="128189" custRadScaleRad="144687" custRadScaleInc="-9006">
        <dgm:presLayoutVars>
          <dgm:bulletEnabled val="1"/>
        </dgm:presLayoutVars>
      </dgm:prSet>
      <dgm:spPr/>
    </dgm:pt>
    <dgm:pt modelId="{33E07AF7-AC84-43EA-A053-CA8E79A0A005}" type="pres">
      <dgm:prSet presAssocID="{F14F01B3-B06B-4014-B689-800500593C64}" presName="spNode" presStyleCnt="0"/>
      <dgm:spPr/>
    </dgm:pt>
    <dgm:pt modelId="{6289DF3C-9EDA-4AAC-947C-12B9F74720B6}" type="pres">
      <dgm:prSet presAssocID="{6BA93916-C420-44E3-84A8-CC891277159E}" presName="sibTrans" presStyleLbl="sibTrans1D1" presStyleIdx="3" presStyleCnt="4"/>
      <dgm:spPr/>
    </dgm:pt>
  </dgm:ptLst>
  <dgm:cxnLst>
    <dgm:cxn modelId="{C031D205-EF5C-45CE-B922-E61E026517FE}" type="presOf" srcId="{6BA93916-C420-44E3-84A8-CC891277159E}" destId="{6289DF3C-9EDA-4AAC-947C-12B9F74720B6}" srcOrd="0" destOrd="0" presId="urn:microsoft.com/office/officeart/2005/8/layout/cycle6"/>
    <dgm:cxn modelId="{EA4D0438-4645-4549-B485-660FA31AF995}" type="presOf" srcId="{6A3F2E3B-2386-426F-A26C-056B6F5B6C5D}" destId="{BADB9687-DFEC-4C47-94A9-92B2773F67A7}" srcOrd="0" destOrd="0" presId="urn:microsoft.com/office/officeart/2005/8/layout/cycle6"/>
    <dgm:cxn modelId="{D4B09A5D-6EDE-4ACC-953D-96B2AD6C6AE3}" type="presOf" srcId="{D9905D97-78AF-4A26-96F8-7C13F067B40A}" destId="{B27B47D5-D3E9-4C9E-B484-002C171A9837}" srcOrd="0" destOrd="0" presId="urn:microsoft.com/office/officeart/2005/8/layout/cycle6"/>
    <dgm:cxn modelId="{4675F14E-DC5E-421A-8A8A-4867DBA2B47E}" srcId="{6A3F2E3B-2386-426F-A26C-056B6F5B6C5D}" destId="{2160576D-277E-4FC1-962F-75ED2C78C2BF}" srcOrd="2" destOrd="0" parTransId="{3569C65C-512B-4E2C-88E8-2C1121A9ED80}" sibTransId="{DC6A6092-A578-4AE6-B979-8E6B90D8B1C5}"/>
    <dgm:cxn modelId="{45250898-1553-4E5C-8FF8-4E151D815CCF}" type="presOf" srcId="{8A17F0CC-5E96-47C1-959E-E93F1A7891D7}" destId="{72C54904-59CA-4085-B911-1C2A87EAC459}" srcOrd="0" destOrd="0" presId="urn:microsoft.com/office/officeart/2005/8/layout/cycle6"/>
    <dgm:cxn modelId="{652D6D98-A204-4D67-89C8-08FEB42BA159}" type="presOf" srcId="{3B88772D-26B5-4E3D-AC05-2C00703A465F}" destId="{6DB31FF2-053D-4BEA-9660-C59961F4C9D6}" srcOrd="0" destOrd="0" presId="urn:microsoft.com/office/officeart/2005/8/layout/cycle6"/>
    <dgm:cxn modelId="{3CAC33AA-FE5D-4D26-9EB1-B25A27D84326}" type="presOf" srcId="{34E02CD0-972B-4E4C-87E6-019424703B62}" destId="{8C57AE3F-D686-4F95-9377-B6F6A5D0926E}" srcOrd="0" destOrd="0" presId="urn:microsoft.com/office/officeart/2005/8/layout/cycle6"/>
    <dgm:cxn modelId="{4B99FDC2-B55C-41A8-9B4F-E85B73BFA43C}" type="presOf" srcId="{2160576D-277E-4FC1-962F-75ED2C78C2BF}" destId="{8DC48B90-DD5E-4790-BA91-0A11C02C8060}" srcOrd="0" destOrd="0" presId="urn:microsoft.com/office/officeart/2005/8/layout/cycle6"/>
    <dgm:cxn modelId="{7F07F1D6-6C3D-4897-9CE5-515D5A604626}" type="presOf" srcId="{F14F01B3-B06B-4014-B689-800500593C64}" destId="{3821BF23-B987-4D90-B9FD-D6CE5374716E}" srcOrd="0" destOrd="0" presId="urn:microsoft.com/office/officeart/2005/8/layout/cycle6"/>
    <dgm:cxn modelId="{7F666BDC-5395-4807-9CD3-D6508F358275}" type="presOf" srcId="{DC6A6092-A578-4AE6-B979-8E6B90D8B1C5}" destId="{88AD2C7B-9272-40E7-A80B-C7347327689F}" srcOrd="0" destOrd="0" presId="urn:microsoft.com/office/officeart/2005/8/layout/cycle6"/>
    <dgm:cxn modelId="{F9E6F5E2-7D06-4CDC-BEAD-D843900C1047}" srcId="{6A3F2E3B-2386-426F-A26C-056B6F5B6C5D}" destId="{F14F01B3-B06B-4014-B689-800500593C64}" srcOrd="3" destOrd="0" parTransId="{EE080426-EE56-4B15-A3CB-D7FC806829F6}" sibTransId="{6BA93916-C420-44E3-84A8-CC891277159E}"/>
    <dgm:cxn modelId="{090FF4F1-DBBC-4F5A-B654-CED97221FD84}" srcId="{6A3F2E3B-2386-426F-A26C-056B6F5B6C5D}" destId="{3B88772D-26B5-4E3D-AC05-2C00703A465F}" srcOrd="0" destOrd="0" parTransId="{5701B39A-C08A-46DC-A3C6-769E38F98BA6}" sibTransId="{8A17F0CC-5E96-47C1-959E-E93F1A7891D7}"/>
    <dgm:cxn modelId="{E45401FE-C936-499D-9589-19A15064B8ED}" srcId="{6A3F2E3B-2386-426F-A26C-056B6F5B6C5D}" destId="{D9905D97-78AF-4A26-96F8-7C13F067B40A}" srcOrd="1" destOrd="0" parTransId="{5FF00D91-0D5C-44EC-80F3-C561EC42551B}" sibTransId="{34E02CD0-972B-4E4C-87E6-019424703B62}"/>
    <dgm:cxn modelId="{C172863E-8CB4-495C-BB9F-1775F37BD9FB}" type="presParOf" srcId="{BADB9687-DFEC-4C47-94A9-92B2773F67A7}" destId="{6DB31FF2-053D-4BEA-9660-C59961F4C9D6}" srcOrd="0" destOrd="0" presId="urn:microsoft.com/office/officeart/2005/8/layout/cycle6"/>
    <dgm:cxn modelId="{B4025587-2B5C-4FC6-BABA-62A873FBF4C3}" type="presParOf" srcId="{BADB9687-DFEC-4C47-94A9-92B2773F67A7}" destId="{0DC7E339-17FB-432A-BF98-DD840524A9FD}" srcOrd="1" destOrd="0" presId="urn:microsoft.com/office/officeart/2005/8/layout/cycle6"/>
    <dgm:cxn modelId="{33855280-C344-493B-B297-21329E068963}" type="presParOf" srcId="{BADB9687-DFEC-4C47-94A9-92B2773F67A7}" destId="{72C54904-59CA-4085-B911-1C2A87EAC459}" srcOrd="2" destOrd="0" presId="urn:microsoft.com/office/officeart/2005/8/layout/cycle6"/>
    <dgm:cxn modelId="{2D0FE64F-00A3-432D-B049-FA13843D2294}" type="presParOf" srcId="{BADB9687-DFEC-4C47-94A9-92B2773F67A7}" destId="{B27B47D5-D3E9-4C9E-B484-002C171A9837}" srcOrd="3" destOrd="0" presId="urn:microsoft.com/office/officeart/2005/8/layout/cycle6"/>
    <dgm:cxn modelId="{BFF9E0C5-25BA-4DB0-9105-B042DE6D7371}" type="presParOf" srcId="{BADB9687-DFEC-4C47-94A9-92B2773F67A7}" destId="{2DE6BEF5-DABC-4490-86DF-54CD7C1BA86B}" srcOrd="4" destOrd="0" presId="urn:microsoft.com/office/officeart/2005/8/layout/cycle6"/>
    <dgm:cxn modelId="{A63B99AA-9707-47F3-9CE5-61A88ECBBBE4}" type="presParOf" srcId="{BADB9687-DFEC-4C47-94A9-92B2773F67A7}" destId="{8C57AE3F-D686-4F95-9377-B6F6A5D0926E}" srcOrd="5" destOrd="0" presId="urn:microsoft.com/office/officeart/2005/8/layout/cycle6"/>
    <dgm:cxn modelId="{3B829B73-D9FB-4D88-8DBE-9E4718E64FCF}" type="presParOf" srcId="{BADB9687-DFEC-4C47-94A9-92B2773F67A7}" destId="{8DC48B90-DD5E-4790-BA91-0A11C02C8060}" srcOrd="6" destOrd="0" presId="urn:microsoft.com/office/officeart/2005/8/layout/cycle6"/>
    <dgm:cxn modelId="{C6ECCEC9-DF3A-4604-AC3D-E94804936A00}" type="presParOf" srcId="{BADB9687-DFEC-4C47-94A9-92B2773F67A7}" destId="{14492B43-07CA-4174-97B7-B72180134F08}" srcOrd="7" destOrd="0" presId="urn:microsoft.com/office/officeart/2005/8/layout/cycle6"/>
    <dgm:cxn modelId="{7E1490CE-ABEE-4186-B9CA-3252203C1DE3}" type="presParOf" srcId="{BADB9687-DFEC-4C47-94A9-92B2773F67A7}" destId="{88AD2C7B-9272-40E7-A80B-C7347327689F}" srcOrd="8" destOrd="0" presId="urn:microsoft.com/office/officeart/2005/8/layout/cycle6"/>
    <dgm:cxn modelId="{A0B25DE8-0385-4157-8B26-38D139AAA031}" type="presParOf" srcId="{BADB9687-DFEC-4C47-94A9-92B2773F67A7}" destId="{3821BF23-B987-4D90-B9FD-D6CE5374716E}" srcOrd="9" destOrd="0" presId="urn:microsoft.com/office/officeart/2005/8/layout/cycle6"/>
    <dgm:cxn modelId="{93A739D9-7C98-4209-99AC-3057771D7B3E}" type="presParOf" srcId="{BADB9687-DFEC-4C47-94A9-92B2773F67A7}" destId="{33E07AF7-AC84-43EA-A053-CA8E79A0A005}" srcOrd="10" destOrd="0" presId="urn:microsoft.com/office/officeart/2005/8/layout/cycle6"/>
    <dgm:cxn modelId="{A67D2901-ED00-4BF9-AACA-83CC30539520}" type="presParOf" srcId="{BADB9687-DFEC-4C47-94A9-92B2773F67A7}" destId="{6289DF3C-9EDA-4AAC-947C-12B9F74720B6}"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B77053-5228-48A0-A4A1-77CC1D80D035}"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s-CO"/>
        </a:p>
      </dgm:t>
    </dgm:pt>
    <dgm:pt modelId="{8D237D80-FAEC-4C47-9B8A-6876F72C9AA1}">
      <dgm:prSet phldrT="[Texto]" custT="1"/>
      <dgm:spPr/>
      <dgm:t>
        <a:bodyPr/>
        <a:lstStyle/>
        <a:p>
          <a:r>
            <a:rPr lang="es-CO" sz="4000" dirty="0"/>
            <a:t>DECLARATORIA DE INTERDICCIÓN</a:t>
          </a:r>
        </a:p>
      </dgm:t>
    </dgm:pt>
    <dgm:pt modelId="{7868634E-63C3-4DDF-96CA-6DCC4326F4CA}" type="parTrans" cxnId="{27A159AE-0840-472F-9B98-FE62C1CD904B}">
      <dgm:prSet/>
      <dgm:spPr/>
      <dgm:t>
        <a:bodyPr/>
        <a:lstStyle/>
        <a:p>
          <a:endParaRPr lang="es-CO"/>
        </a:p>
      </dgm:t>
    </dgm:pt>
    <dgm:pt modelId="{15E91076-E985-4D98-B92B-7C432C164AD5}" type="sibTrans" cxnId="{27A159AE-0840-472F-9B98-FE62C1CD904B}">
      <dgm:prSet/>
      <dgm:spPr/>
      <dgm:t>
        <a:bodyPr/>
        <a:lstStyle/>
        <a:p>
          <a:endParaRPr lang="es-CO"/>
        </a:p>
      </dgm:t>
    </dgm:pt>
    <dgm:pt modelId="{6FAE3094-594E-4AD7-A95C-0A37BF645FDE}">
      <dgm:prSet phldrT="[Texto]" custT="1"/>
      <dgm:spPr/>
      <dgm:t>
        <a:bodyPr/>
        <a:lstStyle/>
        <a:p>
          <a:pPr algn="just"/>
          <a:r>
            <a:rPr lang="es-CO" sz="3200" dirty="0"/>
            <a:t>Personas que padezcan </a:t>
          </a:r>
          <a:r>
            <a:rPr lang="es-CO" sz="3200" b="0" i="0" dirty="0"/>
            <a:t>una afección o patología severa o profunda de aprendizaje, de comportamiento o de deterioro mental (curador).</a:t>
          </a:r>
          <a:r>
            <a:rPr lang="es-CO" sz="3200" dirty="0"/>
            <a:t>  </a:t>
          </a:r>
        </a:p>
      </dgm:t>
    </dgm:pt>
    <dgm:pt modelId="{FD96B00C-1401-4648-A1BB-EED6AD757ECC}" type="parTrans" cxnId="{ABCC6F05-0939-4103-9383-C2DB34DF1217}">
      <dgm:prSet/>
      <dgm:spPr/>
      <dgm:t>
        <a:bodyPr/>
        <a:lstStyle/>
        <a:p>
          <a:endParaRPr lang="es-CO"/>
        </a:p>
      </dgm:t>
    </dgm:pt>
    <dgm:pt modelId="{5FECF612-6DB6-4E1B-AD48-593177211336}" type="sibTrans" cxnId="{ABCC6F05-0939-4103-9383-C2DB34DF1217}">
      <dgm:prSet/>
      <dgm:spPr/>
      <dgm:t>
        <a:bodyPr/>
        <a:lstStyle/>
        <a:p>
          <a:endParaRPr lang="es-CO"/>
        </a:p>
      </dgm:t>
    </dgm:pt>
    <dgm:pt modelId="{71C4DE7A-1F82-4EAF-9164-E165AA18664F}">
      <dgm:prSet phldrT="[Texto]" custT="1"/>
      <dgm:spPr/>
      <dgm:t>
        <a:bodyPr/>
        <a:lstStyle/>
        <a:p>
          <a:r>
            <a:rPr lang="es-CO" sz="4000" dirty="0"/>
            <a:t>DECLARATORIA DE INHABILITACIÓN</a:t>
          </a:r>
        </a:p>
      </dgm:t>
    </dgm:pt>
    <dgm:pt modelId="{C8530FAF-E39A-4C07-85F1-2150D8B40DB2}" type="parTrans" cxnId="{E9171DDB-964D-4A47-B2B2-E241D8E8D59D}">
      <dgm:prSet/>
      <dgm:spPr/>
      <dgm:t>
        <a:bodyPr/>
        <a:lstStyle/>
        <a:p>
          <a:endParaRPr lang="es-CO"/>
        </a:p>
      </dgm:t>
    </dgm:pt>
    <dgm:pt modelId="{F044AA5A-CCC7-44EC-BB44-B94CFDB171A4}" type="sibTrans" cxnId="{E9171DDB-964D-4A47-B2B2-E241D8E8D59D}">
      <dgm:prSet/>
      <dgm:spPr/>
      <dgm:t>
        <a:bodyPr/>
        <a:lstStyle/>
        <a:p>
          <a:endParaRPr lang="es-CO"/>
        </a:p>
      </dgm:t>
    </dgm:pt>
    <dgm:pt modelId="{F87E1BFB-BA5B-42AE-9949-23556DEA68F3}">
      <dgm:prSet custT="1"/>
      <dgm:spPr/>
      <dgm:t>
        <a:bodyPr/>
        <a:lstStyle/>
        <a:p>
          <a:r>
            <a:rPr lang="es-CO" sz="3200" b="0" i="0" dirty="0"/>
            <a:t>Personas que </a:t>
          </a:r>
          <a:r>
            <a:rPr lang="es-CO" sz="3200" b="0" i="0" u="none" dirty="0"/>
            <a:t>padezcan </a:t>
          </a:r>
          <a:r>
            <a:rPr lang="es-CO" sz="3200" b="0" i="0" dirty="0"/>
            <a:t>deficiencias de comportamiento, prodigalidad o inmadurez negocial y que, como consecuencia de ello, puedan poner en serio riesgo su patrimonio (consejero)..</a:t>
          </a:r>
          <a:endParaRPr lang="es-CO" sz="3200" dirty="0"/>
        </a:p>
      </dgm:t>
    </dgm:pt>
    <dgm:pt modelId="{6A171140-17FE-4302-8BAC-13AD98868B92}" type="parTrans" cxnId="{7D4BFAF0-A5C9-4ED9-BB83-6F52422827B5}">
      <dgm:prSet/>
      <dgm:spPr/>
      <dgm:t>
        <a:bodyPr/>
        <a:lstStyle/>
        <a:p>
          <a:endParaRPr lang="es-CO"/>
        </a:p>
      </dgm:t>
    </dgm:pt>
    <dgm:pt modelId="{BF703591-64D3-473B-B715-E138D3D170C0}" type="sibTrans" cxnId="{7D4BFAF0-A5C9-4ED9-BB83-6F52422827B5}">
      <dgm:prSet/>
      <dgm:spPr/>
      <dgm:t>
        <a:bodyPr/>
        <a:lstStyle/>
        <a:p>
          <a:endParaRPr lang="es-CO"/>
        </a:p>
      </dgm:t>
    </dgm:pt>
    <dgm:pt modelId="{20759AE9-405F-4DC5-9A54-43463C04FE5C}" type="pres">
      <dgm:prSet presAssocID="{53B77053-5228-48A0-A4A1-77CC1D80D035}" presName="Name0" presStyleCnt="0">
        <dgm:presLayoutVars>
          <dgm:dir/>
        </dgm:presLayoutVars>
      </dgm:prSet>
      <dgm:spPr/>
    </dgm:pt>
    <dgm:pt modelId="{CF4D6984-D9D4-44DD-8031-544403EE9BCB}" type="pres">
      <dgm:prSet presAssocID="{8D237D80-FAEC-4C47-9B8A-6876F72C9AA1}" presName="withChildren" presStyleCnt="0"/>
      <dgm:spPr/>
    </dgm:pt>
    <dgm:pt modelId="{2F22BD25-16FC-4420-9AA7-D24AF9C92177}" type="pres">
      <dgm:prSet presAssocID="{8D237D80-FAEC-4C47-9B8A-6876F72C9AA1}" presName="bigCircle" presStyleLbl="vennNode1" presStyleIdx="0" presStyleCnt="4" custScaleX="312615" custLinFactNeighborX="0" custLinFactNeighborY="1279"/>
      <dgm:spPr>
        <a:solidFill>
          <a:srgbClr val="FFC000">
            <a:alpha val="50000"/>
          </a:srgbClr>
        </a:solidFill>
      </dgm:spPr>
    </dgm:pt>
    <dgm:pt modelId="{4890F382-2703-4E1C-B9C7-19D44813FC43}" type="pres">
      <dgm:prSet presAssocID="{8D237D80-FAEC-4C47-9B8A-6876F72C9AA1}" presName="medCircle" presStyleLbl="vennNode1" presStyleIdx="1" presStyleCnt="4" custLinFactNeighborX="-82324" custLinFactNeighborY="50518"/>
      <dgm:spPr/>
    </dgm:pt>
    <dgm:pt modelId="{F7604B22-89E0-4B8A-9156-EC7C5E33A5F4}" type="pres">
      <dgm:prSet presAssocID="{8D237D80-FAEC-4C47-9B8A-6876F72C9AA1}" presName="txLvl1" presStyleLbl="revTx" presStyleIdx="0" presStyleCnt="4" custAng="0" custScaleX="163902" custLinFactNeighborX="27039" custLinFactNeighborY="58001"/>
      <dgm:spPr/>
    </dgm:pt>
    <dgm:pt modelId="{C481B952-FABB-47FE-AF20-84C830E9B65E}" type="pres">
      <dgm:prSet presAssocID="{8D237D80-FAEC-4C47-9B8A-6876F72C9AA1}" presName="lin" presStyleCnt="0"/>
      <dgm:spPr/>
    </dgm:pt>
    <dgm:pt modelId="{308CFF70-E6E6-4716-9FDE-8A7F6DA5FA20}" type="pres">
      <dgm:prSet presAssocID="{6FAE3094-594E-4AD7-A95C-0A37BF645FDE}" presName="txLvl2" presStyleLbl="revTx" presStyleIdx="1" presStyleCnt="4" custAng="0" custScaleX="196500" custScaleY="2000000" custLinFactY="866589" custLinFactNeighborY="900000"/>
      <dgm:spPr/>
    </dgm:pt>
    <dgm:pt modelId="{B44249D2-16E7-4ABC-B151-3F65AF6DACC2}" type="pres">
      <dgm:prSet presAssocID="{8D237D80-FAEC-4C47-9B8A-6876F72C9AA1}" presName="overlap" presStyleCnt="0"/>
      <dgm:spPr/>
    </dgm:pt>
    <dgm:pt modelId="{BB8889EB-7EBB-46EA-84E3-EC51CC389B55}" type="pres">
      <dgm:prSet presAssocID="{71C4DE7A-1F82-4EAF-9164-E165AA18664F}" presName="withChildren" presStyleCnt="0"/>
      <dgm:spPr/>
    </dgm:pt>
    <dgm:pt modelId="{596B829D-BC93-4477-A8BA-B083B4D9C684}" type="pres">
      <dgm:prSet presAssocID="{71C4DE7A-1F82-4EAF-9164-E165AA18664F}" presName="bigCircle" presStyleLbl="vennNode1" presStyleIdx="2" presStyleCnt="4" custAng="0" custScaleX="326833" custLinFactNeighborX="-58738" custLinFactNeighborY="-2071"/>
      <dgm:spPr>
        <a:solidFill>
          <a:schemeClr val="accent6">
            <a:lumMod val="75000"/>
            <a:alpha val="50000"/>
          </a:schemeClr>
        </a:solidFill>
      </dgm:spPr>
    </dgm:pt>
    <dgm:pt modelId="{16BCFD8C-7980-45A6-8026-2C69E97016D2}" type="pres">
      <dgm:prSet presAssocID="{71C4DE7A-1F82-4EAF-9164-E165AA18664F}" presName="medCircle" presStyleLbl="vennNode1" presStyleIdx="3" presStyleCnt="4" custAng="0" custLinFactX="-29477" custLinFactNeighborX="-100000" custLinFactNeighborY="6695"/>
      <dgm:spPr/>
    </dgm:pt>
    <dgm:pt modelId="{F46F4D80-C017-4792-97FC-3B45742A88C1}" type="pres">
      <dgm:prSet presAssocID="{71C4DE7A-1F82-4EAF-9164-E165AA18664F}" presName="txLvl1" presStyleLbl="revTx" presStyleIdx="2" presStyleCnt="4" custAng="0" custScaleX="207691" custScaleY="141896" custLinFactNeighborX="46253" custLinFactNeighborY="19315"/>
      <dgm:spPr/>
    </dgm:pt>
    <dgm:pt modelId="{DF05C15A-E46B-43BF-A22C-0A4C035B75EF}" type="pres">
      <dgm:prSet presAssocID="{71C4DE7A-1F82-4EAF-9164-E165AA18664F}" presName="lin" presStyleCnt="0"/>
      <dgm:spPr/>
    </dgm:pt>
    <dgm:pt modelId="{479DED00-6FD6-4B98-8E13-E4A1B1310170}" type="pres">
      <dgm:prSet presAssocID="{F87E1BFB-BA5B-42AE-9949-23556DEA68F3}" presName="txLvl2" presStyleLbl="revTx" presStyleIdx="3" presStyleCnt="4" custAng="0" custScaleX="201271" custScaleY="2000000" custLinFactNeighborX="-20243" custLinFactNeighborY="10178"/>
      <dgm:spPr/>
    </dgm:pt>
  </dgm:ptLst>
  <dgm:cxnLst>
    <dgm:cxn modelId="{4111B903-3984-4619-B6F6-361C81F831BF}" type="presOf" srcId="{8D237D80-FAEC-4C47-9B8A-6876F72C9AA1}" destId="{F7604B22-89E0-4B8A-9156-EC7C5E33A5F4}" srcOrd="0" destOrd="0" presId="urn:microsoft.com/office/officeart/2008/layout/VerticalCircleList"/>
    <dgm:cxn modelId="{ABCC6F05-0939-4103-9383-C2DB34DF1217}" srcId="{8D237D80-FAEC-4C47-9B8A-6876F72C9AA1}" destId="{6FAE3094-594E-4AD7-A95C-0A37BF645FDE}" srcOrd="0" destOrd="0" parTransId="{FD96B00C-1401-4648-A1BB-EED6AD757ECC}" sibTransId="{5FECF612-6DB6-4E1B-AD48-593177211336}"/>
    <dgm:cxn modelId="{485D0493-4767-4336-96AD-C55EC6D48D4A}" type="presOf" srcId="{53B77053-5228-48A0-A4A1-77CC1D80D035}" destId="{20759AE9-405F-4DC5-9A54-43463C04FE5C}" srcOrd="0" destOrd="0" presId="urn:microsoft.com/office/officeart/2008/layout/VerticalCircleList"/>
    <dgm:cxn modelId="{7C2F4B99-3D85-44C8-8E81-CA980DA42BA9}" type="presOf" srcId="{71C4DE7A-1F82-4EAF-9164-E165AA18664F}" destId="{F46F4D80-C017-4792-97FC-3B45742A88C1}" srcOrd="0" destOrd="0" presId="urn:microsoft.com/office/officeart/2008/layout/VerticalCircleList"/>
    <dgm:cxn modelId="{36D0EE9F-CF50-4E5E-9E5D-0D3B56A0BE2A}" type="presOf" srcId="{6FAE3094-594E-4AD7-A95C-0A37BF645FDE}" destId="{308CFF70-E6E6-4716-9FDE-8A7F6DA5FA20}" srcOrd="0" destOrd="0" presId="urn:microsoft.com/office/officeart/2008/layout/VerticalCircleList"/>
    <dgm:cxn modelId="{27A159AE-0840-472F-9B98-FE62C1CD904B}" srcId="{53B77053-5228-48A0-A4A1-77CC1D80D035}" destId="{8D237D80-FAEC-4C47-9B8A-6876F72C9AA1}" srcOrd="0" destOrd="0" parTransId="{7868634E-63C3-4DDF-96CA-6DCC4326F4CA}" sibTransId="{15E91076-E985-4D98-B92B-7C432C164AD5}"/>
    <dgm:cxn modelId="{E9171DDB-964D-4A47-B2B2-E241D8E8D59D}" srcId="{53B77053-5228-48A0-A4A1-77CC1D80D035}" destId="{71C4DE7A-1F82-4EAF-9164-E165AA18664F}" srcOrd="1" destOrd="0" parTransId="{C8530FAF-E39A-4C07-85F1-2150D8B40DB2}" sibTransId="{F044AA5A-CCC7-44EC-BB44-B94CFDB171A4}"/>
    <dgm:cxn modelId="{7D4BFAF0-A5C9-4ED9-BB83-6F52422827B5}" srcId="{71C4DE7A-1F82-4EAF-9164-E165AA18664F}" destId="{F87E1BFB-BA5B-42AE-9949-23556DEA68F3}" srcOrd="0" destOrd="0" parTransId="{6A171140-17FE-4302-8BAC-13AD98868B92}" sibTransId="{BF703591-64D3-473B-B715-E138D3D170C0}"/>
    <dgm:cxn modelId="{18410FF4-1B14-4316-98E6-EE100CDF634C}" type="presOf" srcId="{F87E1BFB-BA5B-42AE-9949-23556DEA68F3}" destId="{479DED00-6FD6-4B98-8E13-E4A1B1310170}" srcOrd="0" destOrd="0" presId="urn:microsoft.com/office/officeart/2008/layout/VerticalCircleList"/>
    <dgm:cxn modelId="{65DF34CA-8ABA-4850-9F47-72ECF567D121}" type="presParOf" srcId="{20759AE9-405F-4DC5-9A54-43463C04FE5C}" destId="{CF4D6984-D9D4-44DD-8031-544403EE9BCB}" srcOrd="0" destOrd="0" presId="urn:microsoft.com/office/officeart/2008/layout/VerticalCircleList"/>
    <dgm:cxn modelId="{D330D536-68CF-4D37-87E4-EC96DC46D9FB}" type="presParOf" srcId="{CF4D6984-D9D4-44DD-8031-544403EE9BCB}" destId="{2F22BD25-16FC-4420-9AA7-D24AF9C92177}" srcOrd="0" destOrd="0" presId="urn:microsoft.com/office/officeart/2008/layout/VerticalCircleList"/>
    <dgm:cxn modelId="{9B32D2D2-1895-47B7-9A7C-159D014039D2}" type="presParOf" srcId="{CF4D6984-D9D4-44DD-8031-544403EE9BCB}" destId="{4890F382-2703-4E1C-B9C7-19D44813FC43}" srcOrd="1" destOrd="0" presId="urn:microsoft.com/office/officeart/2008/layout/VerticalCircleList"/>
    <dgm:cxn modelId="{91403022-5967-4225-9EA2-9DDDC9BEEC7E}" type="presParOf" srcId="{CF4D6984-D9D4-44DD-8031-544403EE9BCB}" destId="{F7604B22-89E0-4B8A-9156-EC7C5E33A5F4}" srcOrd="2" destOrd="0" presId="urn:microsoft.com/office/officeart/2008/layout/VerticalCircleList"/>
    <dgm:cxn modelId="{677E39FF-935F-47F5-A83E-7C21B8558CDD}" type="presParOf" srcId="{CF4D6984-D9D4-44DD-8031-544403EE9BCB}" destId="{C481B952-FABB-47FE-AF20-84C830E9B65E}" srcOrd="3" destOrd="0" presId="urn:microsoft.com/office/officeart/2008/layout/VerticalCircleList"/>
    <dgm:cxn modelId="{58739CFC-7481-4500-95C5-AC3A701CF285}" type="presParOf" srcId="{C481B952-FABB-47FE-AF20-84C830E9B65E}" destId="{308CFF70-E6E6-4716-9FDE-8A7F6DA5FA20}" srcOrd="0" destOrd="0" presId="urn:microsoft.com/office/officeart/2008/layout/VerticalCircleList"/>
    <dgm:cxn modelId="{BB9AC32D-90C4-4383-A69C-FE23C3073AC3}" type="presParOf" srcId="{20759AE9-405F-4DC5-9A54-43463C04FE5C}" destId="{B44249D2-16E7-4ABC-B151-3F65AF6DACC2}" srcOrd="1" destOrd="0" presId="urn:microsoft.com/office/officeart/2008/layout/VerticalCircleList"/>
    <dgm:cxn modelId="{C4E9524A-9868-4A50-BFF0-84A36F9D930F}" type="presParOf" srcId="{20759AE9-405F-4DC5-9A54-43463C04FE5C}" destId="{BB8889EB-7EBB-46EA-84E3-EC51CC389B55}" srcOrd="2" destOrd="0" presId="urn:microsoft.com/office/officeart/2008/layout/VerticalCircleList"/>
    <dgm:cxn modelId="{72A4EF24-528F-47D8-AF5F-1A8B13A57F17}" type="presParOf" srcId="{BB8889EB-7EBB-46EA-84E3-EC51CC389B55}" destId="{596B829D-BC93-4477-A8BA-B083B4D9C684}" srcOrd="0" destOrd="0" presId="urn:microsoft.com/office/officeart/2008/layout/VerticalCircleList"/>
    <dgm:cxn modelId="{2571A20E-7C8C-4AF6-879E-A03EEF42B3A0}" type="presParOf" srcId="{BB8889EB-7EBB-46EA-84E3-EC51CC389B55}" destId="{16BCFD8C-7980-45A6-8026-2C69E97016D2}" srcOrd="1" destOrd="0" presId="urn:microsoft.com/office/officeart/2008/layout/VerticalCircleList"/>
    <dgm:cxn modelId="{DCF8900E-8A67-4FCE-9F6C-6A6BDB6EC92F}" type="presParOf" srcId="{BB8889EB-7EBB-46EA-84E3-EC51CC389B55}" destId="{F46F4D80-C017-4792-97FC-3B45742A88C1}" srcOrd="2" destOrd="0" presId="urn:microsoft.com/office/officeart/2008/layout/VerticalCircleList"/>
    <dgm:cxn modelId="{3A2D0CE6-E417-4EE8-885F-3B713BC5DBBB}" type="presParOf" srcId="{BB8889EB-7EBB-46EA-84E3-EC51CC389B55}" destId="{DF05C15A-E46B-43BF-A22C-0A4C035B75EF}" srcOrd="3" destOrd="0" presId="urn:microsoft.com/office/officeart/2008/layout/VerticalCircleList"/>
    <dgm:cxn modelId="{519D9A5B-7EF9-47FD-BD70-8348A37E386E}" type="presParOf" srcId="{DF05C15A-E46B-43BF-A22C-0A4C035B75EF}" destId="{479DED00-6FD6-4B98-8E13-E4A1B1310170}" srcOrd="0"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C75AAF-F2EE-47FB-B760-BA2604BD0A1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596F5C17-59C1-4F92-89B9-2A94F2DE50EE}">
      <dgm:prSet phldrT="[Texto]"/>
      <dgm:spPr>
        <a:solidFill>
          <a:schemeClr val="accent6">
            <a:lumMod val="75000"/>
          </a:schemeClr>
        </a:solidFill>
        <a:ln>
          <a:solidFill>
            <a:srgbClr val="7030A0"/>
          </a:solidFill>
        </a:ln>
      </dgm:spPr>
      <dgm:t>
        <a:bodyPr/>
        <a:lstStyle/>
        <a:p>
          <a:pPr algn="just"/>
          <a:r>
            <a:rPr lang="es-ES" dirty="0">
              <a:solidFill>
                <a:schemeClr val="bg1"/>
              </a:solidFill>
            </a:rPr>
            <a:t>CAPACIDAD DE GOCE O DE DERECHO</a:t>
          </a:r>
        </a:p>
      </dgm:t>
    </dgm:pt>
    <dgm:pt modelId="{144E7978-848B-44A5-BB4D-6F4F3629BBB7}" type="parTrans" cxnId="{D48E7C71-3005-483B-9690-9903413925C5}">
      <dgm:prSet/>
      <dgm:spPr/>
      <dgm:t>
        <a:bodyPr/>
        <a:lstStyle/>
        <a:p>
          <a:endParaRPr lang="es-ES"/>
        </a:p>
      </dgm:t>
    </dgm:pt>
    <dgm:pt modelId="{759C31A5-839A-4C38-935C-999E4A74A547}" type="sibTrans" cxnId="{D48E7C71-3005-483B-9690-9903413925C5}">
      <dgm:prSet/>
      <dgm:spPr>
        <a:ln>
          <a:solidFill>
            <a:srgbClr val="FFC000"/>
          </a:solidFill>
        </a:ln>
      </dgm:spPr>
      <dgm:t>
        <a:bodyPr/>
        <a:lstStyle/>
        <a:p>
          <a:endParaRPr lang="es-ES"/>
        </a:p>
      </dgm:t>
    </dgm:pt>
    <dgm:pt modelId="{88B0271B-1E99-4174-AC0F-80B79C5BE0B4}">
      <dgm:prSet phldrT="[Texto]"/>
      <dgm:spPr>
        <a:solidFill>
          <a:schemeClr val="accent6">
            <a:lumMod val="40000"/>
            <a:lumOff val="60000"/>
          </a:schemeClr>
        </a:solidFill>
        <a:ln>
          <a:solidFill>
            <a:srgbClr val="002060"/>
          </a:solidFill>
        </a:ln>
      </dgm:spPr>
      <dgm:t>
        <a:bodyPr/>
        <a:lstStyle/>
        <a:p>
          <a:pPr algn="just"/>
          <a:r>
            <a:rPr lang="es-ES" dirty="0">
              <a:solidFill>
                <a:schemeClr val="accent6">
                  <a:lumMod val="50000"/>
                </a:schemeClr>
              </a:solidFill>
            </a:rPr>
            <a:t>CAPACIDAD LEGAL O DE EJERCICIO</a:t>
          </a:r>
        </a:p>
      </dgm:t>
    </dgm:pt>
    <dgm:pt modelId="{792EE2FA-E8FC-4722-84A4-A558397E35AA}" type="parTrans" cxnId="{C13F0861-E7D6-45B8-9993-E57D642EF2CC}">
      <dgm:prSet/>
      <dgm:spPr/>
      <dgm:t>
        <a:bodyPr/>
        <a:lstStyle/>
        <a:p>
          <a:endParaRPr lang="es-ES"/>
        </a:p>
      </dgm:t>
    </dgm:pt>
    <dgm:pt modelId="{7F6E398D-754B-465F-9ECF-5A9E848E3D6D}" type="sibTrans" cxnId="{C13F0861-E7D6-45B8-9993-E57D642EF2CC}">
      <dgm:prSet/>
      <dgm:spPr/>
      <dgm:t>
        <a:bodyPr/>
        <a:lstStyle/>
        <a:p>
          <a:endParaRPr lang="es-ES"/>
        </a:p>
      </dgm:t>
    </dgm:pt>
    <dgm:pt modelId="{032D798A-A520-48DD-A6F0-90F7590CAFAE}" type="pres">
      <dgm:prSet presAssocID="{0BC75AAF-F2EE-47FB-B760-BA2604BD0A18}" presName="Name0" presStyleCnt="0">
        <dgm:presLayoutVars>
          <dgm:chMax val="7"/>
          <dgm:chPref val="7"/>
          <dgm:dir/>
        </dgm:presLayoutVars>
      </dgm:prSet>
      <dgm:spPr/>
    </dgm:pt>
    <dgm:pt modelId="{8D970349-0B8F-4943-B830-C49E6000AEB2}" type="pres">
      <dgm:prSet presAssocID="{0BC75AAF-F2EE-47FB-B760-BA2604BD0A18}" presName="Name1" presStyleCnt="0"/>
      <dgm:spPr/>
    </dgm:pt>
    <dgm:pt modelId="{D554EEDC-1A53-4E1D-BE7B-EA347A87A043}" type="pres">
      <dgm:prSet presAssocID="{0BC75AAF-F2EE-47FB-B760-BA2604BD0A18}" presName="cycle" presStyleCnt="0"/>
      <dgm:spPr/>
    </dgm:pt>
    <dgm:pt modelId="{DD8FA15A-61DC-4CE8-A17A-F8FB2FED2B36}" type="pres">
      <dgm:prSet presAssocID="{0BC75AAF-F2EE-47FB-B760-BA2604BD0A18}" presName="srcNode" presStyleLbl="node1" presStyleIdx="0" presStyleCnt="2"/>
      <dgm:spPr/>
    </dgm:pt>
    <dgm:pt modelId="{FDC1D6A9-DB4D-4847-ADFE-E9F60C2B4CE5}" type="pres">
      <dgm:prSet presAssocID="{0BC75AAF-F2EE-47FB-B760-BA2604BD0A18}" presName="conn" presStyleLbl="parChTrans1D2" presStyleIdx="0" presStyleCnt="1"/>
      <dgm:spPr/>
    </dgm:pt>
    <dgm:pt modelId="{3EA36D7C-AA67-4503-923E-BA75046E7539}" type="pres">
      <dgm:prSet presAssocID="{0BC75AAF-F2EE-47FB-B760-BA2604BD0A18}" presName="extraNode" presStyleLbl="node1" presStyleIdx="0" presStyleCnt="2"/>
      <dgm:spPr/>
    </dgm:pt>
    <dgm:pt modelId="{D0A78B7E-7E2C-43BD-89DF-A68CD9A2EA8E}" type="pres">
      <dgm:prSet presAssocID="{0BC75AAF-F2EE-47FB-B760-BA2604BD0A18}" presName="dstNode" presStyleLbl="node1" presStyleIdx="0" presStyleCnt="2"/>
      <dgm:spPr/>
    </dgm:pt>
    <dgm:pt modelId="{D8F70855-AD92-4FD3-9011-B53472321D4D}" type="pres">
      <dgm:prSet presAssocID="{596F5C17-59C1-4F92-89B9-2A94F2DE50EE}" presName="text_1" presStyleLbl="node1" presStyleIdx="0" presStyleCnt="2">
        <dgm:presLayoutVars>
          <dgm:bulletEnabled val="1"/>
        </dgm:presLayoutVars>
      </dgm:prSet>
      <dgm:spPr/>
    </dgm:pt>
    <dgm:pt modelId="{78639B3F-E339-4C77-8D96-AC17951CBDB7}" type="pres">
      <dgm:prSet presAssocID="{596F5C17-59C1-4F92-89B9-2A94F2DE50EE}" presName="accent_1" presStyleCnt="0"/>
      <dgm:spPr/>
    </dgm:pt>
    <dgm:pt modelId="{BCFAC0F3-FC90-4AEA-B163-F6898C7BAE4B}" type="pres">
      <dgm:prSet presAssocID="{596F5C17-59C1-4F92-89B9-2A94F2DE50EE}" presName="accentRepeatNode" presStyleLbl="solidFgAcc1" presStyleIdx="0" presStyleCnt="2" custLinFactNeighborX="-1477" custLinFactNeighborY="-1726"/>
      <dgm:spPr>
        <a:solidFill>
          <a:schemeClr val="accent6">
            <a:lumMod val="40000"/>
            <a:lumOff val="60000"/>
          </a:schemeClr>
        </a:solidFill>
        <a:ln>
          <a:solidFill>
            <a:srgbClr val="7030A0"/>
          </a:solidFill>
        </a:ln>
      </dgm:spPr>
    </dgm:pt>
    <dgm:pt modelId="{A860EA78-D920-497E-90A9-5D9ADA026380}" type="pres">
      <dgm:prSet presAssocID="{88B0271B-1E99-4174-AC0F-80B79C5BE0B4}" presName="text_2" presStyleLbl="node1" presStyleIdx="1" presStyleCnt="2" custLinFactNeighborY="13432">
        <dgm:presLayoutVars>
          <dgm:bulletEnabled val="1"/>
        </dgm:presLayoutVars>
      </dgm:prSet>
      <dgm:spPr/>
    </dgm:pt>
    <dgm:pt modelId="{DD684EF8-480F-4111-8E8A-96F0EFDE87ED}" type="pres">
      <dgm:prSet presAssocID="{88B0271B-1E99-4174-AC0F-80B79C5BE0B4}" presName="accent_2" presStyleCnt="0"/>
      <dgm:spPr/>
    </dgm:pt>
    <dgm:pt modelId="{642D9C79-F902-4E01-B604-710DB25A5F8F}" type="pres">
      <dgm:prSet presAssocID="{88B0271B-1E99-4174-AC0F-80B79C5BE0B4}" presName="accentRepeatNode" presStyleLbl="solidFgAcc1" presStyleIdx="1" presStyleCnt="2" custLinFactNeighborY="9807"/>
      <dgm:spPr>
        <a:solidFill>
          <a:schemeClr val="accent6">
            <a:lumMod val="75000"/>
          </a:schemeClr>
        </a:solidFill>
        <a:ln>
          <a:solidFill>
            <a:srgbClr val="002060"/>
          </a:solidFill>
        </a:ln>
      </dgm:spPr>
    </dgm:pt>
  </dgm:ptLst>
  <dgm:cxnLst>
    <dgm:cxn modelId="{FB6CBA26-0D18-49F9-BF9C-39B16628C5A9}" type="presOf" srcId="{596F5C17-59C1-4F92-89B9-2A94F2DE50EE}" destId="{D8F70855-AD92-4FD3-9011-B53472321D4D}" srcOrd="0" destOrd="0" presId="urn:microsoft.com/office/officeart/2008/layout/VerticalCurvedList"/>
    <dgm:cxn modelId="{C13F0861-E7D6-45B8-9993-E57D642EF2CC}" srcId="{0BC75AAF-F2EE-47FB-B760-BA2604BD0A18}" destId="{88B0271B-1E99-4174-AC0F-80B79C5BE0B4}" srcOrd="1" destOrd="0" parTransId="{792EE2FA-E8FC-4722-84A4-A558397E35AA}" sibTransId="{7F6E398D-754B-465F-9ECF-5A9E848E3D6D}"/>
    <dgm:cxn modelId="{D48E7C71-3005-483B-9690-9903413925C5}" srcId="{0BC75AAF-F2EE-47FB-B760-BA2604BD0A18}" destId="{596F5C17-59C1-4F92-89B9-2A94F2DE50EE}" srcOrd="0" destOrd="0" parTransId="{144E7978-848B-44A5-BB4D-6F4F3629BBB7}" sibTransId="{759C31A5-839A-4C38-935C-999E4A74A547}"/>
    <dgm:cxn modelId="{3E83FF58-96F7-4328-B8BC-2F4D7C3EBB8D}" type="presOf" srcId="{0BC75AAF-F2EE-47FB-B760-BA2604BD0A18}" destId="{032D798A-A520-48DD-A6F0-90F7590CAFAE}" srcOrd="0" destOrd="0" presId="urn:microsoft.com/office/officeart/2008/layout/VerticalCurvedList"/>
    <dgm:cxn modelId="{084B938A-7CAF-479B-8F96-050282E96D0C}" type="presOf" srcId="{88B0271B-1E99-4174-AC0F-80B79C5BE0B4}" destId="{A860EA78-D920-497E-90A9-5D9ADA026380}" srcOrd="0" destOrd="0" presId="urn:microsoft.com/office/officeart/2008/layout/VerticalCurvedList"/>
    <dgm:cxn modelId="{C924B0BA-139D-4A9E-B5F2-6CF0B559BAE2}" type="presOf" srcId="{759C31A5-839A-4C38-935C-999E4A74A547}" destId="{FDC1D6A9-DB4D-4847-ADFE-E9F60C2B4CE5}" srcOrd="0" destOrd="0" presId="urn:microsoft.com/office/officeart/2008/layout/VerticalCurvedList"/>
    <dgm:cxn modelId="{B904C905-A63E-4C8E-9831-E912E5932F5B}" type="presParOf" srcId="{032D798A-A520-48DD-A6F0-90F7590CAFAE}" destId="{8D970349-0B8F-4943-B830-C49E6000AEB2}" srcOrd="0" destOrd="0" presId="urn:microsoft.com/office/officeart/2008/layout/VerticalCurvedList"/>
    <dgm:cxn modelId="{E9F47F01-FF3A-4B8E-BA17-4B44FDB8EBD1}" type="presParOf" srcId="{8D970349-0B8F-4943-B830-C49E6000AEB2}" destId="{D554EEDC-1A53-4E1D-BE7B-EA347A87A043}" srcOrd="0" destOrd="0" presId="urn:microsoft.com/office/officeart/2008/layout/VerticalCurvedList"/>
    <dgm:cxn modelId="{69FFAB76-F711-4671-832E-3C5E5D0C7898}" type="presParOf" srcId="{D554EEDC-1A53-4E1D-BE7B-EA347A87A043}" destId="{DD8FA15A-61DC-4CE8-A17A-F8FB2FED2B36}" srcOrd="0" destOrd="0" presId="urn:microsoft.com/office/officeart/2008/layout/VerticalCurvedList"/>
    <dgm:cxn modelId="{73683003-B143-490A-99C1-B46DFBDECCF0}" type="presParOf" srcId="{D554EEDC-1A53-4E1D-BE7B-EA347A87A043}" destId="{FDC1D6A9-DB4D-4847-ADFE-E9F60C2B4CE5}" srcOrd="1" destOrd="0" presId="urn:microsoft.com/office/officeart/2008/layout/VerticalCurvedList"/>
    <dgm:cxn modelId="{8DC7B07D-5C13-44BB-927C-D9E0E8F4FA5B}" type="presParOf" srcId="{D554EEDC-1A53-4E1D-BE7B-EA347A87A043}" destId="{3EA36D7C-AA67-4503-923E-BA75046E7539}" srcOrd="2" destOrd="0" presId="urn:microsoft.com/office/officeart/2008/layout/VerticalCurvedList"/>
    <dgm:cxn modelId="{2A898C63-D281-4E40-AFC7-BA0027F892BE}" type="presParOf" srcId="{D554EEDC-1A53-4E1D-BE7B-EA347A87A043}" destId="{D0A78B7E-7E2C-43BD-89DF-A68CD9A2EA8E}" srcOrd="3" destOrd="0" presId="urn:microsoft.com/office/officeart/2008/layout/VerticalCurvedList"/>
    <dgm:cxn modelId="{463F19D8-F755-4AE0-A8D7-5EF741AFDFF3}" type="presParOf" srcId="{8D970349-0B8F-4943-B830-C49E6000AEB2}" destId="{D8F70855-AD92-4FD3-9011-B53472321D4D}" srcOrd="1" destOrd="0" presId="urn:microsoft.com/office/officeart/2008/layout/VerticalCurvedList"/>
    <dgm:cxn modelId="{3B2DB4A6-4B26-4817-BDA9-56FBFDCF3A05}" type="presParOf" srcId="{8D970349-0B8F-4943-B830-C49E6000AEB2}" destId="{78639B3F-E339-4C77-8D96-AC17951CBDB7}" srcOrd="2" destOrd="0" presId="urn:microsoft.com/office/officeart/2008/layout/VerticalCurvedList"/>
    <dgm:cxn modelId="{DEED221C-2D47-459F-9233-B5FF8C98AE4F}" type="presParOf" srcId="{78639B3F-E339-4C77-8D96-AC17951CBDB7}" destId="{BCFAC0F3-FC90-4AEA-B163-F6898C7BAE4B}" srcOrd="0" destOrd="0" presId="urn:microsoft.com/office/officeart/2008/layout/VerticalCurvedList"/>
    <dgm:cxn modelId="{1F11B984-1688-4FD7-AB3F-00A0CAB14044}" type="presParOf" srcId="{8D970349-0B8F-4943-B830-C49E6000AEB2}" destId="{A860EA78-D920-497E-90A9-5D9ADA026380}" srcOrd="3" destOrd="0" presId="urn:microsoft.com/office/officeart/2008/layout/VerticalCurvedList"/>
    <dgm:cxn modelId="{E172B62B-F912-4B64-ACE8-535FA8B07175}" type="presParOf" srcId="{8D970349-0B8F-4943-B830-C49E6000AEB2}" destId="{DD684EF8-480F-4111-8E8A-96F0EFDE87ED}" srcOrd="4" destOrd="0" presId="urn:microsoft.com/office/officeart/2008/layout/VerticalCurvedList"/>
    <dgm:cxn modelId="{3A00B7F8-E9E3-40B9-9067-ADDEB85CB8B6}" type="presParOf" srcId="{DD684EF8-480F-4111-8E8A-96F0EFDE87ED}" destId="{642D9C79-F902-4E01-B604-710DB25A5F8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1068F5-F7ED-4833-B1BE-AFDE715BCBEB}"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s-CO"/>
        </a:p>
      </dgm:t>
    </dgm:pt>
    <dgm:pt modelId="{74AB522E-40E4-4DE4-9D99-AE31E402C809}">
      <dgm:prSet phldrT="[Texto]"/>
      <dgm:spPr>
        <a:gradFill rotWithShape="0">
          <a:gsLst>
            <a:gs pos="0">
              <a:srgbClr val="348888"/>
            </a:gs>
            <a:gs pos="100000">
              <a:srgbClr val="22BABB"/>
            </a:gs>
          </a:gsLst>
        </a:gradFill>
      </dgm:spPr>
      <dgm:t>
        <a:bodyPr/>
        <a:lstStyle/>
        <a:p>
          <a:r>
            <a:rPr lang="es-CO" dirty="0"/>
            <a:t>Deberá tener en cuenta la relación de confianza entre la persona titular del acto y las personas designadas para prestar apoyo.</a:t>
          </a:r>
        </a:p>
      </dgm:t>
    </dgm:pt>
    <dgm:pt modelId="{54911BDE-0EAD-4CBA-AA91-449EC89253BF}" type="parTrans" cxnId="{3F53D8C8-1611-4250-BF65-3E52CDAAC207}">
      <dgm:prSet/>
      <dgm:spPr/>
      <dgm:t>
        <a:bodyPr/>
        <a:lstStyle/>
        <a:p>
          <a:endParaRPr lang="es-CO"/>
        </a:p>
      </dgm:t>
    </dgm:pt>
    <dgm:pt modelId="{98493324-5783-4B27-8987-FD835FE0F05F}" type="sibTrans" cxnId="{3F53D8C8-1611-4250-BF65-3E52CDAAC207}">
      <dgm:prSet/>
      <dgm:spPr/>
      <dgm:t>
        <a:bodyPr/>
        <a:lstStyle/>
        <a:p>
          <a:endParaRPr lang="es-CO"/>
        </a:p>
      </dgm:t>
    </dgm:pt>
    <dgm:pt modelId="{70052F1F-A4CB-4732-BD37-5E36E9E1AF4B}">
      <dgm:prSet phldrT="[Texto]"/>
      <dgm:spPr>
        <a:gradFill rotWithShape="0">
          <a:gsLst>
            <a:gs pos="0">
              <a:srgbClr val="348888"/>
            </a:gs>
            <a:gs pos="100000">
              <a:srgbClr val="22BABB"/>
            </a:gs>
          </a:gsLst>
        </a:gradFill>
      </dgm:spPr>
      <dgm:t>
        <a:bodyPr/>
        <a:lstStyle/>
        <a:p>
          <a:r>
            <a:rPr lang="es-CO" b="1" dirty="0">
              <a:solidFill>
                <a:schemeClr val="accent6">
                  <a:lumMod val="75000"/>
                </a:schemeClr>
              </a:solidFill>
              <a:effectLst>
                <a:outerShdw blurRad="38100" dist="38100" dir="2700000" algn="tl">
                  <a:srgbClr val="000000">
                    <a:alpha val="43137"/>
                  </a:srgbClr>
                </a:outerShdw>
              </a:effectLst>
            </a:rPr>
            <a:t>La participación de la persona en el proceso de adjudicación es indispensable, so pena de nulidad del proceso.</a:t>
          </a:r>
        </a:p>
      </dgm:t>
    </dgm:pt>
    <dgm:pt modelId="{D64013A1-ED66-4F6E-8827-2166A801EE0D}" type="parTrans" cxnId="{F16C1B0F-4A53-4A23-A924-871DBF8C89EC}">
      <dgm:prSet/>
      <dgm:spPr/>
      <dgm:t>
        <a:bodyPr/>
        <a:lstStyle/>
        <a:p>
          <a:endParaRPr lang="es-CO"/>
        </a:p>
      </dgm:t>
    </dgm:pt>
    <dgm:pt modelId="{C15C3B75-CB2A-4025-8E56-8CDA27C46AFB}" type="sibTrans" cxnId="{F16C1B0F-4A53-4A23-A924-871DBF8C89EC}">
      <dgm:prSet/>
      <dgm:spPr/>
      <dgm:t>
        <a:bodyPr/>
        <a:lstStyle/>
        <a:p>
          <a:endParaRPr lang="es-CO"/>
        </a:p>
      </dgm:t>
    </dgm:pt>
    <dgm:pt modelId="{9CA25268-5FA6-4797-97C0-9A4E80039754}">
      <dgm:prSet phldrT="[Texto]"/>
      <dgm:spPr>
        <a:gradFill rotWithShape="0">
          <a:gsLst>
            <a:gs pos="0">
              <a:srgbClr val="348888"/>
            </a:gs>
            <a:gs pos="100000">
              <a:srgbClr val="22BABB"/>
            </a:gs>
          </a:gsLst>
        </a:gradFill>
      </dgm:spPr>
      <dgm:t>
        <a:bodyPr/>
        <a:lstStyle/>
        <a:p>
          <a:r>
            <a:rPr lang="es-CO" b="1" dirty="0">
              <a:solidFill>
                <a:schemeClr val="accent6">
                  <a:lumMod val="75000"/>
                </a:schemeClr>
              </a:solidFill>
            </a:rPr>
            <a:t>Se podrán adjudicar distintas personas de apoyo para distintos actos jurídicos en el mismo proceso.</a:t>
          </a:r>
        </a:p>
      </dgm:t>
    </dgm:pt>
    <dgm:pt modelId="{3F7EC389-0B29-4C71-88D0-E9B5E0AB26B3}" type="parTrans" cxnId="{F95104CD-F56E-413D-BFE5-DAAF8D630BB7}">
      <dgm:prSet/>
      <dgm:spPr/>
      <dgm:t>
        <a:bodyPr/>
        <a:lstStyle/>
        <a:p>
          <a:endParaRPr lang="es-CO"/>
        </a:p>
      </dgm:t>
    </dgm:pt>
    <dgm:pt modelId="{EB90740C-8289-4B70-BE78-C4C8D835B2FA}" type="sibTrans" cxnId="{F95104CD-F56E-413D-BFE5-DAAF8D630BB7}">
      <dgm:prSet/>
      <dgm:spPr/>
      <dgm:t>
        <a:bodyPr/>
        <a:lstStyle/>
        <a:p>
          <a:endParaRPr lang="es-CO"/>
        </a:p>
      </dgm:t>
    </dgm:pt>
    <dgm:pt modelId="{A94B6AD3-8C96-41E4-B065-89697030FF1D}">
      <dgm:prSet phldrT="[Texto]"/>
      <dgm:spPr>
        <a:gradFill rotWithShape="0">
          <a:gsLst>
            <a:gs pos="0">
              <a:srgbClr val="348888"/>
            </a:gs>
            <a:gs pos="100000">
              <a:srgbClr val="22BABB"/>
            </a:gs>
          </a:gsLst>
        </a:gradFill>
      </dgm:spPr>
      <dgm:t>
        <a:bodyPr/>
        <a:lstStyle/>
        <a:p>
          <a:r>
            <a:rPr lang="es-CO" dirty="0"/>
            <a:t>La valoración de apoyos debe llevarse de acuerdo a las normas técnicas establecidas. </a:t>
          </a:r>
        </a:p>
      </dgm:t>
    </dgm:pt>
    <dgm:pt modelId="{20AAEDCC-BEE4-4735-8D3A-A6F63EB9E571}" type="parTrans" cxnId="{C1F558AB-F0E7-40CD-9E46-27A7EDBF82E2}">
      <dgm:prSet/>
      <dgm:spPr/>
      <dgm:t>
        <a:bodyPr/>
        <a:lstStyle/>
        <a:p>
          <a:endParaRPr lang="es-CO"/>
        </a:p>
      </dgm:t>
    </dgm:pt>
    <dgm:pt modelId="{E824748D-58EE-4FC3-9A49-11173447376B}" type="sibTrans" cxnId="{C1F558AB-F0E7-40CD-9E46-27A7EDBF82E2}">
      <dgm:prSet/>
      <dgm:spPr/>
      <dgm:t>
        <a:bodyPr/>
        <a:lstStyle/>
        <a:p>
          <a:endParaRPr lang="es-CO"/>
        </a:p>
      </dgm:t>
    </dgm:pt>
    <dgm:pt modelId="{263660CE-D00D-4829-8669-CCE38521A97B}">
      <dgm:prSet phldrT="[Texto]"/>
      <dgm:spPr>
        <a:gradFill rotWithShape="0">
          <a:gsLst>
            <a:gs pos="0">
              <a:srgbClr val="348888"/>
            </a:gs>
            <a:gs pos="100000">
              <a:srgbClr val="22BABB"/>
            </a:gs>
          </a:gsLst>
        </a:gradFill>
      </dgm:spPr>
      <dgm:t>
        <a:bodyPr/>
        <a:lstStyle/>
        <a:p>
          <a:r>
            <a:rPr lang="es-CO" dirty="0"/>
            <a:t>En todas las etapas de los procesos se deberá garantizar la disponibilidad de los ajustes razonables.</a:t>
          </a:r>
        </a:p>
      </dgm:t>
    </dgm:pt>
    <dgm:pt modelId="{1A6859C9-AF60-4252-AE2A-213C2433CB97}" type="parTrans" cxnId="{0FFDF9A7-06BB-4DED-AF84-4A2FEF70FFF0}">
      <dgm:prSet/>
      <dgm:spPr/>
      <dgm:t>
        <a:bodyPr/>
        <a:lstStyle/>
        <a:p>
          <a:endParaRPr lang="es-CO"/>
        </a:p>
      </dgm:t>
    </dgm:pt>
    <dgm:pt modelId="{06CE4318-8B85-4AC4-BF9F-2B0CF08DB15B}" type="sibTrans" cxnId="{0FFDF9A7-06BB-4DED-AF84-4A2FEF70FFF0}">
      <dgm:prSet/>
      <dgm:spPr/>
      <dgm:t>
        <a:bodyPr/>
        <a:lstStyle/>
        <a:p>
          <a:endParaRPr lang="es-CO"/>
        </a:p>
      </dgm:t>
    </dgm:pt>
    <dgm:pt modelId="{AC246DF8-3054-4EC9-B65E-C531BC187217}">
      <dgm:prSet/>
      <dgm:spPr>
        <a:gradFill rotWithShape="0">
          <a:gsLst>
            <a:gs pos="0">
              <a:srgbClr val="348888"/>
            </a:gs>
            <a:gs pos="100000">
              <a:srgbClr val="22BABB"/>
            </a:gs>
          </a:gsLst>
        </a:gradFill>
      </dgm:spPr>
      <dgm:t>
        <a:bodyPr/>
        <a:lstStyle/>
        <a:p>
          <a:r>
            <a:rPr lang="es-CO" dirty="0"/>
            <a:t>Favorecer la voluntad y preferencias de la persona titular del acto.</a:t>
          </a:r>
        </a:p>
      </dgm:t>
    </dgm:pt>
    <dgm:pt modelId="{34D429A0-6EF9-4A91-A0FA-D2EDAD1A1CDA}" type="parTrans" cxnId="{0191BF60-A7DE-481C-95D1-D09040791379}">
      <dgm:prSet/>
      <dgm:spPr/>
      <dgm:t>
        <a:bodyPr/>
        <a:lstStyle/>
        <a:p>
          <a:endParaRPr lang="es-CO"/>
        </a:p>
      </dgm:t>
    </dgm:pt>
    <dgm:pt modelId="{5CD48843-4B31-49D6-93A3-79A622C172B0}" type="sibTrans" cxnId="{0191BF60-A7DE-481C-95D1-D09040791379}">
      <dgm:prSet/>
      <dgm:spPr/>
      <dgm:t>
        <a:bodyPr/>
        <a:lstStyle/>
        <a:p>
          <a:endParaRPr lang="es-CO"/>
        </a:p>
      </dgm:t>
    </dgm:pt>
    <dgm:pt modelId="{FFA53012-BD98-459A-947D-946B24469F33}" type="pres">
      <dgm:prSet presAssocID="{7E1068F5-F7ED-4833-B1BE-AFDE715BCBEB}" presName="diagram" presStyleCnt="0">
        <dgm:presLayoutVars>
          <dgm:dir/>
          <dgm:resizeHandles val="exact"/>
        </dgm:presLayoutVars>
      </dgm:prSet>
      <dgm:spPr/>
    </dgm:pt>
    <dgm:pt modelId="{B9EA13F8-2F93-403E-92D8-3F4620289CC2}" type="pres">
      <dgm:prSet presAssocID="{AC246DF8-3054-4EC9-B65E-C531BC187217}" presName="node" presStyleLbl="node1" presStyleIdx="0" presStyleCnt="6">
        <dgm:presLayoutVars>
          <dgm:bulletEnabled val="1"/>
        </dgm:presLayoutVars>
      </dgm:prSet>
      <dgm:spPr/>
    </dgm:pt>
    <dgm:pt modelId="{C12261B8-D84E-49CB-BB59-9E85B8D5EF70}" type="pres">
      <dgm:prSet presAssocID="{5CD48843-4B31-49D6-93A3-79A622C172B0}" presName="sibTrans" presStyleCnt="0"/>
      <dgm:spPr/>
    </dgm:pt>
    <dgm:pt modelId="{3306ED02-FCB5-453A-A9DF-4F83E57F221B}" type="pres">
      <dgm:prSet presAssocID="{74AB522E-40E4-4DE4-9D99-AE31E402C809}" presName="node" presStyleLbl="node1" presStyleIdx="1" presStyleCnt="6">
        <dgm:presLayoutVars>
          <dgm:bulletEnabled val="1"/>
        </dgm:presLayoutVars>
      </dgm:prSet>
      <dgm:spPr/>
    </dgm:pt>
    <dgm:pt modelId="{1247CCCF-9619-4777-BC55-C171B4D9846C}" type="pres">
      <dgm:prSet presAssocID="{98493324-5783-4B27-8987-FD835FE0F05F}" presName="sibTrans" presStyleCnt="0"/>
      <dgm:spPr/>
    </dgm:pt>
    <dgm:pt modelId="{D1947389-F483-4962-8A1A-631A69A68AE0}" type="pres">
      <dgm:prSet presAssocID="{70052F1F-A4CB-4732-BD37-5E36E9E1AF4B}" presName="node" presStyleLbl="node1" presStyleIdx="2" presStyleCnt="6">
        <dgm:presLayoutVars>
          <dgm:bulletEnabled val="1"/>
        </dgm:presLayoutVars>
      </dgm:prSet>
      <dgm:spPr/>
    </dgm:pt>
    <dgm:pt modelId="{A9C467D2-1914-4B1D-A551-BAC1038657E0}" type="pres">
      <dgm:prSet presAssocID="{C15C3B75-CB2A-4025-8E56-8CDA27C46AFB}" presName="sibTrans" presStyleCnt="0"/>
      <dgm:spPr/>
    </dgm:pt>
    <dgm:pt modelId="{F6036B95-9CFE-4FDE-8503-A6ECF16A6B54}" type="pres">
      <dgm:prSet presAssocID="{9CA25268-5FA6-4797-97C0-9A4E80039754}" presName="node" presStyleLbl="node1" presStyleIdx="3" presStyleCnt="6">
        <dgm:presLayoutVars>
          <dgm:bulletEnabled val="1"/>
        </dgm:presLayoutVars>
      </dgm:prSet>
      <dgm:spPr/>
    </dgm:pt>
    <dgm:pt modelId="{656C5D38-4681-49B3-A3D4-DDA2E388FA57}" type="pres">
      <dgm:prSet presAssocID="{EB90740C-8289-4B70-BE78-C4C8D835B2FA}" presName="sibTrans" presStyleCnt="0"/>
      <dgm:spPr/>
    </dgm:pt>
    <dgm:pt modelId="{AA44CF52-B654-4717-9B1E-E3AAAAA5EC7A}" type="pres">
      <dgm:prSet presAssocID="{A94B6AD3-8C96-41E4-B065-89697030FF1D}" presName="node" presStyleLbl="node1" presStyleIdx="4" presStyleCnt="6">
        <dgm:presLayoutVars>
          <dgm:bulletEnabled val="1"/>
        </dgm:presLayoutVars>
      </dgm:prSet>
      <dgm:spPr/>
    </dgm:pt>
    <dgm:pt modelId="{4321F655-5FE9-474C-BCC0-3AA831AA276F}" type="pres">
      <dgm:prSet presAssocID="{E824748D-58EE-4FC3-9A49-11173447376B}" presName="sibTrans" presStyleCnt="0"/>
      <dgm:spPr/>
    </dgm:pt>
    <dgm:pt modelId="{8548401F-BB9A-4D6A-A37D-829175E11FD2}" type="pres">
      <dgm:prSet presAssocID="{263660CE-D00D-4829-8669-CCE38521A97B}" presName="node" presStyleLbl="node1" presStyleIdx="5" presStyleCnt="6">
        <dgm:presLayoutVars>
          <dgm:bulletEnabled val="1"/>
        </dgm:presLayoutVars>
      </dgm:prSet>
      <dgm:spPr/>
    </dgm:pt>
  </dgm:ptLst>
  <dgm:cxnLst>
    <dgm:cxn modelId="{86313509-C890-4DF3-9819-309811912297}" type="presOf" srcId="{A94B6AD3-8C96-41E4-B065-89697030FF1D}" destId="{AA44CF52-B654-4717-9B1E-E3AAAAA5EC7A}" srcOrd="0" destOrd="0" presId="urn:microsoft.com/office/officeart/2005/8/layout/default"/>
    <dgm:cxn modelId="{F16C1B0F-4A53-4A23-A924-871DBF8C89EC}" srcId="{7E1068F5-F7ED-4833-B1BE-AFDE715BCBEB}" destId="{70052F1F-A4CB-4732-BD37-5E36E9E1AF4B}" srcOrd="2" destOrd="0" parTransId="{D64013A1-ED66-4F6E-8827-2166A801EE0D}" sibTransId="{C15C3B75-CB2A-4025-8E56-8CDA27C46AFB}"/>
    <dgm:cxn modelId="{0C639122-5327-4659-A4CF-307B2CFFC439}" type="presOf" srcId="{70052F1F-A4CB-4732-BD37-5E36E9E1AF4B}" destId="{D1947389-F483-4962-8A1A-631A69A68AE0}" srcOrd="0" destOrd="0" presId="urn:microsoft.com/office/officeart/2005/8/layout/default"/>
    <dgm:cxn modelId="{BD6BC440-3CBE-47D8-BCF1-FEF69A6373BB}" type="presOf" srcId="{9CA25268-5FA6-4797-97C0-9A4E80039754}" destId="{F6036B95-9CFE-4FDE-8503-A6ECF16A6B54}" srcOrd="0" destOrd="0" presId="urn:microsoft.com/office/officeart/2005/8/layout/default"/>
    <dgm:cxn modelId="{0191BF60-A7DE-481C-95D1-D09040791379}" srcId="{7E1068F5-F7ED-4833-B1BE-AFDE715BCBEB}" destId="{AC246DF8-3054-4EC9-B65E-C531BC187217}" srcOrd="0" destOrd="0" parTransId="{34D429A0-6EF9-4A91-A0FA-D2EDAD1A1CDA}" sibTransId="{5CD48843-4B31-49D6-93A3-79A622C172B0}"/>
    <dgm:cxn modelId="{2A91E754-1F7C-4C39-AE1F-2FB32371C247}" type="presOf" srcId="{7E1068F5-F7ED-4833-B1BE-AFDE715BCBEB}" destId="{FFA53012-BD98-459A-947D-946B24469F33}" srcOrd="0" destOrd="0" presId="urn:microsoft.com/office/officeart/2005/8/layout/default"/>
    <dgm:cxn modelId="{A7C003A2-25E5-4CB3-84BB-96230ACC3EAA}" type="presOf" srcId="{74AB522E-40E4-4DE4-9D99-AE31E402C809}" destId="{3306ED02-FCB5-453A-A9DF-4F83E57F221B}" srcOrd="0" destOrd="0" presId="urn:microsoft.com/office/officeart/2005/8/layout/default"/>
    <dgm:cxn modelId="{0FFDF9A7-06BB-4DED-AF84-4A2FEF70FFF0}" srcId="{7E1068F5-F7ED-4833-B1BE-AFDE715BCBEB}" destId="{263660CE-D00D-4829-8669-CCE38521A97B}" srcOrd="5" destOrd="0" parTransId="{1A6859C9-AF60-4252-AE2A-213C2433CB97}" sibTransId="{06CE4318-8B85-4AC4-BF9F-2B0CF08DB15B}"/>
    <dgm:cxn modelId="{C1F558AB-F0E7-40CD-9E46-27A7EDBF82E2}" srcId="{7E1068F5-F7ED-4833-B1BE-AFDE715BCBEB}" destId="{A94B6AD3-8C96-41E4-B065-89697030FF1D}" srcOrd="4" destOrd="0" parTransId="{20AAEDCC-BEE4-4735-8D3A-A6F63EB9E571}" sibTransId="{E824748D-58EE-4FC3-9A49-11173447376B}"/>
    <dgm:cxn modelId="{3F53D8C8-1611-4250-BF65-3E52CDAAC207}" srcId="{7E1068F5-F7ED-4833-B1BE-AFDE715BCBEB}" destId="{74AB522E-40E4-4DE4-9D99-AE31E402C809}" srcOrd="1" destOrd="0" parTransId="{54911BDE-0EAD-4CBA-AA91-449EC89253BF}" sibTransId="{98493324-5783-4B27-8987-FD835FE0F05F}"/>
    <dgm:cxn modelId="{F95104CD-F56E-413D-BFE5-DAAF8D630BB7}" srcId="{7E1068F5-F7ED-4833-B1BE-AFDE715BCBEB}" destId="{9CA25268-5FA6-4797-97C0-9A4E80039754}" srcOrd="3" destOrd="0" parTransId="{3F7EC389-0B29-4C71-88D0-E9B5E0AB26B3}" sibTransId="{EB90740C-8289-4B70-BE78-C4C8D835B2FA}"/>
    <dgm:cxn modelId="{EB2381F8-8F6A-48AE-8018-3EFAD3144E7D}" type="presOf" srcId="{AC246DF8-3054-4EC9-B65E-C531BC187217}" destId="{B9EA13F8-2F93-403E-92D8-3F4620289CC2}" srcOrd="0" destOrd="0" presId="urn:microsoft.com/office/officeart/2005/8/layout/default"/>
    <dgm:cxn modelId="{FB0EBDF9-F80E-4FC1-A27F-7B62F2394CAE}" type="presOf" srcId="{263660CE-D00D-4829-8669-CCE38521A97B}" destId="{8548401F-BB9A-4D6A-A37D-829175E11FD2}" srcOrd="0" destOrd="0" presId="urn:microsoft.com/office/officeart/2005/8/layout/default"/>
    <dgm:cxn modelId="{94D1AA10-09F4-4EB3-92A3-CAFC1AE347A9}" type="presParOf" srcId="{FFA53012-BD98-459A-947D-946B24469F33}" destId="{B9EA13F8-2F93-403E-92D8-3F4620289CC2}" srcOrd="0" destOrd="0" presId="urn:microsoft.com/office/officeart/2005/8/layout/default"/>
    <dgm:cxn modelId="{3CA1FE73-8610-43DE-AE18-7B7538ED5BED}" type="presParOf" srcId="{FFA53012-BD98-459A-947D-946B24469F33}" destId="{C12261B8-D84E-49CB-BB59-9E85B8D5EF70}" srcOrd="1" destOrd="0" presId="urn:microsoft.com/office/officeart/2005/8/layout/default"/>
    <dgm:cxn modelId="{1B2F82D3-CCF1-4625-8B1F-3CFEC4D6524A}" type="presParOf" srcId="{FFA53012-BD98-459A-947D-946B24469F33}" destId="{3306ED02-FCB5-453A-A9DF-4F83E57F221B}" srcOrd="2" destOrd="0" presId="urn:microsoft.com/office/officeart/2005/8/layout/default"/>
    <dgm:cxn modelId="{FDA078B7-5163-4ED2-9573-D4299E6DEC80}" type="presParOf" srcId="{FFA53012-BD98-459A-947D-946B24469F33}" destId="{1247CCCF-9619-4777-BC55-C171B4D9846C}" srcOrd="3" destOrd="0" presId="urn:microsoft.com/office/officeart/2005/8/layout/default"/>
    <dgm:cxn modelId="{01519997-409F-48AD-ABE3-7EBFF28FD917}" type="presParOf" srcId="{FFA53012-BD98-459A-947D-946B24469F33}" destId="{D1947389-F483-4962-8A1A-631A69A68AE0}" srcOrd="4" destOrd="0" presId="urn:microsoft.com/office/officeart/2005/8/layout/default"/>
    <dgm:cxn modelId="{82F3EE92-5DF0-4CA2-89D1-1FE6A268BAD8}" type="presParOf" srcId="{FFA53012-BD98-459A-947D-946B24469F33}" destId="{A9C467D2-1914-4B1D-A551-BAC1038657E0}" srcOrd="5" destOrd="0" presId="urn:microsoft.com/office/officeart/2005/8/layout/default"/>
    <dgm:cxn modelId="{04113F15-9DAD-4A9F-9D3E-C6B7B7A7264F}" type="presParOf" srcId="{FFA53012-BD98-459A-947D-946B24469F33}" destId="{F6036B95-9CFE-4FDE-8503-A6ECF16A6B54}" srcOrd="6" destOrd="0" presId="urn:microsoft.com/office/officeart/2005/8/layout/default"/>
    <dgm:cxn modelId="{1EEBCA19-448A-421B-B84C-EEDD53455474}" type="presParOf" srcId="{FFA53012-BD98-459A-947D-946B24469F33}" destId="{656C5D38-4681-49B3-A3D4-DDA2E388FA57}" srcOrd="7" destOrd="0" presId="urn:microsoft.com/office/officeart/2005/8/layout/default"/>
    <dgm:cxn modelId="{2821BB49-E148-448D-9859-E956637C9FC4}" type="presParOf" srcId="{FFA53012-BD98-459A-947D-946B24469F33}" destId="{AA44CF52-B654-4717-9B1E-E3AAAAA5EC7A}" srcOrd="8" destOrd="0" presId="urn:microsoft.com/office/officeart/2005/8/layout/default"/>
    <dgm:cxn modelId="{77E176DD-F0A3-4582-B73E-7FB427B8FA51}" type="presParOf" srcId="{FFA53012-BD98-459A-947D-946B24469F33}" destId="{4321F655-5FE9-474C-BCC0-3AA831AA276F}" srcOrd="9" destOrd="0" presId="urn:microsoft.com/office/officeart/2005/8/layout/default"/>
    <dgm:cxn modelId="{9C85B8DD-3FDE-4E58-BAF1-2C415FDFE6CB}" type="presParOf" srcId="{FFA53012-BD98-459A-947D-946B24469F33}" destId="{8548401F-BB9A-4D6A-A37D-829175E11FD2}"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3AC0BC-42A3-4BB8-A247-BE0DC3BA3783}"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CO"/>
        </a:p>
      </dgm:t>
    </dgm:pt>
    <dgm:pt modelId="{DAE19A28-418B-4585-A684-AE5EF5C2D1A6}">
      <dgm:prSet phldrT="[Texto]"/>
      <dgm:spPr>
        <a:solidFill>
          <a:srgbClr val="348888"/>
        </a:solidFill>
      </dgm:spPr>
      <dgm:t>
        <a:bodyPr/>
        <a:lstStyle/>
        <a:p>
          <a:r>
            <a:rPr lang="en-US" sz="4200" kern="1200" dirty="0" err="1">
              <a:latin typeface="Glacial Indifference Bold"/>
            </a:rPr>
            <a:t>Jurisdicción</a:t>
          </a:r>
          <a:r>
            <a:rPr lang="en-US" sz="4200" kern="1200" dirty="0">
              <a:latin typeface="Glacial Indifference Bold"/>
            </a:rPr>
            <a:t> </a:t>
          </a:r>
          <a:r>
            <a:rPr lang="en-US" sz="4200" kern="1200" dirty="0" err="1">
              <a:latin typeface="Glacial Indifference Bold"/>
            </a:rPr>
            <a:t>Voluntaria</a:t>
          </a:r>
          <a:endParaRPr lang="es-CO" sz="4200" kern="1200" dirty="0"/>
        </a:p>
      </dgm:t>
    </dgm:pt>
    <dgm:pt modelId="{CBB56F7E-3B43-4C8A-93E6-4A6A6B5ADD4B}" type="parTrans" cxnId="{5BBC0875-5BB0-42EC-BDB8-7641C958EA7B}">
      <dgm:prSet/>
      <dgm:spPr/>
      <dgm:t>
        <a:bodyPr/>
        <a:lstStyle/>
        <a:p>
          <a:endParaRPr lang="es-CO"/>
        </a:p>
      </dgm:t>
    </dgm:pt>
    <dgm:pt modelId="{DAF410F0-DD10-448A-93AC-6E79BC491F9E}" type="sibTrans" cxnId="{5BBC0875-5BB0-42EC-BDB8-7641C958EA7B}">
      <dgm:prSet/>
      <dgm:spPr/>
      <dgm:t>
        <a:bodyPr/>
        <a:lstStyle/>
        <a:p>
          <a:endParaRPr lang="es-CO"/>
        </a:p>
      </dgm:t>
    </dgm:pt>
    <dgm:pt modelId="{E26CC9B1-75D3-4E47-9C23-939097A59637}">
      <dgm:prSet phldrT="[Texto]" custT="1"/>
      <dgm:spPr>
        <a:solidFill>
          <a:srgbClr val="348888"/>
        </a:solidFill>
      </dgm:spPr>
      <dgm:t>
        <a:bodyPr/>
        <a:lstStyle/>
        <a:p>
          <a:r>
            <a:rPr lang="en-US" sz="3600" b="0" kern="1200" dirty="0" err="1">
              <a:solidFill>
                <a:prstClr val="white"/>
              </a:solidFill>
              <a:latin typeface="Arial" panose="020B0604020202020204" pitchFamily="34" charset="0"/>
              <a:ea typeface="+mn-ea"/>
              <a:cs typeface="Arial" panose="020B0604020202020204" pitchFamily="34" charset="0"/>
            </a:rPr>
            <a:t>Cuando</a:t>
          </a:r>
          <a:r>
            <a:rPr lang="en-US" sz="3600" b="0" kern="1200" dirty="0">
              <a:solidFill>
                <a:prstClr val="white"/>
              </a:solidFill>
              <a:latin typeface="Arial" panose="020B0604020202020204" pitchFamily="34" charset="0"/>
              <a:ea typeface="+mn-ea"/>
              <a:cs typeface="Arial" panose="020B0604020202020204" pitchFamily="34" charset="0"/>
            </a:rPr>
            <a:t> sea </a:t>
          </a:r>
          <a:r>
            <a:rPr lang="en-US" sz="3600" b="0" kern="1200" dirty="0" err="1">
              <a:solidFill>
                <a:prstClr val="white"/>
              </a:solidFill>
              <a:latin typeface="Arial" panose="020B0604020202020204" pitchFamily="34" charset="0"/>
              <a:ea typeface="+mn-ea"/>
              <a:cs typeface="Arial" panose="020B0604020202020204" pitchFamily="34" charset="0"/>
            </a:rPr>
            <a:t>promovido</a:t>
          </a:r>
          <a:r>
            <a:rPr lang="en-US" sz="3600" b="0" kern="1200" dirty="0">
              <a:solidFill>
                <a:prstClr val="white"/>
              </a:solidFill>
              <a:latin typeface="Arial" panose="020B0604020202020204" pitchFamily="34" charset="0"/>
              <a:ea typeface="+mn-ea"/>
              <a:cs typeface="Arial" panose="020B0604020202020204" pitchFamily="34" charset="0"/>
            </a:rPr>
            <a:t> </a:t>
          </a:r>
          <a:r>
            <a:rPr lang="en-US" sz="3600" b="0" kern="1200" dirty="0" err="1">
              <a:solidFill>
                <a:prstClr val="white"/>
              </a:solidFill>
              <a:latin typeface="Arial" panose="020B0604020202020204" pitchFamily="34" charset="0"/>
              <a:ea typeface="+mn-ea"/>
              <a:cs typeface="Arial" panose="020B0604020202020204" pitchFamily="34" charset="0"/>
            </a:rPr>
            <a:t>por</a:t>
          </a:r>
          <a:r>
            <a:rPr lang="en-US" sz="3600" b="0" kern="1200" dirty="0">
              <a:solidFill>
                <a:prstClr val="white"/>
              </a:solidFill>
              <a:latin typeface="Arial" panose="020B0604020202020204" pitchFamily="34" charset="0"/>
              <a:ea typeface="+mn-ea"/>
              <a:cs typeface="Arial" panose="020B0604020202020204" pitchFamily="34" charset="0"/>
            </a:rPr>
            <a:t> </a:t>
          </a:r>
          <a:r>
            <a:rPr lang="en-US" sz="3600" b="0" kern="1200" dirty="0" err="1">
              <a:solidFill>
                <a:prstClr val="white"/>
              </a:solidFill>
              <a:latin typeface="Arial" panose="020B0604020202020204" pitchFamily="34" charset="0"/>
              <a:ea typeface="+mn-ea"/>
              <a:cs typeface="Arial" panose="020B0604020202020204" pitchFamily="34" charset="0"/>
            </a:rPr>
            <a:t>el</a:t>
          </a:r>
          <a:r>
            <a:rPr lang="en-US" sz="3600" b="0" kern="1200" dirty="0">
              <a:solidFill>
                <a:prstClr val="white"/>
              </a:solidFill>
              <a:latin typeface="Arial" panose="020B0604020202020204" pitchFamily="34" charset="0"/>
              <a:ea typeface="+mn-ea"/>
              <a:cs typeface="Arial" panose="020B0604020202020204" pitchFamily="34" charset="0"/>
            </a:rPr>
            <a:t> titular del </a:t>
          </a:r>
          <a:r>
            <a:rPr lang="en-US" sz="3600" b="0" kern="1200" dirty="0" err="1">
              <a:solidFill>
                <a:prstClr val="white"/>
              </a:solidFill>
              <a:latin typeface="Arial" panose="020B0604020202020204" pitchFamily="34" charset="0"/>
              <a:ea typeface="+mn-ea"/>
              <a:cs typeface="Arial" panose="020B0604020202020204" pitchFamily="34" charset="0"/>
            </a:rPr>
            <a:t>acto</a:t>
          </a:r>
          <a:r>
            <a:rPr lang="en-US" sz="3600" b="0" kern="1200" dirty="0">
              <a:solidFill>
                <a:prstClr val="white"/>
              </a:solidFill>
              <a:latin typeface="Arial" panose="020B0604020202020204" pitchFamily="34" charset="0"/>
              <a:ea typeface="+mn-ea"/>
              <a:cs typeface="Arial" panose="020B0604020202020204" pitchFamily="34" charset="0"/>
            </a:rPr>
            <a:t> </a:t>
          </a:r>
          <a:r>
            <a:rPr lang="en-US" sz="3600" b="0" kern="1200" dirty="0" err="1">
              <a:solidFill>
                <a:prstClr val="white"/>
              </a:solidFill>
              <a:latin typeface="Arial" panose="020B0604020202020204" pitchFamily="34" charset="0"/>
              <a:ea typeface="+mn-ea"/>
              <a:cs typeface="Arial" panose="020B0604020202020204" pitchFamily="34" charset="0"/>
            </a:rPr>
            <a:t>jurídico</a:t>
          </a:r>
          <a:r>
            <a:rPr lang="en-US" sz="3600" b="0" kern="1200" dirty="0">
              <a:solidFill>
                <a:prstClr val="white"/>
              </a:solidFill>
              <a:latin typeface="Arial" panose="020B0604020202020204" pitchFamily="34" charset="0"/>
              <a:ea typeface="+mn-ea"/>
              <a:cs typeface="Arial" panose="020B0604020202020204" pitchFamily="34" charset="0"/>
            </a:rPr>
            <a:t>. </a:t>
          </a:r>
          <a:r>
            <a:rPr lang="en-US" sz="3600" kern="1200" dirty="0">
              <a:solidFill>
                <a:srgbClr val="9EF8EE"/>
              </a:solidFill>
              <a:latin typeface="Arial" panose="020B0604020202020204" pitchFamily="34" charset="0"/>
              <a:cs typeface="Arial" panose="020B0604020202020204" pitchFamily="34" charset="0"/>
            </a:rPr>
            <a:t>Ante </a:t>
          </a:r>
          <a:r>
            <a:rPr lang="en-US" sz="3600" kern="1200" dirty="0" err="1">
              <a:solidFill>
                <a:srgbClr val="9EF8EE"/>
              </a:solidFill>
              <a:latin typeface="Arial" panose="020B0604020202020204" pitchFamily="34" charset="0"/>
              <a:cs typeface="Arial" panose="020B0604020202020204" pitchFamily="34" charset="0"/>
            </a:rPr>
            <a:t>el</a:t>
          </a:r>
          <a:r>
            <a:rPr lang="en-US" sz="3600" kern="1200" dirty="0">
              <a:solidFill>
                <a:srgbClr val="9EF8EE"/>
              </a:solidFill>
              <a:latin typeface="Arial" panose="020B0604020202020204" pitchFamily="34" charset="0"/>
              <a:cs typeface="Arial" panose="020B0604020202020204" pitchFamily="34" charset="0"/>
            </a:rPr>
            <a:t> </a:t>
          </a:r>
          <a:r>
            <a:rPr lang="en-US" sz="3600" kern="1200" dirty="0" err="1">
              <a:solidFill>
                <a:srgbClr val="9EF8EE"/>
              </a:solidFill>
              <a:latin typeface="Arial" panose="020B0604020202020204" pitchFamily="34" charset="0"/>
              <a:cs typeface="Arial" panose="020B0604020202020204" pitchFamily="34" charset="0"/>
            </a:rPr>
            <a:t>juez</a:t>
          </a:r>
          <a:r>
            <a:rPr lang="en-US" sz="3600" kern="1200" dirty="0">
              <a:solidFill>
                <a:srgbClr val="9EF8EE"/>
              </a:solidFill>
              <a:latin typeface="Arial" panose="020B0604020202020204" pitchFamily="34" charset="0"/>
              <a:cs typeface="Arial" panose="020B0604020202020204" pitchFamily="34" charset="0"/>
            </a:rPr>
            <a:t> de </a:t>
          </a:r>
          <a:r>
            <a:rPr lang="en-US" sz="3600" kern="1200" dirty="0" err="1">
              <a:solidFill>
                <a:srgbClr val="9EF8EE"/>
              </a:solidFill>
              <a:latin typeface="Arial" panose="020B0604020202020204" pitchFamily="34" charset="0"/>
              <a:cs typeface="Arial" panose="020B0604020202020204" pitchFamily="34" charset="0"/>
            </a:rPr>
            <a:t>familia</a:t>
          </a:r>
          <a:r>
            <a:rPr lang="en-US" sz="3600" kern="1200" dirty="0">
              <a:solidFill>
                <a:srgbClr val="9EF8EE"/>
              </a:solidFill>
              <a:latin typeface="Arial" panose="020B0604020202020204" pitchFamily="34" charset="0"/>
              <a:cs typeface="Arial" panose="020B0604020202020204" pitchFamily="34" charset="0"/>
            </a:rPr>
            <a:t> del </a:t>
          </a:r>
          <a:r>
            <a:rPr lang="en-US" sz="3600" kern="1200" dirty="0" err="1">
              <a:solidFill>
                <a:srgbClr val="9EF8EE"/>
              </a:solidFill>
              <a:latin typeface="Arial" panose="020B0604020202020204" pitchFamily="34" charset="0"/>
              <a:cs typeface="Arial" panose="020B0604020202020204" pitchFamily="34" charset="0"/>
            </a:rPr>
            <a:t>domicilio</a:t>
          </a:r>
          <a:r>
            <a:rPr lang="en-US" sz="3600" kern="1200" dirty="0">
              <a:solidFill>
                <a:srgbClr val="9EF8EE"/>
              </a:solidFill>
              <a:latin typeface="Arial" panose="020B0604020202020204" pitchFamily="34" charset="0"/>
              <a:cs typeface="Arial" panose="020B0604020202020204" pitchFamily="34" charset="0"/>
            </a:rPr>
            <a:t> de la persona titular del </a:t>
          </a:r>
          <a:r>
            <a:rPr lang="en-US" sz="3600" kern="1200" dirty="0" err="1">
              <a:solidFill>
                <a:srgbClr val="9EF8EE"/>
              </a:solidFill>
              <a:latin typeface="Arial" panose="020B0604020202020204" pitchFamily="34" charset="0"/>
              <a:cs typeface="Arial" panose="020B0604020202020204" pitchFamily="34" charset="0"/>
            </a:rPr>
            <a:t>acto</a:t>
          </a:r>
          <a:endParaRPr lang="es-CO" sz="3600" kern="1200" dirty="0">
            <a:solidFill>
              <a:srgbClr val="9EF8EE"/>
            </a:solidFill>
            <a:latin typeface="Arial" panose="020B0604020202020204" pitchFamily="34" charset="0"/>
            <a:cs typeface="Arial" panose="020B0604020202020204" pitchFamily="34" charset="0"/>
          </a:endParaRPr>
        </a:p>
      </dgm:t>
    </dgm:pt>
    <dgm:pt modelId="{887130EF-1AE2-45D9-B4C5-B8ECF351673E}" type="parTrans" cxnId="{D791772B-B01E-4941-9472-F50B108390DF}">
      <dgm:prSet/>
      <dgm:spPr/>
      <dgm:t>
        <a:bodyPr/>
        <a:lstStyle/>
        <a:p>
          <a:endParaRPr lang="es-CO"/>
        </a:p>
      </dgm:t>
    </dgm:pt>
    <dgm:pt modelId="{4EDC7467-9003-4538-8A13-EF471B8731F5}" type="sibTrans" cxnId="{D791772B-B01E-4941-9472-F50B108390DF}">
      <dgm:prSet/>
      <dgm:spPr>
        <a:ln>
          <a:solidFill>
            <a:srgbClr val="F24405"/>
          </a:solidFill>
        </a:ln>
      </dgm:spPr>
      <dgm:t>
        <a:bodyPr/>
        <a:lstStyle/>
        <a:p>
          <a:endParaRPr lang="es-CO"/>
        </a:p>
      </dgm:t>
    </dgm:pt>
    <dgm:pt modelId="{754D930F-1E6D-415E-923E-9DA6D0085EF6}">
      <dgm:prSet phldrT="[Texto]"/>
      <dgm:spPr>
        <a:solidFill>
          <a:srgbClr val="FA7F08"/>
        </a:solidFill>
      </dgm:spPr>
      <dgm:t>
        <a:bodyPr/>
        <a:lstStyle/>
        <a:p>
          <a:pPr algn="l"/>
          <a:r>
            <a:rPr lang="en-US" sz="4200" dirty="0">
              <a:latin typeface="Glacial Indifference Bold"/>
            </a:rPr>
            <a:t>Verbal </a:t>
          </a:r>
          <a:r>
            <a:rPr lang="en-US" sz="4200" dirty="0" err="1">
              <a:latin typeface="Glacial Indifference Bold"/>
            </a:rPr>
            <a:t>Sumario</a:t>
          </a:r>
          <a:endParaRPr lang="es-CO" sz="4200" dirty="0"/>
        </a:p>
      </dgm:t>
    </dgm:pt>
    <dgm:pt modelId="{5219EC67-025C-4647-92D1-7D290B049948}" type="parTrans" cxnId="{703D2413-1C19-4246-9DA0-660BF665BE80}">
      <dgm:prSet/>
      <dgm:spPr/>
      <dgm:t>
        <a:bodyPr/>
        <a:lstStyle/>
        <a:p>
          <a:endParaRPr lang="es-CO"/>
        </a:p>
      </dgm:t>
    </dgm:pt>
    <dgm:pt modelId="{3E599A74-97F1-47D9-97B6-BA5ADCC2C976}" type="sibTrans" cxnId="{703D2413-1C19-4246-9DA0-660BF665BE80}">
      <dgm:prSet/>
      <dgm:spPr/>
      <dgm:t>
        <a:bodyPr/>
        <a:lstStyle/>
        <a:p>
          <a:endParaRPr lang="es-CO"/>
        </a:p>
      </dgm:t>
    </dgm:pt>
    <dgm:pt modelId="{4F2C7605-EECD-4604-A728-E411D3633982}">
      <dgm:prSet phldrT="[Texto]" custT="1"/>
      <dgm:spPr>
        <a:solidFill>
          <a:srgbClr val="FA7F08"/>
        </a:solidFill>
      </dgm:spPr>
      <dgm:t>
        <a:bodyPr/>
        <a:lstStyle/>
        <a:p>
          <a:pPr algn="just"/>
          <a:r>
            <a:rPr lang="en-US" sz="3600" b="0" dirty="0" err="1">
              <a:latin typeface="Arial" panose="020B0604020202020204" pitchFamily="34" charset="0"/>
              <a:cs typeface="Arial" panose="020B0604020202020204" pitchFamily="34" charset="0"/>
            </a:rPr>
            <a:t>Cuando</a:t>
          </a:r>
          <a:r>
            <a:rPr lang="en-US" sz="3600" b="0" dirty="0">
              <a:latin typeface="Arial" panose="020B0604020202020204" pitchFamily="34" charset="0"/>
              <a:cs typeface="Arial" panose="020B0604020202020204" pitchFamily="34" charset="0"/>
            </a:rPr>
            <a:t> sea </a:t>
          </a:r>
          <a:r>
            <a:rPr lang="en-US" sz="3600" b="0" dirty="0" err="1">
              <a:latin typeface="Arial" panose="020B0604020202020204" pitchFamily="34" charset="0"/>
              <a:cs typeface="Arial" panose="020B0604020202020204" pitchFamily="34" charset="0"/>
            </a:rPr>
            <a:t>promovido</a:t>
          </a:r>
          <a:r>
            <a:rPr lang="en-US" sz="3600" b="0" dirty="0">
              <a:latin typeface="Arial" panose="020B0604020202020204" pitchFamily="34" charset="0"/>
              <a:cs typeface="Arial" panose="020B0604020202020204" pitchFamily="34" charset="0"/>
            </a:rPr>
            <a:t> </a:t>
          </a:r>
          <a:r>
            <a:rPr lang="en-US" sz="3600" b="1" dirty="0" err="1">
              <a:solidFill>
                <a:srgbClr val="9EF8EE"/>
              </a:solidFill>
              <a:latin typeface="Arial" panose="020B0604020202020204" pitchFamily="34" charset="0"/>
              <a:cs typeface="Arial" panose="020B0604020202020204" pitchFamily="34" charset="0"/>
            </a:rPr>
            <a:t>por</a:t>
          </a:r>
          <a:r>
            <a:rPr lang="en-US" sz="3600" b="1" dirty="0">
              <a:solidFill>
                <a:srgbClr val="9EF8EE"/>
              </a:solidFill>
              <a:latin typeface="Arial" panose="020B0604020202020204" pitchFamily="34" charset="0"/>
              <a:cs typeface="Arial" panose="020B0604020202020204" pitchFamily="34" charset="0"/>
            </a:rPr>
            <a:t> persona </a:t>
          </a:r>
          <a:r>
            <a:rPr lang="en-US" sz="3600" b="1" dirty="0" err="1">
              <a:solidFill>
                <a:srgbClr val="9EF8EE"/>
              </a:solidFill>
              <a:latin typeface="Arial" panose="020B0604020202020204" pitchFamily="34" charset="0"/>
              <a:cs typeface="Arial" panose="020B0604020202020204" pitchFamily="34" charset="0"/>
            </a:rPr>
            <a:t>distinta</a:t>
          </a:r>
          <a:r>
            <a:rPr lang="en-US" sz="3600" b="1" dirty="0">
              <a:solidFill>
                <a:srgbClr val="9EF8EE"/>
              </a:solidFill>
              <a:latin typeface="Arial" panose="020B0604020202020204" pitchFamily="34" charset="0"/>
              <a:cs typeface="Arial" panose="020B0604020202020204" pitchFamily="34" charset="0"/>
            </a:rPr>
            <a:t> al titular del </a:t>
          </a:r>
          <a:r>
            <a:rPr lang="en-US" sz="3600" b="1" dirty="0" err="1">
              <a:solidFill>
                <a:srgbClr val="9EF8EE"/>
              </a:solidFill>
              <a:latin typeface="Arial" panose="020B0604020202020204" pitchFamily="34" charset="0"/>
              <a:cs typeface="Arial" panose="020B0604020202020204" pitchFamily="34" charset="0"/>
            </a:rPr>
            <a:t>acto</a:t>
          </a:r>
          <a:r>
            <a:rPr lang="en-US" sz="3600" b="1" dirty="0">
              <a:solidFill>
                <a:srgbClr val="9EF8EE"/>
              </a:solidFill>
              <a:latin typeface="Arial" panose="020B0604020202020204" pitchFamily="34" charset="0"/>
              <a:cs typeface="Arial" panose="020B0604020202020204" pitchFamily="34" charset="0"/>
            </a:rPr>
            <a:t> </a:t>
          </a:r>
          <a:r>
            <a:rPr lang="en-US" sz="3600" b="1" dirty="0" err="1">
              <a:solidFill>
                <a:srgbClr val="9EF8EE"/>
              </a:solidFill>
              <a:latin typeface="Arial" panose="020B0604020202020204" pitchFamily="34" charset="0"/>
              <a:cs typeface="Arial" panose="020B0604020202020204" pitchFamily="34" charset="0"/>
            </a:rPr>
            <a:t>jurídico</a:t>
          </a:r>
          <a:r>
            <a:rPr lang="en-US" sz="3600" b="1" dirty="0">
              <a:solidFill>
                <a:srgbClr val="9EF8EE"/>
              </a:solidFill>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beneficio</a:t>
          </a:r>
          <a:r>
            <a:rPr lang="en-US" sz="3600" dirty="0">
              <a:latin typeface="Arial" panose="020B0604020202020204" pitchFamily="34" charset="0"/>
              <a:cs typeface="Arial" panose="020B0604020202020204" pitchFamily="34" charset="0"/>
            </a:rPr>
            <a:t> de la </a:t>
          </a:r>
          <a:r>
            <a:rPr lang="en-US" sz="3600" dirty="0" err="1">
              <a:latin typeface="Arial" panose="020B0604020202020204" pitchFamily="34" charset="0"/>
              <a:cs typeface="Arial" panose="020B0604020202020204" pitchFamily="34" charset="0"/>
            </a:rPr>
            <a:t>PcD</a:t>
          </a:r>
          <a:r>
            <a:rPr lang="en-US" sz="3600" dirty="0">
              <a:latin typeface="Open Sans Light Bold"/>
            </a:rPr>
            <a:t>. </a:t>
          </a:r>
          <a:endParaRPr lang="es-CO" sz="3600" dirty="0"/>
        </a:p>
      </dgm:t>
    </dgm:pt>
    <dgm:pt modelId="{04C1D381-C863-4ABA-870C-233A1876FC3A}" type="parTrans" cxnId="{3F876692-4627-4297-84E3-02341B6EF1B5}">
      <dgm:prSet/>
      <dgm:spPr/>
      <dgm:t>
        <a:bodyPr/>
        <a:lstStyle/>
        <a:p>
          <a:endParaRPr lang="es-CO"/>
        </a:p>
      </dgm:t>
    </dgm:pt>
    <dgm:pt modelId="{B1CD0D50-4AD2-4F25-A0BD-EF14491C9D76}" type="sibTrans" cxnId="{3F876692-4627-4297-84E3-02341B6EF1B5}">
      <dgm:prSet/>
      <dgm:spPr/>
      <dgm:t>
        <a:bodyPr/>
        <a:lstStyle/>
        <a:p>
          <a:endParaRPr lang="es-CO"/>
        </a:p>
      </dgm:t>
    </dgm:pt>
    <dgm:pt modelId="{AE8B2091-D27E-46F3-A332-BF418EC31E9D}">
      <dgm:prSet phldrT="[Texto]"/>
      <dgm:spPr>
        <a:solidFill>
          <a:srgbClr val="C70988"/>
        </a:solidFill>
      </dgm:spPr>
      <dgm:t>
        <a:bodyPr/>
        <a:lstStyle/>
        <a:p>
          <a:r>
            <a:rPr lang="en-US" sz="4200" kern="1200" dirty="0" err="1">
              <a:latin typeface="Glacial Indifference Bold"/>
            </a:rPr>
            <a:t>REVISIÓN</a:t>
          </a:r>
          <a:endParaRPr lang="es-CO" sz="4200" b="1" kern="1200" dirty="0"/>
        </a:p>
      </dgm:t>
    </dgm:pt>
    <dgm:pt modelId="{6225B20C-365B-4695-A2BF-A398685F7514}" type="parTrans" cxnId="{92BF6451-2E46-4408-80CC-D21FD14FC702}">
      <dgm:prSet/>
      <dgm:spPr/>
      <dgm:t>
        <a:bodyPr/>
        <a:lstStyle/>
        <a:p>
          <a:endParaRPr lang="es-CO"/>
        </a:p>
      </dgm:t>
    </dgm:pt>
    <dgm:pt modelId="{40F7D5E7-EB97-48DD-8E9E-7587A9038CDC}" type="sibTrans" cxnId="{92BF6451-2E46-4408-80CC-D21FD14FC702}">
      <dgm:prSet/>
      <dgm:spPr/>
      <dgm:t>
        <a:bodyPr/>
        <a:lstStyle/>
        <a:p>
          <a:endParaRPr lang="es-CO"/>
        </a:p>
      </dgm:t>
    </dgm:pt>
    <dgm:pt modelId="{C515F8AB-1300-4B9C-8D20-1E378BE405E8}">
      <dgm:prSet phldrT="[Texto]" custT="1"/>
      <dgm:spPr>
        <a:solidFill>
          <a:srgbClr val="C70988"/>
        </a:solidFill>
      </dgm:spPr>
      <dgm:t>
        <a:bodyPr/>
        <a:lstStyle/>
        <a:p>
          <a:r>
            <a:rPr lang="en-US" sz="3600" b="0" kern="1200" dirty="0">
              <a:solidFill>
                <a:prstClr val="white"/>
              </a:solidFill>
              <a:latin typeface="Arial" panose="020B0604020202020204" pitchFamily="34" charset="0"/>
              <a:ea typeface="+mn-ea"/>
              <a:cs typeface="Arial" panose="020B0604020202020204" pitchFamily="34" charset="0"/>
            </a:rPr>
            <a:t>De las </a:t>
          </a:r>
          <a:r>
            <a:rPr lang="en-US" sz="3600" b="0" kern="1200" dirty="0" err="1">
              <a:solidFill>
                <a:prstClr val="white"/>
              </a:solidFill>
              <a:latin typeface="Arial" panose="020B0604020202020204" pitchFamily="34" charset="0"/>
              <a:ea typeface="+mn-ea"/>
              <a:cs typeface="Arial" panose="020B0604020202020204" pitchFamily="34" charset="0"/>
            </a:rPr>
            <a:t>sentencias</a:t>
          </a:r>
          <a:r>
            <a:rPr lang="en-US" sz="3600" b="0" kern="1200" dirty="0">
              <a:solidFill>
                <a:prstClr val="white"/>
              </a:solidFill>
              <a:latin typeface="Arial" panose="020B0604020202020204" pitchFamily="34" charset="0"/>
              <a:ea typeface="+mn-ea"/>
              <a:cs typeface="Arial" panose="020B0604020202020204" pitchFamily="34" charset="0"/>
            </a:rPr>
            <a:t> de </a:t>
          </a:r>
          <a:r>
            <a:rPr lang="en-US" sz="3600" b="1" kern="1200" dirty="0" err="1">
              <a:solidFill>
                <a:srgbClr val="9EF8EE"/>
              </a:solidFill>
              <a:latin typeface="Glacial Indifference"/>
            </a:rPr>
            <a:t>INTERDICCIÓN</a:t>
          </a:r>
          <a:r>
            <a:rPr lang="en-US" sz="3600" b="1" kern="1200" dirty="0">
              <a:solidFill>
                <a:srgbClr val="9EF8EE"/>
              </a:solidFill>
              <a:latin typeface="Glacial Indifference"/>
            </a:rPr>
            <a:t> e </a:t>
          </a:r>
          <a:r>
            <a:rPr lang="en-US" sz="3600" b="1" kern="1200" dirty="0" err="1">
              <a:solidFill>
                <a:srgbClr val="9EF8EE"/>
              </a:solidFill>
              <a:latin typeface="Glacial Indifference"/>
            </a:rPr>
            <a:t>INHABILITACIÓN</a:t>
          </a:r>
          <a:r>
            <a:rPr lang="en-US" sz="3600" kern="1200" dirty="0">
              <a:latin typeface="Glacial Indifference"/>
            </a:rPr>
            <a:t>, </a:t>
          </a:r>
          <a:r>
            <a:rPr lang="en-US" sz="3600" b="0" kern="1200" dirty="0" err="1">
              <a:solidFill>
                <a:prstClr val="white"/>
              </a:solidFill>
              <a:latin typeface="Arial" panose="020B0604020202020204" pitchFamily="34" charset="0"/>
              <a:ea typeface="+mn-ea"/>
              <a:cs typeface="Arial" panose="020B0604020202020204" pitchFamily="34" charset="0"/>
            </a:rPr>
            <a:t>ejecutoriadas</a:t>
          </a:r>
          <a:r>
            <a:rPr lang="en-US" sz="3600" b="0" kern="1200" dirty="0">
              <a:solidFill>
                <a:prstClr val="white"/>
              </a:solidFill>
              <a:latin typeface="Arial" panose="020B0604020202020204" pitchFamily="34" charset="0"/>
              <a:ea typeface="+mn-ea"/>
              <a:cs typeface="Arial" panose="020B0604020202020204" pitchFamily="34" charset="0"/>
            </a:rPr>
            <a:t> a 26 de </a:t>
          </a:r>
          <a:r>
            <a:rPr lang="en-US" sz="3600" b="0" kern="1200" dirty="0" err="1">
              <a:solidFill>
                <a:prstClr val="white"/>
              </a:solidFill>
              <a:latin typeface="Arial" panose="020B0604020202020204" pitchFamily="34" charset="0"/>
              <a:ea typeface="+mn-ea"/>
              <a:cs typeface="Arial" panose="020B0604020202020204" pitchFamily="34" charset="0"/>
            </a:rPr>
            <a:t>agosto</a:t>
          </a:r>
          <a:r>
            <a:rPr lang="en-US" sz="3600" b="0" kern="1200" dirty="0">
              <a:solidFill>
                <a:prstClr val="white"/>
              </a:solidFill>
              <a:latin typeface="Arial" panose="020B0604020202020204" pitchFamily="34" charset="0"/>
              <a:ea typeface="+mn-ea"/>
              <a:cs typeface="Arial" panose="020B0604020202020204" pitchFamily="34" charset="0"/>
            </a:rPr>
            <a:t> de 2019</a:t>
          </a:r>
          <a:endParaRPr lang="es-CO" sz="3600" b="0" kern="1200" dirty="0">
            <a:solidFill>
              <a:prstClr val="white"/>
            </a:solidFill>
            <a:latin typeface="Arial" panose="020B0604020202020204" pitchFamily="34" charset="0"/>
            <a:ea typeface="+mn-ea"/>
            <a:cs typeface="Arial" panose="020B0604020202020204" pitchFamily="34" charset="0"/>
          </a:endParaRPr>
        </a:p>
      </dgm:t>
    </dgm:pt>
    <dgm:pt modelId="{748DC950-529B-47F9-B3C4-42EC4BA0218B}" type="parTrans" cxnId="{84206C96-4A60-42F8-AE05-354750CE4FFE}">
      <dgm:prSet/>
      <dgm:spPr/>
      <dgm:t>
        <a:bodyPr/>
        <a:lstStyle/>
        <a:p>
          <a:endParaRPr lang="es-CO"/>
        </a:p>
      </dgm:t>
    </dgm:pt>
    <dgm:pt modelId="{E38786ED-1199-4972-9552-F4884C71F18E}" type="sibTrans" cxnId="{84206C96-4A60-42F8-AE05-354750CE4FFE}">
      <dgm:prSet/>
      <dgm:spPr/>
      <dgm:t>
        <a:bodyPr/>
        <a:lstStyle/>
        <a:p>
          <a:endParaRPr lang="es-CO"/>
        </a:p>
      </dgm:t>
    </dgm:pt>
    <dgm:pt modelId="{BBB9267E-BDAE-4C98-99F1-2292BD4C13C4}" type="pres">
      <dgm:prSet presAssocID="{F23AC0BC-42A3-4BB8-A247-BE0DC3BA3783}" presName="Name0" presStyleCnt="0">
        <dgm:presLayoutVars>
          <dgm:chMax val="7"/>
          <dgm:chPref val="7"/>
          <dgm:dir/>
        </dgm:presLayoutVars>
      </dgm:prSet>
      <dgm:spPr/>
    </dgm:pt>
    <dgm:pt modelId="{D200F55F-9081-4895-9CF6-620A3744B549}" type="pres">
      <dgm:prSet presAssocID="{F23AC0BC-42A3-4BB8-A247-BE0DC3BA3783}" presName="Name1" presStyleCnt="0"/>
      <dgm:spPr/>
    </dgm:pt>
    <dgm:pt modelId="{9D9545B7-12E3-4DFD-B073-31977556F432}" type="pres">
      <dgm:prSet presAssocID="{F23AC0BC-42A3-4BB8-A247-BE0DC3BA3783}" presName="cycle" presStyleCnt="0"/>
      <dgm:spPr/>
    </dgm:pt>
    <dgm:pt modelId="{57AA05E0-A904-4C80-9B01-7B2D110F47A6}" type="pres">
      <dgm:prSet presAssocID="{F23AC0BC-42A3-4BB8-A247-BE0DC3BA3783}" presName="srcNode" presStyleLbl="node1" presStyleIdx="0" presStyleCnt="3"/>
      <dgm:spPr/>
    </dgm:pt>
    <dgm:pt modelId="{CF082E5A-5BC2-4364-8197-CB7BFC09A152}" type="pres">
      <dgm:prSet presAssocID="{F23AC0BC-42A3-4BB8-A247-BE0DC3BA3783}" presName="conn" presStyleLbl="parChTrans1D2" presStyleIdx="0" presStyleCnt="1"/>
      <dgm:spPr/>
    </dgm:pt>
    <dgm:pt modelId="{DAAC633B-7587-44AE-B261-CFD2D314AF67}" type="pres">
      <dgm:prSet presAssocID="{F23AC0BC-42A3-4BB8-A247-BE0DC3BA3783}" presName="extraNode" presStyleLbl="node1" presStyleIdx="0" presStyleCnt="3"/>
      <dgm:spPr/>
    </dgm:pt>
    <dgm:pt modelId="{ECEA6CB8-3674-4A1C-9018-DF5CBEF20AD4}" type="pres">
      <dgm:prSet presAssocID="{F23AC0BC-42A3-4BB8-A247-BE0DC3BA3783}" presName="dstNode" presStyleLbl="node1" presStyleIdx="0" presStyleCnt="3"/>
      <dgm:spPr/>
    </dgm:pt>
    <dgm:pt modelId="{2A96F560-3F42-48CF-A595-211647C0ECB2}" type="pres">
      <dgm:prSet presAssocID="{DAE19A28-418B-4585-A684-AE5EF5C2D1A6}" presName="text_1" presStyleLbl="node1" presStyleIdx="0" presStyleCnt="3">
        <dgm:presLayoutVars>
          <dgm:bulletEnabled val="1"/>
        </dgm:presLayoutVars>
      </dgm:prSet>
      <dgm:spPr/>
    </dgm:pt>
    <dgm:pt modelId="{E820A034-1027-47A1-A9ED-731761E802C3}" type="pres">
      <dgm:prSet presAssocID="{DAE19A28-418B-4585-A684-AE5EF5C2D1A6}" presName="accent_1" presStyleCnt="0"/>
      <dgm:spPr/>
    </dgm:pt>
    <dgm:pt modelId="{71E5FB03-C105-4257-BBA8-658FADA0FA0E}" type="pres">
      <dgm:prSet presAssocID="{DAE19A28-418B-4585-A684-AE5EF5C2D1A6}" presName="accentRepeatNode" presStyleLbl="solidFgAcc1" presStyleIdx="0" presStyleCnt="3"/>
      <dgm:spPr>
        <a:ln>
          <a:solidFill>
            <a:srgbClr val="348888"/>
          </a:solidFill>
        </a:ln>
      </dgm:spPr>
    </dgm:pt>
    <dgm:pt modelId="{0ED088F6-6BBA-4ECA-ACE3-5CF4E7E622B8}" type="pres">
      <dgm:prSet presAssocID="{754D930F-1E6D-415E-923E-9DA6D0085EF6}" presName="text_2" presStyleLbl="node1" presStyleIdx="1" presStyleCnt="3">
        <dgm:presLayoutVars>
          <dgm:bulletEnabled val="1"/>
        </dgm:presLayoutVars>
      </dgm:prSet>
      <dgm:spPr/>
    </dgm:pt>
    <dgm:pt modelId="{D53F6778-69F5-4A6A-8A71-677336C2473D}" type="pres">
      <dgm:prSet presAssocID="{754D930F-1E6D-415E-923E-9DA6D0085EF6}" presName="accent_2" presStyleCnt="0"/>
      <dgm:spPr/>
    </dgm:pt>
    <dgm:pt modelId="{9F1B94B7-ECC0-46C6-AB09-D6532803C041}" type="pres">
      <dgm:prSet presAssocID="{754D930F-1E6D-415E-923E-9DA6D0085EF6}" presName="accentRepeatNode" presStyleLbl="solidFgAcc1" presStyleIdx="1" presStyleCnt="3"/>
      <dgm:spPr>
        <a:ln>
          <a:solidFill>
            <a:srgbClr val="FA7F08"/>
          </a:solidFill>
        </a:ln>
      </dgm:spPr>
    </dgm:pt>
    <dgm:pt modelId="{1EB5911C-9E67-4AD8-9D7D-BC1C5510119D}" type="pres">
      <dgm:prSet presAssocID="{AE8B2091-D27E-46F3-A332-BF418EC31E9D}" presName="text_3" presStyleLbl="node1" presStyleIdx="2" presStyleCnt="3">
        <dgm:presLayoutVars>
          <dgm:bulletEnabled val="1"/>
        </dgm:presLayoutVars>
      </dgm:prSet>
      <dgm:spPr/>
    </dgm:pt>
    <dgm:pt modelId="{9B2CB928-B9F0-482B-A74A-7750552ABF17}" type="pres">
      <dgm:prSet presAssocID="{AE8B2091-D27E-46F3-A332-BF418EC31E9D}" presName="accent_3" presStyleCnt="0"/>
      <dgm:spPr/>
    </dgm:pt>
    <dgm:pt modelId="{5B7BD897-134E-4C38-8EA9-9C6308881DE4}" type="pres">
      <dgm:prSet presAssocID="{AE8B2091-D27E-46F3-A332-BF418EC31E9D}" presName="accentRepeatNode" presStyleLbl="solidFgAcc1" presStyleIdx="2" presStyleCnt="3"/>
      <dgm:spPr>
        <a:ln>
          <a:solidFill>
            <a:srgbClr val="C70988"/>
          </a:solidFill>
        </a:ln>
      </dgm:spPr>
    </dgm:pt>
  </dgm:ptLst>
  <dgm:cxnLst>
    <dgm:cxn modelId="{703D2413-1C19-4246-9DA0-660BF665BE80}" srcId="{F23AC0BC-42A3-4BB8-A247-BE0DC3BA3783}" destId="{754D930F-1E6D-415E-923E-9DA6D0085EF6}" srcOrd="1" destOrd="0" parTransId="{5219EC67-025C-4647-92D1-7D290B049948}" sibTransId="{3E599A74-97F1-47D9-97B6-BA5ADCC2C976}"/>
    <dgm:cxn modelId="{92C78122-F794-4321-AC2A-B3FED33858B2}" type="presOf" srcId="{E26CC9B1-75D3-4E47-9C23-939097A59637}" destId="{2A96F560-3F42-48CF-A595-211647C0ECB2}" srcOrd="0" destOrd="1" presId="urn:microsoft.com/office/officeart/2008/layout/VerticalCurvedList"/>
    <dgm:cxn modelId="{D791772B-B01E-4941-9472-F50B108390DF}" srcId="{DAE19A28-418B-4585-A684-AE5EF5C2D1A6}" destId="{E26CC9B1-75D3-4E47-9C23-939097A59637}" srcOrd="0" destOrd="0" parTransId="{887130EF-1AE2-45D9-B4C5-B8ECF351673E}" sibTransId="{4EDC7467-9003-4538-8A13-EF471B8731F5}"/>
    <dgm:cxn modelId="{55438236-C5BC-4D4B-A6D3-1DA1C473E8FE}" type="presOf" srcId="{DAE19A28-418B-4585-A684-AE5EF5C2D1A6}" destId="{2A96F560-3F42-48CF-A595-211647C0ECB2}" srcOrd="0" destOrd="0" presId="urn:microsoft.com/office/officeart/2008/layout/VerticalCurvedList"/>
    <dgm:cxn modelId="{63CC923B-1D0F-4C85-9BB1-E10D9A038706}" type="presOf" srcId="{4EDC7467-9003-4538-8A13-EF471B8731F5}" destId="{CF082E5A-5BC2-4364-8197-CB7BFC09A152}" srcOrd="0" destOrd="0" presId="urn:microsoft.com/office/officeart/2008/layout/VerticalCurvedList"/>
    <dgm:cxn modelId="{92BF6451-2E46-4408-80CC-D21FD14FC702}" srcId="{F23AC0BC-42A3-4BB8-A247-BE0DC3BA3783}" destId="{AE8B2091-D27E-46F3-A332-BF418EC31E9D}" srcOrd="2" destOrd="0" parTransId="{6225B20C-365B-4695-A2BF-A398685F7514}" sibTransId="{40F7D5E7-EB97-48DD-8E9E-7587A9038CDC}"/>
    <dgm:cxn modelId="{5BBC0875-5BB0-42EC-BDB8-7641C958EA7B}" srcId="{F23AC0BC-42A3-4BB8-A247-BE0DC3BA3783}" destId="{DAE19A28-418B-4585-A684-AE5EF5C2D1A6}" srcOrd="0" destOrd="0" parTransId="{CBB56F7E-3B43-4C8A-93E6-4A6A6B5ADD4B}" sibTransId="{DAF410F0-DD10-448A-93AC-6E79BC491F9E}"/>
    <dgm:cxn modelId="{BB9F5356-9911-42DC-9C5A-5B3DB640B21E}" type="presOf" srcId="{C515F8AB-1300-4B9C-8D20-1E378BE405E8}" destId="{1EB5911C-9E67-4AD8-9D7D-BC1C5510119D}" srcOrd="0" destOrd="1" presId="urn:microsoft.com/office/officeart/2008/layout/VerticalCurvedList"/>
    <dgm:cxn modelId="{3F876692-4627-4297-84E3-02341B6EF1B5}" srcId="{754D930F-1E6D-415E-923E-9DA6D0085EF6}" destId="{4F2C7605-EECD-4604-A728-E411D3633982}" srcOrd="0" destOrd="0" parTransId="{04C1D381-C863-4ABA-870C-233A1876FC3A}" sibTransId="{B1CD0D50-4AD2-4F25-A0BD-EF14491C9D76}"/>
    <dgm:cxn modelId="{E4A5B995-B291-4A71-8687-5B1CE0626E4B}" type="presOf" srcId="{4F2C7605-EECD-4604-A728-E411D3633982}" destId="{0ED088F6-6BBA-4ECA-ACE3-5CF4E7E622B8}" srcOrd="0" destOrd="1" presId="urn:microsoft.com/office/officeart/2008/layout/VerticalCurvedList"/>
    <dgm:cxn modelId="{84206C96-4A60-42F8-AE05-354750CE4FFE}" srcId="{AE8B2091-D27E-46F3-A332-BF418EC31E9D}" destId="{C515F8AB-1300-4B9C-8D20-1E378BE405E8}" srcOrd="0" destOrd="0" parTransId="{748DC950-529B-47F9-B3C4-42EC4BA0218B}" sibTransId="{E38786ED-1199-4972-9552-F4884C71F18E}"/>
    <dgm:cxn modelId="{AB84B1A0-6842-4571-BF6D-7D6A56529B16}" type="presOf" srcId="{754D930F-1E6D-415E-923E-9DA6D0085EF6}" destId="{0ED088F6-6BBA-4ECA-ACE3-5CF4E7E622B8}" srcOrd="0" destOrd="0" presId="urn:microsoft.com/office/officeart/2008/layout/VerticalCurvedList"/>
    <dgm:cxn modelId="{06EA7DB8-D99F-4143-A076-42AA662AE2E0}" type="presOf" srcId="{AE8B2091-D27E-46F3-A332-BF418EC31E9D}" destId="{1EB5911C-9E67-4AD8-9D7D-BC1C5510119D}" srcOrd="0" destOrd="0" presId="urn:microsoft.com/office/officeart/2008/layout/VerticalCurvedList"/>
    <dgm:cxn modelId="{D720DEF7-C496-4F26-9E54-12E69E654110}" type="presOf" srcId="{F23AC0BC-42A3-4BB8-A247-BE0DC3BA3783}" destId="{BBB9267E-BDAE-4C98-99F1-2292BD4C13C4}" srcOrd="0" destOrd="0" presId="urn:microsoft.com/office/officeart/2008/layout/VerticalCurvedList"/>
    <dgm:cxn modelId="{C6144B1F-D1E4-4F17-8808-C641E82A8199}" type="presParOf" srcId="{BBB9267E-BDAE-4C98-99F1-2292BD4C13C4}" destId="{D200F55F-9081-4895-9CF6-620A3744B549}" srcOrd="0" destOrd="0" presId="urn:microsoft.com/office/officeart/2008/layout/VerticalCurvedList"/>
    <dgm:cxn modelId="{B4ADD579-0E06-43F4-B342-8097CE12CCDE}" type="presParOf" srcId="{D200F55F-9081-4895-9CF6-620A3744B549}" destId="{9D9545B7-12E3-4DFD-B073-31977556F432}" srcOrd="0" destOrd="0" presId="urn:microsoft.com/office/officeart/2008/layout/VerticalCurvedList"/>
    <dgm:cxn modelId="{F5EF2B65-70CC-4B7A-A66F-C7A3008FFF3F}" type="presParOf" srcId="{9D9545B7-12E3-4DFD-B073-31977556F432}" destId="{57AA05E0-A904-4C80-9B01-7B2D110F47A6}" srcOrd="0" destOrd="0" presId="urn:microsoft.com/office/officeart/2008/layout/VerticalCurvedList"/>
    <dgm:cxn modelId="{0F85C6EB-F868-4498-A368-0CC8D061AC73}" type="presParOf" srcId="{9D9545B7-12E3-4DFD-B073-31977556F432}" destId="{CF082E5A-5BC2-4364-8197-CB7BFC09A152}" srcOrd="1" destOrd="0" presId="urn:microsoft.com/office/officeart/2008/layout/VerticalCurvedList"/>
    <dgm:cxn modelId="{9F9363A1-D32A-442B-8823-F17F3A73BF0E}" type="presParOf" srcId="{9D9545B7-12E3-4DFD-B073-31977556F432}" destId="{DAAC633B-7587-44AE-B261-CFD2D314AF67}" srcOrd="2" destOrd="0" presId="urn:microsoft.com/office/officeart/2008/layout/VerticalCurvedList"/>
    <dgm:cxn modelId="{E8417B73-A197-409B-8F88-5BE4E0BF6726}" type="presParOf" srcId="{9D9545B7-12E3-4DFD-B073-31977556F432}" destId="{ECEA6CB8-3674-4A1C-9018-DF5CBEF20AD4}" srcOrd="3" destOrd="0" presId="urn:microsoft.com/office/officeart/2008/layout/VerticalCurvedList"/>
    <dgm:cxn modelId="{C9015C14-D035-4908-A24D-42DB3245F062}" type="presParOf" srcId="{D200F55F-9081-4895-9CF6-620A3744B549}" destId="{2A96F560-3F42-48CF-A595-211647C0ECB2}" srcOrd="1" destOrd="0" presId="urn:microsoft.com/office/officeart/2008/layout/VerticalCurvedList"/>
    <dgm:cxn modelId="{593BE82E-8FB9-4141-BA7A-0275A60E88D2}" type="presParOf" srcId="{D200F55F-9081-4895-9CF6-620A3744B549}" destId="{E820A034-1027-47A1-A9ED-731761E802C3}" srcOrd="2" destOrd="0" presId="urn:microsoft.com/office/officeart/2008/layout/VerticalCurvedList"/>
    <dgm:cxn modelId="{D6D0D75C-90B8-4123-9054-607EC2EEFAB0}" type="presParOf" srcId="{E820A034-1027-47A1-A9ED-731761E802C3}" destId="{71E5FB03-C105-4257-BBA8-658FADA0FA0E}" srcOrd="0" destOrd="0" presId="urn:microsoft.com/office/officeart/2008/layout/VerticalCurvedList"/>
    <dgm:cxn modelId="{BEE25263-D5F9-4EEF-85E6-4322175B5518}" type="presParOf" srcId="{D200F55F-9081-4895-9CF6-620A3744B549}" destId="{0ED088F6-6BBA-4ECA-ACE3-5CF4E7E622B8}" srcOrd="3" destOrd="0" presId="urn:microsoft.com/office/officeart/2008/layout/VerticalCurvedList"/>
    <dgm:cxn modelId="{D2ECE8E5-2D26-4A4F-8A7D-985CAB4D3B6A}" type="presParOf" srcId="{D200F55F-9081-4895-9CF6-620A3744B549}" destId="{D53F6778-69F5-4A6A-8A71-677336C2473D}" srcOrd="4" destOrd="0" presId="urn:microsoft.com/office/officeart/2008/layout/VerticalCurvedList"/>
    <dgm:cxn modelId="{F01DC19E-404C-4323-B72D-AF7A4D76BB1A}" type="presParOf" srcId="{D53F6778-69F5-4A6A-8A71-677336C2473D}" destId="{9F1B94B7-ECC0-46C6-AB09-D6532803C041}" srcOrd="0" destOrd="0" presId="urn:microsoft.com/office/officeart/2008/layout/VerticalCurvedList"/>
    <dgm:cxn modelId="{BEC66F5A-C5D7-4CB1-95AD-5752EFF65AFD}" type="presParOf" srcId="{D200F55F-9081-4895-9CF6-620A3744B549}" destId="{1EB5911C-9E67-4AD8-9D7D-BC1C5510119D}" srcOrd="5" destOrd="0" presId="urn:microsoft.com/office/officeart/2008/layout/VerticalCurvedList"/>
    <dgm:cxn modelId="{31E0E976-285C-44F2-BCE3-B7ED7731838B}" type="presParOf" srcId="{D200F55F-9081-4895-9CF6-620A3744B549}" destId="{9B2CB928-B9F0-482B-A74A-7750552ABF17}" srcOrd="6" destOrd="0" presId="urn:microsoft.com/office/officeart/2008/layout/VerticalCurvedList"/>
    <dgm:cxn modelId="{EFFF324A-079F-4415-BAA0-AD3816798383}" type="presParOf" srcId="{9B2CB928-B9F0-482B-A74A-7750552ABF17}" destId="{5B7BD897-134E-4C38-8EA9-9C6308881DE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290210-AAD4-4F7E-A1A9-FDE11ADCF5E0}" type="doc">
      <dgm:prSet loTypeId="urn:microsoft.com/office/officeart/2005/8/layout/hProcess9" loCatId="process" qsTypeId="urn:microsoft.com/office/officeart/2005/8/quickstyle/simple1" qsCatId="simple" csTypeId="urn:microsoft.com/office/officeart/2005/8/colors/accent1_2" csCatId="accent1" phldr="1"/>
      <dgm:spPr/>
    </dgm:pt>
    <dgm:pt modelId="{70B10EE5-FF4B-4FAA-A6AE-45D270EAA934}">
      <dgm:prSet custT="1"/>
      <dgm:spPr>
        <a:solidFill>
          <a:schemeClr val="bg1"/>
        </a:solidFill>
      </dgm:spPr>
      <dgm:t>
        <a:bodyPr/>
        <a:lstStyle/>
        <a:p>
          <a:pPr>
            <a:buClr>
              <a:srgbClr val="000000"/>
            </a:buClr>
            <a:buSzTx/>
            <a:buFont typeface="Arial"/>
            <a:buNone/>
          </a:pPr>
          <a:r>
            <a:rPr kumimoji="0" lang="en-US" sz="6600" b="1" i="0" u="none" strike="noStrike" cap="none" spc="0" normalizeH="0" baseline="0" noProof="0" dirty="0">
              <a:ln>
                <a:noFill/>
              </a:ln>
              <a:solidFill>
                <a:srgbClr val="F24405"/>
              </a:solidFill>
              <a:effectLst/>
              <a:uLnTx/>
              <a:uFillTx/>
              <a:latin typeface="Glacial Indifference Bold"/>
              <a:ea typeface="+mn-ea"/>
              <a:cs typeface="Arial"/>
              <a:sym typeface="Arial"/>
            </a:rPr>
            <a:t>¿COMO SE GARANTIZAN LOS</a:t>
          </a:r>
        </a:p>
        <a:p>
          <a:pPr>
            <a:buClr>
              <a:srgbClr val="000000"/>
            </a:buClr>
            <a:buSzTx/>
            <a:buFont typeface="Arial"/>
            <a:buNone/>
          </a:pPr>
          <a:r>
            <a:rPr kumimoji="0" lang="en-US" sz="6600" b="1" i="0" u="none" strike="noStrike" cap="none" spc="0" normalizeH="0" baseline="0" noProof="0" dirty="0">
              <a:ln>
                <a:noFill/>
              </a:ln>
              <a:solidFill>
                <a:srgbClr val="F24405"/>
              </a:solidFill>
              <a:effectLst/>
              <a:uLnTx/>
              <a:uFillTx/>
              <a:latin typeface="Glacial Indifference Bold"/>
              <a:ea typeface="+mn-ea"/>
              <a:cs typeface="Arial"/>
              <a:sym typeface="Arial"/>
            </a:rPr>
            <a:t> DERECHOS DE LAS PERSONAS CON DISCAPACIDAD?</a:t>
          </a:r>
        </a:p>
      </dgm:t>
    </dgm:pt>
    <dgm:pt modelId="{74806388-1DA7-4930-AEB0-83DAE75BA123}" type="parTrans" cxnId="{F1DBB361-88CF-4561-A377-5CE12214FD4F}">
      <dgm:prSet/>
      <dgm:spPr/>
      <dgm:t>
        <a:bodyPr/>
        <a:lstStyle/>
        <a:p>
          <a:endParaRPr lang="es-CO"/>
        </a:p>
      </dgm:t>
    </dgm:pt>
    <dgm:pt modelId="{EA407730-62BC-408A-A075-77DFF3298E74}" type="sibTrans" cxnId="{F1DBB361-88CF-4561-A377-5CE12214FD4F}">
      <dgm:prSet/>
      <dgm:spPr/>
      <dgm:t>
        <a:bodyPr/>
        <a:lstStyle/>
        <a:p>
          <a:endParaRPr lang="es-CO"/>
        </a:p>
      </dgm:t>
    </dgm:pt>
    <dgm:pt modelId="{E407CB59-E943-4894-9D36-FEAEF5434482}" type="pres">
      <dgm:prSet presAssocID="{B9290210-AAD4-4F7E-A1A9-FDE11ADCF5E0}" presName="CompostProcess" presStyleCnt="0">
        <dgm:presLayoutVars>
          <dgm:dir/>
          <dgm:resizeHandles val="exact"/>
        </dgm:presLayoutVars>
      </dgm:prSet>
      <dgm:spPr/>
    </dgm:pt>
    <dgm:pt modelId="{34B51328-D5A4-4DA1-9184-64A41D68B4C9}" type="pres">
      <dgm:prSet presAssocID="{B9290210-AAD4-4F7E-A1A9-FDE11ADCF5E0}" presName="arrow" presStyleLbl="bgShp" presStyleIdx="0" presStyleCnt="1" custScaleX="117647" custLinFactNeighborX="0" custLinFactNeighborY="-831"/>
      <dgm:spPr>
        <a:solidFill>
          <a:schemeClr val="bg1"/>
        </a:solidFill>
      </dgm:spPr>
    </dgm:pt>
    <dgm:pt modelId="{E2A60F53-7143-44E8-BFFA-86567E2F249F}" type="pres">
      <dgm:prSet presAssocID="{B9290210-AAD4-4F7E-A1A9-FDE11ADCF5E0}" presName="linearProcess" presStyleCnt="0"/>
      <dgm:spPr/>
    </dgm:pt>
    <dgm:pt modelId="{14750809-808E-4CF5-9959-65A6F87CD639}" type="pres">
      <dgm:prSet presAssocID="{70B10EE5-FF4B-4FAA-A6AE-45D270EAA934}" presName="textNode" presStyleLbl="node1" presStyleIdx="0" presStyleCnt="1" custScaleX="670616" custScaleY="206488" custLinFactNeighborX="-430" custLinFactNeighborY="-45601">
        <dgm:presLayoutVars>
          <dgm:bulletEnabled val="1"/>
        </dgm:presLayoutVars>
      </dgm:prSet>
      <dgm:spPr/>
    </dgm:pt>
  </dgm:ptLst>
  <dgm:cxnLst>
    <dgm:cxn modelId="{F1DBB361-88CF-4561-A377-5CE12214FD4F}" srcId="{B9290210-AAD4-4F7E-A1A9-FDE11ADCF5E0}" destId="{70B10EE5-FF4B-4FAA-A6AE-45D270EAA934}" srcOrd="0" destOrd="0" parTransId="{74806388-1DA7-4930-AEB0-83DAE75BA123}" sibTransId="{EA407730-62BC-408A-A075-77DFF3298E74}"/>
    <dgm:cxn modelId="{1976D741-E4DF-4FA1-AC45-81DFD11EF089}" type="presOf" srcId="{B9290210-AAD4-4F7E-A1A9-FDE11ADCF5E0}" destId="{E407CB59-E943-4894-9D36-FEAEF5434482}" srcOrd="0" destOrd="0" presId="urn:microsoft.com/office/officeart/2005/8/layout/hProcess9"/>
    <dgm:cxn modelId="{6D2DECF8-DD2A-4552-8487-5977862C1099}" type="presOf" srcId="{70B10EE5-FF4B-4FAA-A6AE-45D270EAA934}" destId="{14750809-808E-4CF5-9959-65A6F87CD639}" srcOrd="0" destOrd="0" presId="urn:microsoft.com/office/officeart/2005/8/layout/hProcess9"/>
    <dgm:cxn modelId="{177634B9-BE68-4467-878B-79C8A20C51B9}" type="presParOf" srcId="{E407CB59-E943-4894-9D36-FEAEF5434482}" destId="{34B51328-D5A4-4DA1-9184-64A41D68B4C9}" srcOrd="0" destOrd="0" presId="urn:microsoft.com/office/officeart/2005/8/layout/hProcess9"/>
    <dgm:cxn modelId="{6D7D9595-89DB-4468-926E-FD2BE24DAD70}" type="presParOf" srcId="{E407CB59-E943-4894-9D36-FEAEF5434482}" destId="{E2A60F53-7143-44E8-BFFA-86567E2F249F}" srcOrd="1" destOrd="0" presId="urn:microsoft.com/office/officeart/2005/8/layout/hProcess9"/>
    <dgm:cxn modelId="{7842156A-E970-4FC6-AA75-09E481D250E9}" type="presParOf" srcId="{E2A60F53-7143-44E8-BFFA-86567E2F249F}" destId="{14750809-808E-4CF5-9959-65A6F87CD639}" srcOrd="0"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290210-AAD4-4F7E-A1A9-FDE11ADCF5E0}" type="doc">
      <dgm:prSet loTypeId="urn:microsoft.com/office/officeart/2005/8/layout/hProcess9" loCatId="process" qsTypeId="urn:microsoft.com/office/officeart/2005/8/quickstyle/simple1" qsCatId="simple" csTypeId="urn:microsoft.com/office/officeart/2005/8/colors/accent1_2" csCatId="accent1" phldr="1"/>
      <dgm:spPr/>
    </dgm:pt>
    <dgm:pt modelId="{70B10EE5-FF4B-4FAA-A6AE-45D270EAA934}">
      <dgm:prSet custT="1"/>
      <dgm:spPr>
        <a:solidFill>
          <a:schemeClr val="bg1"/>
        </a:solidFill>
      </dgm:spPr>
      <dgm:t>
        <a:bodyPr/>
        <a:lstStyle/>
        <a:p>
          <a:pPr algn="ctr">
            <a:lnSpc>
              <a:spcPct val="100000"/>
            </a:lnSpc>
            <a:buClr>
              <a:srgbClr val="000000"/>
            </a:buClr>
            <a:buSzTx/>
            <a:buFont typeface="Arial"/>
            <a:buNone/>
          </a:pPr>
          <a:r>
            <a:rPr lang="es-ES_tradnl" sz="6600" dirty="0">
              <a:solidFill>
                <a:schemeClr val="accent6">
                  <a:lumMod val="75000"/>
                </a:schemeClr>
              </a:solidFill>
              <a:latin typeface="Tw Cen MT" panose="020B0602020104020603" pitchFamily="34" charset="0"/>
            </a:rPr>
            <a:t>MODIFICACIÓN Y TERMINACIÓN</a:t>
          </a:r>
        </a:p>
        <a:p>
          <a:pPr algn="ctr">
            <a:lnSpc>
              <a:spcPct val="100000"/>
            </a:lnSpc>
            <a:buClr>
              <a:srgbClr val="000000"/>
            </a:buClr>
            <a:buSzTx/>
            <a:buFont typeface="Arial"/>
            <a:buNone/>
          </a:pPr>
          <a:r>
            <a:rPr lang="en-US" sz="4400" dirty="0">
              <a:solidFill>
                <a:schemeClr val="tx1">
                  <a:lumMod val="75000"/>
                  <a:lumOff val="25000"/>
                </a:schemeClr>
              </a:solidFill>
              <a:latin typeface="Tw Cen MT" panose="020B0602020104020603" pitchFamily="34" charset="0"/>
            </a:rPr>
            <a:t>En </a:t>
          </a:r>
          <a:r>
            <a:rPr lang="en-US" sz="4400" dirty="0" err="1">
              <a:solidFill>
                <a:schemeClr val="tx1">
                  <a:lumMod val="75000"/>
                  <a:lumOff val="25000"/>
                </a:schemeClr>
              </a:solidFill>
              <a:latin typeface="Tw Cen MT" panose="020B0602020104020603" pitchFamily="34" charset="0"/>
            </a:rPr>
            <a:t>cualquier</a:t>
          </a:r>
          <a:r>
            <a:rPr lang="en-US" sz="4400" dirty="0">
              <a:solidFill>
                <a:schemeClr val="tx1">
                  <a:lumMod val="75000"/>
                  <a:lumOff val="25000"/>
                </a:schemeClr>
              </a:solidFill>
              <a:latin typeface="Tw Cen MT" panose="020B0602020104020603" pitchFamily="34" charset="0"/>
            </a:rPr>
            <a:t> </a:t>
          </a:r>
          <a:r>
            <a:rPr lang="en-US" sz="4400" dirty="0" err="1">
              <a:solidFill>
                <a:schemeClr val="tx1">
                  <a:lumMod val="75000"/>
                  <a:lumOff val="25000"/>
                </a:schemeClr>
              </a:solidFill>
              <a:latin typeface="Tw Cen MT" panose="020B0602020104020603" pitchFamily="34" charset="0"/>
            </a:rPr>
            <a:t>momento</a:t>
          </a:r>
          <a:r>
            <a:rPr lang="en-US" sz="4400" dirty="0">
              <a:solidFill>
                <a:schemeClr val="tx1">
                  <a:lumMod val="75000"/>
                  <a:lumOff val="25000"/>
                </a:schemeClr>
              </a:solidFill>
              <a:latin typeface="Tw Cen MT" panose="020B0602020104020603" pitchFamily="34" charset="0"/>
            </a:rPr>
            <a:t>, se </a:t>
          </a:r>
          <a:r>
            <a:rPr lang="en-US" sz="4400" dirty="0" err="1">
              <a:solidFill>
                <a:schemeClr val="tx1">
                  <a:lumMod val="75000"/>
                  <a:lumOff val="25000"/>
                </a:schemeClr>
              </a:solidFill>
              <a:latin typeface="Tw Cen MT" panose="020B0602020104020603" pitchFamily="34" charset="0"/>
            </a:rPr>
            <a:t>podrá</a:t>
          </a:r>
          <a:r>
            <a:rPr lang="en-US" sz="4400" dirty="0">
              <a:solidFill>
                <a:schemeClr val="tx1">
                  <a:lumMod val="75000"/>
                  <a:lumOff val="25000"/>
                </a:schemeClr>
              </a:solidFill>
              <a:latin typeface="Tw Cen MT" panose="020B0602020104020603" pitchFamily="34" charset="0"/>
            </a:rPr>
            <a:t> </a:t>
          </a:r>
          <a:r>
            <a:rPr lang="en-US" sz="4400" dirty="0" err="1">
              <a:solidFill>
                <a:schemeClr val="tx1">
                  <a:lumMod val="75000"/>
                  <a:lumOff val="25000"/>
                </a:schemeClr>
              </a:solidFill>
              <a:latin typeface="Tw Cen MT" panose="020B0602020104020603" pitchFamily="34" charset="0"/>
            </a:rPr>
            <a:t>solicitar</a:t>
          </a:r>
          <a:r>
            <a:rPr lang="en-US" sz="4400" dirty="0">
              <a:solidFill>
                <a:schemeClr val="tx1">
                  <a:lumMod val="75000"/>
                  <a:lumOff val="25000"/>
                </a:schemeClr>
              </a:solidFill>
              <a:latin typeface="Tw Cen MT" panose="020B0602020104020603" pitchFamily="34" charset="0"/>
            </a:rPr>
            <a:t>:</a:t>
          </a:r>
        </a:p>
        <a:p>
          <a:pPr algn="ctr">
            <a:lnSpc>
              <a:spcPct val="90000"/>
            </a:lnSpc>
            <a:buClr>
              <a:srgbClr val="000000"/>
            </a:buClr>
            <a:buSzTx/>
            <a:buFont typeface="Arial"/>
            <a:buNone/>
          </a:pPr>
          <a:endParaRPr lang="en-US" sz="4400" dirty="0">
            <a:solidFill>
              <a:schemeClr val="tx1">
                <a:lumMod val="75000"/>
                <a:lumOff val="25000"/>
              </a:schemeClr>
            </a:solidFill>
            <a:latin typeface="Tw Cen MT" panose="020B0602020104020603" pitchFamily="34" charset="0"/>
          </a:endParaRPr>
        </a:p>
        <a:p>
          <a:pPr algn="l">
            <a:lnSpc>
              <a:spcPct val="90000"/>
            </a:lnSpc>
            <a:buClr>
              <a:srgbClr val="000000"/>
            </a:buClr>
            <a:buSzTx/>
            <a:buFont typeface="Arial"/>
            <a:buNone/>
          </a:pPr>
          <a:r>
            <a:rPr lang="en-US" sz="3600" dirty="0">
              <a:solidFill>
                <a:schemeClr val="accent6">
                  <a:lumMod val="50000"/>
                </a:schemeClr>
              </a:solidFill>
              <a:latin typeface="Tw Cen MT" panose="020B0602020104020603" pitchFamily="34" charset="0"/>
            </a:rPr>
            <a:t>a. La persona titular del </a:t>
          </a:r>
          <a:r>
            <a:rPr lang="en-US" sz="3600" dirty="0" err="1">
              <a:solidFill>
                <a:schemeClr val="accent6">
                  <a:lumMod val="50000"/>
                </a:schemeClr>
              </a:solidFill>
              <a:latin typeface="Tw Cen MT" panose="020B0602020104020603" pitchFamily="34" charset="0"/>
            </a:rPr>
            <a:t>acto</a:t>
          </a:r>
          <a:r>
            <a:rPr lang="en-US" sz="3600" dirty="0">
              <a:solidFill>
                <a:schemeClr val="accent6">
                  <a:lumMod val="50000"/>
                </a:schemeClr>
              </a:solidFill>
              <a:latin typeface="Tw Cen MT" panose="020B0602020104020603" pitchFamily="34" charset="0"/>
            </a:rPr>
            <a:t> </a:t>
          </a:r>
          <a:r>
            <a:rPr lang="en-US" sz="3600" dirty="0" err="1">
              <a:solidFill>
                <a:schemeClr val="accent6">
                  <a:lumMod val="50000"/>
                </a:schemeClr>
              </a:solidFill>
              <a:latin typeface="Tw Cen MT" panose="020B0602020104020603" pitchFamily="34" charset="0"/>
            </a:rPr>
            <a:t>jurídico</a:t>
          </a:r>
          <a:endParaRPr lang="en-US" sz="3600" dirty="0">
            <a:solidFill>
              <a:schemeClr val="accent6">
                <a:lumMod val="50000"/>
              </a:schemeClr>
            </a:solidFill>
            <a:latin typeface="Tw Cen MT" panose="020B0602020104020603" pitchFamily="34" charset="0"/>
          </a:endParaRPr>
        </a:p>
        <a:p>
          <a:pPr algn="l">
            <a:lnSpc>
              <a:spcPct val="90000"/>
            </a:lnSpc>
            <a:buClr>
              <a:srgbClr val="000000"/>
            </a:buClr>
            <a:buSzTx/>
            <a:buFont typeface="Arial"/>
            <a:buNone/>
          </a:pPr>
          <a:r>
            <a:rPr lang="en-US" sz="3600" dirty="0">
              <a:solidFill>
                <a:schemeClr val="accent6">
                  <a:lumMod val="50000"/>
                </a:schemeClr>
              </a:solidFill>
              <a:latin typeface="Tw Cen MT" panose="020B0602020104020603" pitchFamily="34" charset="0"/>
            </a:rPr>
            <a:t>b. La persona </a:t>
          </a:r>
          <a:r>
            <a:rPr lang="en-US" sz="3600" dirty="0" err="1">
              <a:solidFill>
                <a:schemeClr val="accent6">
                  <a:lumMod val="50000"/>
                </a:schemeClr>
              </a:solidFill>
              <a:latin typeface="Tw Cen MT" panose="020B0602020104020603" pitchFamily="34" charset="0"/>
            </a:rPr>
            <a:t>distinta</a:t>
          </a:r>
          <a:r>
            <a:rPr lang="en-US" sz="3600" dirty="0">
              <a:solidFill>
                <a:schemeClr val="accent6">
                  <a:lumMod val="50000"/>
                </a:schemeClr>
              </a:solidFill>
              <a:latin typeface="Tw Cen MT" panose="020B0602020104020603" pitchFamily="34" charset="0"/>
            </a:rPr>
            <a:t> que </a:t>
          </a:r>
          <a:r>
            <a:rPr lang="en-US" sz="3600" dirty="0" err="1">
              <a:solidFill>
                <a:schemeClr val="accent6">
                  <a:lumMod val="50000"/>
                </a:schemeClr>
              </a:solidFill>
              <a:latin typeface="Tw Cen MT" panose="020B0602020104020603" pitchFamily="34" charset="0"/>
            </a:rPr>
            <a:t>haya</a:t>
          </a:r>
          <a:r>
            <a:rPr lang="en-US" sz="3600" dirty="0">
              <a:solidFill>
                <a:schemeClr val="accent6">
                  <a:lumMod val="50000"/>
                </a:schemeClr>
              </a:solidFill>
              <a:latin typeface="Tw Cen MT" panose="020B0602020104020603" pitchFamily="34" charset="0"/>
            </a:rPr>
            <a:t> </a:t>
          </a:r>
          <a:r>
            <a:rPr lang="en-US" sz="3600" dirty="0" err="1">
              <a:solidFill>
                <a:schemeClr val="accent6">
                  <a:lumMod val="50000"/>
                </a:schemeClr>
              </a:solidFill>
              <a:latin typeface="Tw Cen MT" panose="020B0602020104020603" pitchFamily="34" charset="0"/>
            </a:rPr>
            <a:t>promovido</a:t>
          </a:r>
          <a:r>
            <a:rPr lang="en-US" sz="3600" dirty="0">
              <a:solidFill>
                <a:schemeClr val="accent6">
                  <a:lumMod val="50000"/>
                </a:schemeClr>
              </a:solidFill>
              <a:latin typeface="Tw Cen MT" panose="020B0602020104020603" pitchFamily="34" charset="0"/>
            </a:rPr>
            <a:t> </a:t>
          </a:r>
          <a:r>
            <a:rPr lang="en-US" sz="3600" dirty="0" err="1">
              <a:solidFill>
                <a:schemeClr val="accent6">
                  <a:lumMod val="50000"/>
                </a:schemeClr>
              </a:solidFill>
              <a:latin typeface="Tw Cen MT" panose="020B0602020104020603" pitchFamily="34" charset="0"/>
            </a:rPr>
            <a:t>el</a:t>
          </a:r>
          <a:r>
            <a:rPr lang="en-US" sz="3600" dirty="0">
              <a:solidFill>
                <a:schemeClr val="accent6">
                  <a:lumMod val="50000"/>
                </a:schemeClr>
              </a:solidFill>
              <a:latin typeface="Tw Cen MT" panose="020B0602020104020603" pitchFamily="34" charset="0"/>
            </a:rPr>
            <a:t> </a:t>
          </a:r>
          <a:r>
            <a:rPr lang="en-US" sz="3600" dirty="0" err="1">
              <a:solidFill>
                <a:schemeClr val="accent6">
                  <a:lumMod val="50000"/>
                </a:schemeClr>
              </a:solidFill>
              <a:latin typeface="Tw Cen MT" panose="020B0602020104020603" pitchFamily="34" charset="0"/>
            </a:rPr>
            <a:t>proceso</a:t>
          </a:r>
          <a:r>
            <a:rPr lang="en-US" sz="3600" dirty="0">
              <a:solidFill>
                <a:schemeClr val="accent6">
                  <a:lumMod val="50000"/>
                </a:schemeClr>
              </a:solidFill>
              <a:latin typeface="Tw Cen MT" panose="020B0602020104020603" pitchFamily="34" charset="0"/>
            </a:rPr>
            <a:t> de </a:t>
          </a:r>
          <a:r>
            <a:rPr lang="en-US" sz="3600" dirty="0" err="1">
              <a:solidFill>
                <a:schemeClr val="accent6">
                  <a:lumMod val="50000"/>
                </a:schemeClr>
              </a:solidFill>
              <a:latin typeface="Tw Cen MT" panose="020B0602020104020603" pitchFamily="34" charset="0"/>
            </a:rPr>
            <a:t>adjudicación</a:t>
          </a:r>
          <a:r>
            <a:rPr lang="en-US" sz="3600" dirty="0">
              <a:solidFill>
                <a:schemeClr val="accent6">
                  <a:lumMod val="50000"/>
                </a:schemeClr>
              </a:solidFill>
              <a:latin typeface="Tw Cen MT" panose="020B0602020104020603" pitchFamily="34" charset="0"/>
            </a:rPr>
            <a:t> judicial y que </a:t>
          </a:r>
          <a:r>
            <a:rPr lang="en-US" sz="3600" dirty="0" err="1">
              <a:solidFill>
                <a:schemeClr val="accent6">
                  <a:lumMod val="50000"/>
                </a:schemeClr>
              </a:solidFill>
              <a:latin typeface="Tw Cen MT" panose="020B0602020104020603" pitchFamily="34" charset="0"/>
            </a:rPr>
            <a:t>demuestre</a:t>
          </a:r>
          <a:r>
            <a:rPr lang="en-US" sz="3600" dirty="0">
              <a:solidFill>
                <a:schemeClr val="accent6">
                  <a:lumMod val="50000"/>
                </a:schemeClr>
              </a:solidFill>
              <a:latin typeface="Tw Cen MT" panose="020B0602020104020603" pitchFamily="34" charset="0"/>
            </a:rPr>
            <a:t> </a:t>
          </a:r>
          <a:r>
            <a:rPr lang="en-US" sz="3600" dirty="0" err="1">
              <a:solidFill>
                <a:schemeClr val="accent6">
                  <a:lumMod val="50000"/>
                </a:schemeClr>
              </a:solidFill>
              <a:latin typeface="Tw Cen MT" panose="020B0602020104020603" pitchFamily="34" charset="0"/>
            </a:rPr>
            <a:t>interés</a:t>
          </a:r>
          <a:r>
            <a:rPr lang="en-US" sz="3600" dirty="0">
              <a:solidFill>
                <a:schemeClr val="accent6">
                  <a:lumMod val="50000"/>
                </a:schemeClr>
              </a:solidFill>
              <a:latin typeface="Tw Cen MT" panose="020B0602020104020603" pitchFamily="34" charset="0"/>
            </a:rPr>
            <a:t> </a:t>
          </a:r>
          <a:r>
            <a:rPr lang="en-US" sz="3600" dirty="0" err="1">
              <a:solidFill>
                <a:schemeClr val="accent6">
                  <a:lumMod val="50000"/>
                </a:schemeClr>
              </a:solidFill>
              <a:latin typeface="Tw Cen MT" panose="020B0602020104020603" pitchFamily="34" charset="0"/>
            </a:rPr>
            <a:t>legítimo</a:t>
          </a:r>
          <a:r>
            <a:rPr lang="en-US" sz="3600" dirty="0">
              <a:solidFill>
                <a:schemeClr val="accent6">
                  <a:lumMod val="50000"/>
                </a:schemeClr>
              </a:solidFill>
              <a:latin typeface="Tw Cen MT" panose="020B0602020104020603" pitchFamily="34" charset="0"/>
            </a:rPr>
            <a:t> </a:t>
          </a:r>
          <a:r>
            <a:rPr lang="en-US" sz="3600" dirty="0" err="1">
              <a:solidFill>
                <a:schemeClr val="accent6">
                  <a:lumMod val="50000"/>
                </a:schemeClr>
              </a:solidFill>
              <a:latin typeface="Tw Cen MT" panose="020B0602020104020603" pitchFamily="34" charset="0"/>
            </a:rPr>
            <a:t>podrá</a:t>
          </a:r>
          <a:r>
            <a:rPr lang="en-US" sz="3600" dirty="0">
              <a:solidFill>
                <a:schemeClr val="accent6">
                  <a:lumMod val="50000"/>
                </a:schemeClr>
              </a:solidFill>
              <a:latin typeface="Tw Cen MT" panose="020B0602020104020603" pitchFamily="34" charset="0"/>
            </a:rPr>
            <a:t> solicitor</a:t>
          </a:r>
        </a:p>
        <a:p>
          <a:pPr algn="l">
            <a:lnSpc>
              <a:spcPct val="90000"/>
            </a:lnSpc>
            <a:buClr>
              <a:srgbClr val="000000"/>
            </a:buClr>
            <a:buSzTx/>
            <a:buFont typeface="Arial"/>
            <a:buNone/>
          </a:pPr>
          <a:r>
            <a:rPr lang="en-US" sz="3600" dirty="0">
              <a:solidFill>
                <a:schemeClr val="accent6">
                  <a:lumMod val="50000"/>
                </a:schemeClr>
              </a:solidFill>
              <a:latin typeface="Tw Cen MT" panose="020B0602020104020603" pitchFamily="34" charset="0"/>
            </a:rPr>
            <a:t>c. La persona </a:t>
          </a:r>
          <a:r>
            <a:rPr lang="en-US" sz="3600" dirty="0" err="1">
              <a:solidFill>
                <a:schemeClr val="accent6">
                  <a:lumMod val="50000"/>
                </a:schemeClr>
              </a:solidFill>
              <a:latin typeface="Tw Cen MT" panose="020B0602020104020603" pitchFamily="34" charset="0"/>
            </a:rPr>
            <a:t>designada</a:t>
          </a:r>
          <a:r>
            <a:rPr lang="en-US" sz="3600" dirty="0">
              <a:solidFill>
                <a:schemeClr val="accent6">
                  <a:lumMod val="50000"/>
                </a:schemeClr>
              </a:solidFill>
              <a:latin typeface="Tw Cen MT" panose="020B0602020104020603" pitchFamily="34" charset="0"/>
            </a:rPr>
            <a:t> </a:t>
          </a:r>
          <a:r>
            <a:rPr lang="en-US" sz="3600" dirty="0" err="1">
              <a:solidFill>
                <a:schemeClr val="accent6">
                  <a:lumMod val="50000"/>
                </a:schemeClr>
              </a:solidFill>
              <a:latin typeface="Tw Cen MT" panose="020B0602020104020603" pitchFamily="34" charset="0"/>
            </a:rPr>
            <a:t>como</a:t>
          </a:r>
          <a:r>
            <a:rPr lang="en-US" sz="3600" dirty="0">
              <a:solidFill>
                <a:schemeClr val="accent6">
                  <a:lumMod val="50000"/>
                </a:schemeClr>
              </a:solidFill>
              <a:latin typeface="Tw Cen MT" panose="020B0602020104020603" pitchFamily="34" charset="0"/>
            </a:rPr>
            <a:t> </a:t>
          </a:r>
          <a:r>
            <a:rPr lang="en-US" sz="3600" dirty="0" err="1">
              <a:solidFill>
                <a:schemeClr val="accent6">
                  <a:lumMod val="50000"/>
                </a:schemeClr>
              </a:solidFill>
              <a:latin typeface="Tw Cen MT" panose="020B0602020104020603" pitchFamily="34" charset="0"/>
            </a:rPr>
            <a:t>apoyo</a:t>
          </a:r>
          <a:r>
            <a:rPr lang="en-US" sz="3600" dirty="0">
              <a:solidFill>
                <a:schemeClr val="accent6">
                  <a:lumMod val="50000"/>
                </a:schemeClr>
              </a:solidFill>
              <a:latin typeface="Tw Cen MT" panose="020B0602020104020603" pitchFamily="34" charset="0"/>
            </a:rPr>
            <a:t>, </a:t>
          </a:r>
          <a:r>
            <a:rPr lang="en-US" sz="3600" dirty="0" err="1">
              <a:solidFill>
                <a:schemeClr val="accent6">
                  <a:lumMod val="50000"/>
                </a:schemeClr>
              </a:solidFill>
              <a:latin typeface="Tw Cen MT" panose="020B0602020104020603" pitchFamily="34" charset="0"/>
            </a:rPr>
            <a:t>cuando</a:t>
          </a:r>
          <a:r>
            <a:rPr lang="en-US" sz="3600" dirty="0">
              <a:solidFill>
                <a:schemeClr val="accent6">
                  <a:lumMod val="50000"/>
                </a:schemeClr>
              </a:solidFill>
              <a:latin typeface="Tw Cen MT" panose="020B0602020104020603" pitchFamily="34" charset="0"/>
            </a:rPr>
            <a:t> </a:t>
          </a:r>
          <a:r>
            <a:rPr lang="en-US" sz="3600" dirty="0" err="1">
              <a:solidFill>
                <a:schemeClr val="accent6">
                  <a:lumMod val="50000"/>
                </a:schemeClr>
              </a:solidFill>
              <a:latin typeface="Tw Cen MT" panose="020B0602020104020603" pitchFamily="34" charset="0"/>
            </a:rPr>
            <a:t>medie</a:t>
          </a:r>
          <a:r>
            <a:rPr lang="en-US" sz="3600" dirty="0">
              <a:solidFill>
                <a:schemeClr val="accent6">
                  <a:lumMod val="50000"/>
                </a:schemeClr>
              </a:solidFill>
              <a:latin typeface="Tw Cen MT" panose="020B0602020104020603" pitchFamily="34" charset="0"/>
            </a:rPr>
            <a:t> </a:t>
          </a:r>
          <a:r>
            <a:rPr lang="en-US" sz="3600" dirty="0" err="1">
              <a:solidFill>
                <a:schemeClr val="accent6">
                  <a:lumMod val="50000"/>
                </a:schemeClr>
              </a:solidFill>
              <a:latin typeface="Tw Cen MT" panose="020B0602020104020603" pitchFamily="34" charset="0"/>
            </a:rPr>
            <a:t>justa</a:t>
          </a:r>
          <a:r>
            <a:rPr lang="en-US" sz="3600" dirty="0">
              <a:solidFill>
                <a:schemeClr val="accent6">
                  <a:lumMod val="50000"/>
                </a:schemeClr>
              </a:solidFill>
              <a:latin typeface="Tw Cen MT" panose="020B0602020104020603" pitchFamily="34" charset="0"/>
            </a:rPr>
            <a:t> causa</a:t>
          </a:r>
        </a:p>
        <a:p>
          <a:pPr algn="l">
            <a:lnSpc>
              <a:spcPct val="90000"/>
            </a:lnSpc>
            <a:buClr>
              <a:srgbClr val="000000"/>
            </a:buClr>
            <a:buSzTx/>
            <a:buFont typeface="Arial"/>
            <a:buNone/>
          </a:pPr>
          <a:r>
            <a:rPr lang="en-US" sz="3600" dirty="0">
              <a:solidFill>
                <a:schemeClr val="accent6">
                  <a:lumMod val="50000"/>
                </a:schemeClr>
              </a:solidFill>
              <a:latin typeface="Tw Cen MT" panose="020B0602020104020603" pitchFamily="34" charset="0"/>
            </a:rPr>
            <a:t>d. El </a:t>
          </a:r>
          <a:r>
            <a:rPr lang="en-US" sz="3600" dirty="0" err="1">
              <a:solidFill>
                <a:schemeClr val="accent6">
                  <a:lumMod val="50000"/>
                </a:schemeClr>
              </a:solidFill>
              <a:latin typeface="Tw Cen MT" panose="020B0602020104020603" pitchFamily="34" charset="0"/>
            </a:rPr>
            <a:t>juez</a:t>
          </a:r>
          <a:r>
            <a:rPr lang="en-US" sz="3600" dirty="0">
              <a:solidFill>
                <a:schemeClr val="accent6">
                  <a:lumMod val="50000"/>
                </a:schemeClr>
              </a:solidFill>
              <a:latin typeface="Tw Cen MT" panose="020B0602020104020603" pitchFamily="34" charset="0"/>
            </a:rPr>
            <a:t> de </a:t>
          </a:r>
          <a:r>
            <a:rPr lang="en-US" sz="3600" dirty="0" err="1">
              <a:solidFill>
                <a:schemeClr val="accent6">
                  <a:lumMod val="50000"/>
                </a:schemeClr>
              </a:solidFill>
              <a:latin typeface="Tw Cen MT" panose="020B0602020104020603" pitchFamily="34" charset="0"/>
            </a:rPr>
            <a:t>oficio</a:t>
          </a:r>
          <a:endParaRPr lang="en-US" sz="3600" dirty="0">
            <a:solidFill>
              <a:schemeClr val="accent6">
                <a:lumMod val="50000"/>
              </a:schemeClr>
            </a:solidFill>
            <a:latin typeface="Tw Cen MT" panose="020B0602020104020603" pitchFamily="34" charset="0"/>
          </a:endParaRPr>
        </a:p>
        <a:p>
          <a:pPr algn="ctr">
            <a:lnSpc>
              <a:spcPct val="90000"/>
            </a:lnSpc>
            <a:buClr>
              <a:srgbClr val="000000"/>
            </a:buClr>
            <a:buSzTx/>
            <a:buFont typeface="Arial"/>
            <a:buNone/>
          </a:pPr>
          <a:endParaRPr kumimoji="0" lang="en-US" sz="3600" b="1" i="0" u="none" strike="noStrike" cap="none" spc="0" normalizeH="0" baseline="0" noProof="0" dirty="0">
            <a:ln>
              <a:noFill/>
            </a:ln>
            <a:solidFill>
              <a:schemeClr val="tx1">
                <a:lumMod val="75000"/>
                <a:lumOff val="25000"/>
              </a:schemeClr>
            </a:solidFill>
            <a:effectLst/>
            <a:uLnTx/>
            <a:uFillTx/>
            <a:latin typeface="Tw Cen MT" panose="020B0602020104020603" pitchFamily="34" charset="0"/>
            <a:ea typeface="+mn-ea"/>
            <a:cs typeface="Arial"/>
            <a:sym typeface="Arial"/>
          </a:endParaRPr>
        </a:p>
        <a:p>
          <a:pPr algn="ctr">
            <a:lnSpc>
              <a:spcPct val="90000"/>
            </a:lnSpc>
            <a:buClr>
              <a:srgbClr val="000000"/>
            </a:buClr>
            <a:buSzTx/>
            <a:buFont typeface="Arial"/>
            <a:buNone/>
          </a:pPr>
          <a:r>
            <a:rPr lang="en-US" sz="3600" dirty="0">
              <a:solidFill>
                <a:schemeClr val="tx1">
                  <a:lumMod val="75000"/>
                  <a:lumOff val="25000"/>
                </a:schemeClr>
              </a:solidFill>
              <a:latin typeface="Tw Cen MT" panose="020B0602020104020603" pitchFamily="34" charset="0"/>
            </a:rPr>
            <a:t>El </a:t>
          </a:r>
          <a:r>
            <a:rPr lang="en-US" sz="3600" dirty="0" err="1">
              <a:solidFill>
                <a:schemeClr val="tx1">
                  <a:lumMod val="75000"/>
                  <a:lumOff val="25000"/>
                </a:schemeClr>
              </a:solidFill>
              <a:latin typeface="Tw Cen MT" panose="020B0602020104020603" pitchFamily="34" charset="0"/>
            </a:rPr>
            <a:t>Juez</a:t>
          </a:r>
          <a:r>
            <a:rPr lang="en-US" sz="3600" dirty="0">
              <a:solidFill>
                <a:schemeClr val="tx1">
                  <a:lumMod val="75000"/>
                  <a:lumOff val="25000"/>
                </a:schemeClr>
              </a:solidFill>
              <a:latin typeface="Tw Cen MT" panose="020B0602020104020603" pitchFamily="34" charset="0"/>
            </a:rPr>
            <a:t> </a:t>
          </a:r>
          <a:r>
            <a:rPr lang="en-US" sz="3600" dirty="0" err="1">
              <a:solidFill>
                <a:schemeClr val="tx1">
                  <a:lumMod val="75000"/>
                  <a:lumOff val="25000"/>
                </a:schemeClr>
              </a:solidFill>
              <a:latin typeface="Tw Cen MT" panose="020B0602020104020603" pitchFamily="34" charset="0"/>
            </a:rPr>
            <a:t>deberá</a:t>
          </a:r>
          <a:r>
            <a:rPr lang="en-US" sz="3600" dirty="0">
              <a:solidFill>
                <a:schemeClr val="tx1">
                  <a:lumMod val="75000"/>
                  <a:lumOff val="25000"/>
                </a:schemeClr>
              </a:solidFill>
              <a:latin typeface="Tw Cen MT" panose="020B0602020104020603" pitchFamily="34" charset="0"/>
            </a:rPr>
            <a:t> </a:t>
          </a:r>
          <a:r>
            <a:rPr lang="en-US" sz="3600" dirty="0" err="1">
              <a:solidFill>
                <a:schemeClr val="tx1">
                  <a:lumMod val="75000"/>
                  <a:lumOff val="25000"/>
                </a:schemeClr>
              </a:solidFill>
              <a:latin typeface="Tw Cen MT" panose="020B0602020104020603" pitchFamily="34" charset="0"/>
            </a:rPr>
            <a:t>notificar</a:t>
          </a:r>
          <a:r>
            <a:rPr lang="en-US" sz="3600" dirty="0">
              <a:solidFill>
                <a:schemeClr val="tx1">
                  <a:lumMod val="75000"/>
                  <a:lumOff val="25000"/>
                </a:schemeClr>
              </a:solidFill>
              <a:latin typeface="Tw Cen MT" panose="020B0602020104020603" pitchFamily="34" charset="0"/>
            </a:rPr>
            <a:t> de </a:t>
          </a:r>
          <a:r>
            <a:rPr lang="en-US" sz="3600" dirty="0" err="1">
              <a:solidFill>
                <a:schemeClr val="tx1">
                  <a:lumMod val="75000"/>
                  <a:lumOff val="25000"/>
                </a:schemeClr>
              </a:solidFill>
              <a:latin typeface="Tw Cen MT" panose="020B0602020104020603" pitchFamily="34" charset="0"/>
            </a:rPr>
            <a:t>ello</a:t>
          </a:r>
          <a:r>
            <a:rPr lang="en-US" sz="3600" dirty="0">
              <a:solidFill>
                <a:schemeClr val="tx1">
                  <a:lumMod val="75000"/>
                  <a:lumOff val="25000"/>
                </a:schemeClr>
              </a:solidFill>
              <a:latin typeface="Tw Cen MT" panose="020B0602020104020603" pitchFamily="34" charset="0"/>
            </a:rPr>
            <a:t> a las personas </a:t>
          </a:r>
          <a:r>
            <a:rPr lang="en-US" sz="3600" dirty="0" err="1">
              <a:solidFill>
                <a:schemeClr val="tx1">
                  <a:lumMod val="75000"/>
                  <a:lumOff val="25000"/>
                </a:schemeClr>
              </a:solidFill>
              <a:latin typeface="Tw Cen MT" panose="020B0602020104020603" pitchFamily="34" charset="0"/>
            </a:rPr>
            <a:t>designadas</a:t>
          </a:r>
          <a:r>
            <a:rPr lang="en-US" sz="3600" dirty="0">
              <a:solidFill>
                <a:schemeClr val="tx1">
                  <a:lumMod val="75000"/>
                  <a:lumOff val="25000"/>
                </a:schemeClr>
              </a:solidFill>
              <a:latin typeface="Tw Cen MT" panose="020B0602020104020603" pitchFamily="34" charset="0"/>
            </a:rPr>
            <a:t> </a:t>
          </a:r>
          <a:r>
            <a:rPr lang="en-US" sz="3600" dirty="0" err="1">
              <a:solidFill>
                <a:schemeClr val="tx1">
                  <a:lumMod val="75000"/>
                  <a:lumOff val="25000"/>
                </a:schemeClr>
              </a:solidFill>
              <a:latin typeface="Tw Cen MT" panose="020B0602020104020603" pitchFamily="34" charset="0"/>
            </a:rPr>
            <a:t>como</a:t>
          </a:r>
          <a:r>
            <a:rPr lang="en-US" sz="3600" dirty="0">
              <a:solidFill>
                <a:schemeClr val="tx1">
                  <a:lumMod val="75000"/>
                  <a:lumOff val="25000"/>
                </a:schemeClr>
              </a:solidFill>
              <a:latin typeface="Tw Cen MT" panose="020B0602020104020603" pitchFamily="34" charset="0"/>
            </a:rPr>
            <a:t> </a:t>
          </a:r>
          <a:r>
            <a:rPr lang="en-US" sz="3600" dirty="0" err="1">
              <a:solidFill>
                <a:schemeClr val="tx1">
                  <a:lumMod val="75000"/>
                  <a:lumOff val="25000"/>
                </a:schemeClr>
              </a:solidFill>
              <a:latin typeface="Tw Cen MT" panose="020B0602020104020603" pitchFamily="34" charset="0"/>
            </a:rPr>
            <a:t>apoyo</a:t>
          </a:r>
          <a:r>
            <a:rPr lang="en-US" sz="3600" dirty="0">
              <a:solidFill>
                <a:schemeClr val="tx1">
                  <a:lumMod val="75000"/>
                  <a:lumOff val="25000"/>
                </a:schemeClr>
              </a:solidFill>
              <a:latin typeface="Tw Cen MT" panose="020B0602020104020603" pitchFamily="34" charset="0"/>
            </a:rPr>
            <a:t> y a la persona titular del </a:t>
          </a:r>
          <a:r>
            <a:rPr lang="en-US" sz="3600" dirty="0" err="1">
              <a:solidFill>
                <a:schemeClr val="tx1">
                  <a:lumMod val="75000"/>
                  <a:lumOff val="25000"/>
                </a:schemeClr>
              </a:solidFill>
              <a:latin typeface="Tw Cen MT" panose="020B0602020104020603" pitchFamily="34" charset="0"/>
            </a:rPr>
            <a:t>acto</a:t>
          </a:r>
          <a:r>
            <a:rPr lang="en-US" sz="3600" dirty="0">
              <a:solidFill>
                <a:schemeClr val="tx1">
                  <a:lumMod val="75000"/>
                  <a:lumOff val="25000"/>
                </a:schemeClr>
              </a:solidFill>
              <a:latin typeface="Tw Cen MT" panose="020B0602020104020603" pitchFamily="34" charset="0"/>
            </a:rPr>
            <a:t>, </a:t>
          </a:r>
          <a:r>
            <a:rPr lang="en-US" sz="3600" dirty="0" err="1">
              <a:solidFill>
                <a:schemeClr val="tx1">
                  <a:lumMod val="75000"/>
                  <a:lumOff val="25000"/>
                </a:schemeClr>
              </a:solidFill>
              <a:latin typeface="Tw Cen MT" panose="020B0602020104020603" pitchFamily="34" charset="0"/>
            </a:rPr>
            <a:t>si</a:t>
          </a:r>
          <a:r>
            <a:rPr lang="en-US" sz="3600" dirty="0">
              <a:solidFill>
                <a:schemeClr val="tx1">
                  <a:lumMod val="75000"/>
                  <a:lumOff val="25000"/>
                </a:schemeClr>
              </a:solidFill>
              <a:latin typeface="Tw Cen MT" panose="020B0602020104020603" pitchFamily="34" charset="0"/>
            </a:rPr>
            <a:t> es del </a:t>
          </a:r>
          <a:r>
            <a:rPr lang="en-US" sz="3600" dirty="0" err="1">
              <a:solidFill>
                <a:schemeClr val="tx1">
                  <a:lumMod val="75000"/>
                  <a:lumOff val="25000"/>
                </a:schemeClr>
              </a:solidFill>
              <a:latin typeface="Tw Cen MT" panose="020B0602020104020603" pitchFamily="34" charset="0"/>
            </a:rPr>
            <a:t>caso</a:t>
          </a:r>
          <a:r>
            <a:rPr lang="en-US" sz="3600" dirty="0">
              <a:solidFill>
                <a:schemeClr val="tx1">
                  <a:lumMod val="75000"/>
                  <a:lumOff val="25000"/>
                </a:schemeClr>
              </a:solidFill>
              <a:latin typeface="Tw Cen MT" panose="020B0602020104020603" pitchFamily="34" charset="0"/>
            </a:rPr>
            <a:t>, y </a:t>
          </a:r>
          <a:r>
            <a:rPr lang="en-US" sz="3600" dirty="0" err="1">
              <a:solidFill>
                <a:schemeClr val="tx1">
                  <a:lumMod val="75000"/>
                  <a:lumOff val="25000"/>
                </a:schemeClr>
              </a:solidFill>
              <a:latin typeface="Tw Cen MT" panose="020B0602020104020603" pitchFamily="34" charset="0"/>
            </a:rPr>
            <a:t>correrá</a:t>
          </a:r>
          <a:r>
            <a:rPr lang="en-US" sz="3600" dirty="0">
              <a:solidFill>
                <a:schemeClr val="tx1">
                  <a:lumMod val="75000"/>
                  <a:lumOff val="25000"/>
                </a:schemeClr>
              </a:solidFill>
              <a:latin typeface="Tw Cen MT" panose="020B0602020104020603" pitchFamily="34" charset="0"/>
            </a:rPr>
            <a:t> </a:t>
          </a:r>
          <a:r>
            <a:rPr lang="en-US" sz="3600" dirty="0" err="1">
              <a:solidFill>
                <a:schemeClr val="tx1">
                  <a:lumMod val="75000"/>
                  <a:lumOff val="25000"/>
                </a:schemeClr>
              </a:solidFill>
              <a:latin typeface="Tw Cen MT" panose="020B0602020104020603" pitchFamily="34" charset="0"/>
            </a:rPr>
            <a:t>traslado</a:t>
          </a:r>
          <a:r>
            <a:rPr lang="en-US" sz="3600" dirty="0">
              <a:solidFill>
                <a:schemeClr val="tx1">
                  <a:lumMod val="75000"/>
                  <a:lumOff val="25000"/>
                </a:schemeClr>
              </a:solidFill>
              <a:latin typeface="Tw Cen MT" panose="020B0602020104020603" pitchFamily="34" charset="0"/>
            </a:rPr>
            <a:t> de la </a:t>
          </a:r>
          <a:r>
            <a:rPr lang="en-US" sz="3600" dirty="0" err="1">
              <a:solidFill>
                <a:schemeClr val="tx1">
                  <a:lumMod val="75000"/>
                  <a:lumOff val="25000"/>
                </a:schemeClr>
              </a:solidFill>
              <a:latin typeface="Tw Cen MT" panose="020B0602020104020603" pitchFamily="34" charset="0"/>
            </a:rPr>
            <a:t>solicitud</a:t>
          </a:r>
          <a:r>
            <a:rPr lang="en-US" sz="3600" dirty="0">
              <a:solidFill>
                <a:schemeClr val="tx1">
                  <a:lumMod val="75000"/>
                  <a:lumOff val="25000"/>
                </a:schemeClr>
              </a:solidFill>
              <a:latin typeface="Tw Cen MT" panose="020B0602020104020603" pitchFamily="34" charset="0"/>
            </a:rPr>
            <a:t> </a:t>
          </a:r>
          <a:r>
            <a:rPr lang="en-US" sz="3600" dirty="0" err="1">
              <a:solidFill>
                <a:schemeClr val="tx1">
                  <a:lumMod val="75000"/>
                  <a:lumOff val="25000"/>
                </a:schemeClr>
              </a:solidFill>
              <a:latin typeface="Tw Cen MT" panose="020B0602020104020603" pitchFamily="34" charset="0"/>
            </a:rPr>
            <a:t>por</a:t>
          </a:r>
          <a:r>
            <a:rPr lang="en-US" sz="3600" dirty="0">
              <a:solidFill>
                <a:schemeClr val="tx1">
                  <a:lumMod val="75000"/>
                  <a:lumOff val="25000"/>
                </a:schemeClr>
              </a:solidFill>
              <a:latin typeface="Tw Cen MT" panose="020B0602020104020603" pitchFamily="34" charset="0"/>
            </a:rPr>
            <a:t> </a:t>
          </a:r>
          <a:r>
            <a:rPr lang="en-US" sz="3600" dirty="0" err="1">
              <a:solidFill>
                <a:schemeClr val="tx1">
                  <a:lumMod val="75000"/>
                  <a:lumOff val="25000"/>
                </a:schemeClr>
              </a:solidFill>
              <a:latin typeface="Tw Cen MT" panose="020B0602020104020603" pitchFamily="34" charset="0"/>
            </a:rPr>
            <a:t>diez</a:t>
          </a:r>
          <a:r>
            <a:rPr lang="en-US" sz="3600" dirty="0">
              <a:solidFill>
                <a:schemeClr val="tx1">
                  <a:lumMod val="75000"/>
                  <a:lumOff val="25000"/>
                </a:schemeClr>
              </a:solidFill>
              <a:latin typeface="Tw Cen MT" panose="020B0602020104020603" pitchFamily="34" charset="0"/>
            </a:rPr>
            <a:t> (10) días para que </a:t>
          </a:r>
          <a:r>
            <a:rPr lang="en-US" sz="3600" dirty="0" err="1">
              <a:solidFill>
                <a:schemeClr val="tx1">
                  <a:lumMod val="75000"/>
                  <a:lumOff val="25000"/>
                </a:schemeClr>
              </a:solidFill>
              <a:latin typeface="Tw Cen MT" panose="020B0602020104020603" pitchFamily="34" charset="0"/>
            </a:rPr>
            <a:t>estas</a:t>
          </a:r>
          <a:r>
            <a:rPr lang="en-US" sz="3600" dirty="0">
              <a:solidFill>
                <a:schemeClr val="tx1">
                  <a:lumMod val="75000"/>
                  <a:lumOff val="25000"/>
                </a:schemeClr>
              </a:solidFill>
              <a:latin typeface="Tw Cen MT" panose="020B0602020104020603" pitchFamily="34" charset="0"/>
            </a:rPr>
            <a:t> se </a:t>
          </a:r>
          <a:r>
            <a:rPr lang="en-US" sz="3600" dirty="0" err="1">
              <a:solidFill>
                <a:schemeClr val="tx1">
                  <a:lumMod val="75000"/>
                  <a:lumOff val="25000"/>
                </a:schemeClr>
              </a:solidFill>
              <a:latin typeface="Tw Cen MT" panose="020B0602020104020603" pitchFamily="34" charset="0"/>
            </a:rPr>
            <a:t>pronuncien</a:t>
          </a:r>
          <a:r>
            <a:rPr lang="en-US" sz="3600" dirty="0">
              <a:solidFill>
                <a:schemeClr val="tx1">
                  <a:lumMod val="75000"/>
                  <a:lumOff val="25000"/>
                </a:schemeClr>
              </a:solidFill>
              <a:latin typeface="Tw Cen MT" panose="020B0602020104020603" pitchFamily="34" charset="0"/>
            </a:rPr>
            <a:t> al </a:t>
          </a:r>
          <a:r>
            <a:rPr lang="en-US" sz="3600" dirty="0" err="1">
              <a:solidFill>
                <a:schemeClr val="tx1">
                  <a:lumMod val="75000"/>
                  <a:lumOff val="25000"/>
                </a:schemeClr>
              </a:solidFill>
              <a:latin typeface="Tw Cen MT" panose="020B0602020104020603" pitchFamily="34" charset="0"/>
            </a:rPr>
            <a:t>respecto</a:t>
          </a:r>
          <a:r>
            <a:rPr lang="en-US" sz="3600" dirty="0">
              <a:solidFill>
                <a:schemeClr val="tx1">
                  <a:lumMod val="75000"/>
                  <a:lumOff val="25000"/>
                </a:schemeClr>
              </a:solidFill>
              <a:latin typeface="Tw Cen MT" panose="020B0602020104020603" pitchFamily="34" charset="0"/>
            </a:rPr>
            <a:t>. </a:t>
          </a:r>
        </a:p>
        <a:p>
          <a:pPr algn="ctr">
            <a:lnSpc>
              <a:spcPct val="90000"/>
            </a:lnSpc>
          </a:pPr>
          <a:r>
            <a:rPr lang="en-US" sz="3600" dirty="0">
              <a:solidFill>
                <a:schemeClr val="accent6">
                  <a:lumMod val="75000"/>
                </a:schemeClr>
              </a:solidFill>
              <a:latin typeface="Tw Cen MT" panose="020B0602020104020603" pitchFamily="34" charset="0"/>
            </a:rPr>
            <a:t>En </a:t>
          </a:r>
          <a:r>
            <a:rPr lang="en-US" sz="3600" dirty="0" err="1">
              <a:solidFill>
                <a:schemeClr val="accent6">
                  <a:lumMod val="75000"/>
                </a:schemeClr>
              </a:solidFill>
              <a:latin typeface="Tw Cen MT" panose="020B0602020104020603" pitchFamily="34" charset="0"/>
            </a:rPr>
            <a:t>caso</a:t>
          </a:r>
          <a:r>
            <a:rPr lang="en-US" sz="3600" dirty="0">
              <a:solidFill>
                <a:schemeClr val="accent6">
                  <a:lumMod val="75000"/>
                </a:schemeClr>
              </a:solidFill>
              <a:latin typeface="Tw Cen MT" panose="020B0602020104020603" pitchFamily="34" charset="0"/>
            </a:rPr>
            <a:t> de no </a:t>
          </a:r>
          <a:r>
            <a:rPr lang="en-US" sz="3600" dirty="0" err="1">
              <a:solidFill>
                <a:schemeClr val="accent6">
                  <a:lumMod val="75000"/>
                </a:schemeClr>
              </a:solidFill>
              <a:latin typeface="Tw Cen MT" panose="020B0602020104020603" pitchFamily="34" charset="0"/>
            </a:rPr>
            <a:t>presentarse</a:t>
          </a:r>
          <a:r>
            <a:rPr lang="en-US" sz="3600" dirty="0">
              <a:solidFill>
                <a:schemeClr val="accent6">
                  <a:lumMod val="75000"/>
                </a:schemeClr>
              </a:solidFill>
              <a:latin typeface="Tw Cen MT" panose="020B0602020104020603" pitchFamily="34" charset="0"/>
            </a:rPr>
            <a:t> </a:t>
          </a:r>
          <a:r>
            <a:rPr lang="en-US" sz="3600" dirty="0" err="1">
              <a:solidFill>
                <a:schemeClr val="accent6">
                  <a:lumMod val="75000"/>
                </a:schemeClr>
              </a:solidFill>
              <a:latin typeface="Tw Cen MT" panose="020B0602020104020603" pitchFamily="34" charset="0"/>
            </a:rPr>
            <a:t>oposición</a:t>
          </a:r>
          <a:r>
            <a:rPr lang="en-US" sz="3600" dirty="0">
              <a:solidFill>
                <a:schemeClr val="accent6">
                  <a:lumMod val="75000"/>
                </a:schemeClr>
              </a:solidFill>
              <a:latin typeface="Tw Cen MT" panose="020B0602020104020603" pitchFamily="34" charset="0"/>
            </a:rPr>
            <a:t>, </a:t>
          </a:r>
          <a:r>
            <a:rPr lang="en-US" sz="3600" dirty="0" err="1">
              <a:solidFill>
                <a:schemeClr val="accent6">
                  <a:lumMod val="75000"/>
                </a:schemeClr>
              </a:solidFill>
              <a:latin typeface="Tw Cen MT" panose="020B0602020104020603" pitchFamily="34" charset="0"/>
            </a:rPr>
            <a:t>el</a:t>
          </a:r>
          <a:r>
            <a:rPr lang="en-US" sz="3600" dirty="0">
              <a:solidFill>
                <a:schemeClr val="accent6">
                  <a:lumMod val="75000"/>
                </a:schemeClr>
              </a:solidFill>
              <a:latin typeface="Tw Cen MT" panose="020B0602020104020603" pitchFamily="34" charset="0"/>
            </a:rPr>
            <a:t> </a:t>
          </a:r>
          <a:r>
            <a:rPr lang="en-US" sz="3600" dirty="0" err="1">
              <a:solidFill>
                <a:schemeClr val="accent6">
                  <a:lumMod val="75000"/>
                </a:schemeClr>
              </a:solidFill>
              <a:latin typeface="Tw Cen MT" panose="020B0602020104020603" pitchFamily="34" charset="0"/>
            </a:rPr>
            <a:t>Juez</a:t>
          </a:r>
          <a:r>
            <a:rPr lang="en-US" sz="3600" dirty="0">
              <a:solidFill>
                <a:schemeClr val="accent6">
                  <a:lumMod val="75000"/>
                </a:schemeClr>
              </a:solidFill>
              <a:latin typeface="Tw Cen MT" panose="020B0602020104020603" pitchFamily="34" charset="0"/>
            </a:rPr>
            <a:t> </a:t>
          </a:r>
          <a:r>
            <a:rPr lang="en-US" sz="3600" dirty="0" err="1">
              <a:solidFill>
                <a:schemeClr val="accent6">
                  <a:lumMod val="75000"/>
                </a:schemeClr>
              </a:solidFill>
              <a:latin typeface="Tw Cen MT" panose="020B0602020104020603" pitchFamily="34" charset="0"/>
            </a:rPr>
            <a:t>modificará</a:t>
          </a:r>
          <a:r>
            <a:rPr lang="en-US" sz="3600" dirty="0">
              <a:solidFill>
                <a:schemeClr val="accent6">
                  <a:lumMod val="75000"/>
                </a:schemeClr>
              </a:solidFill>
              <a:latin typeface="Tw Cen MT" panose="020B0602020104020603" pitchFamily="34" charset="0"/>
            </a:rPr>
            <a:t> o </a:t>
          </a:r>
          <a:r>
            <a:rPr lang="en-US" sz="3600" dirty="0" err="1">
              <a:solidFill>
                <a:schemeClr val="accent6">
                  <a:lumMod val="75000"/>
                </a:schemeClr>
              </a:solidFill>
              <a:latin typeface="Tw Cen MT" panose="020B0602020104020603" pitchFamily="34" charset="0"/>
            </a:rPr>
            <a:t>terminará</a:t>
          </a:r>
          <a:r>
            <a:rPr lang="en-US" sz="3600" dirty="0">
              <a:solidFill>
                <a:schemeClr val="accent6">
                  <a:lumMod val="75000"/>
                </a:schemeClr>
              </a:solidFill>
              <a:latin typeface="Tw Cen MT" panose="020B0602020104020603" pitchFamily="34" charset="0"/>
            </a:rPr>
            <a:t> la </a:t>
          </a:r>
          <a:r>
            <a:rPr lang="en-US" sz="3600" dirty="0" err="1">
              <a:solidFill>
                <a:schemeClr val="accent6">
                  <a:lumMod val="75000"/>
                </a:schemeClr>
              </a:solidFill>
              <a:latin typeface="Tw Cen MT" panose="020B0602020104020603" pitchFamily="34" charset="0"/>
            </a:rPr>
            <a:t>adjudicación</a:t>
          </a:r>
          <a:r>
            <a:rPr lang="en-US" sz="3600" dirty="0">
              <a:solidFill>
                <a:schemeClr val="accent6">
                  <a:lumMod val="75000"/>
                </a:schemeClr>
              </a:solidFill>
              <a:latin typeface="Tw Cen MT" panose="020B0602020104020603" pitchFamily="34" charset="0"/>
            </a:rPr>
            <a:t> de </a:t>
          </a:r>
          <a:r>
            <a:rPr lang="en-US" sz="3600" dirty="0" err="1">
              <a:solidFill>
                <a:schemeClr val="accent6">
                  <a:lumMod val="75000"/>
                </a:schemeClr>
              </a:solidFill>
              <a:latin typeface="Tw Cen MT" panose="020B0602020104020603" pitchFamily="34" charset="0"/>
            </a:rPr>
            <a:t>apoyos</a:t>
          </a:r>
          <a:r>
            <a:rPr lang="en-US" sz="3600" dirty="0">
              <a:solidFill>
                <a:schemeClr val="accent6">
                  <a:lumMod val="75000"/>
                </a:schemeClr>
              </a:solidFill>
              <a:latin typeface="Tw Cen MT" panose="020B0602020104020603" pitchFamily="34" charset="0"/>
            </a:rPr>
            <a:t>, </a:t>
          </a:r>
          <a:r>
            <a:rPr lang="en-US" sz="3600" dirty="0" err="1">
              <a:solidFill>
                <a:schemeClr val="accent6">
                  <a:lumMod val="75000"/>
                </a:schemeClr>
              </a:solidFill>
              <a:latin typeface="Tw Cen MT" panose="020B0602020104020603" pitchFamily="34" charset="0"/>
            </a:rPr>
            <a:t>conforme</a:t>
          </a:r>
          <a:r>
            <a:rPr lang="en-US" sz="3600" dirty="0">
              <a:solidFill>
                <a:schemeClr val="accent6">
                  <a:lumMod val="75000"/>
                </a:schemeClr>
              </a:solidFill>
              <a:latin typeface="Tw Cen MT" panose="020B0602020104020603" pitchFamily="34" charset="0"/>
            </a:rPr>
            <a:t> a la </a:t>
          </a:r>
          <a:r>
            <a:rPr lang="en-US" sz="3600" dirty="0" err="1">
              <a:solidFill>
                <a:schemeClr val="accent6">
                  <a:lumMod val="75000"/>
                </a:schemeClr>
              </a:solidFill>
              <a:latin typeface="Tw Cen MT" panose="020B0602020104020603" pitchFamily="34" charset="0"/>
            </a:rPr>
            <a:t>solicitud</a:t>
          </a:r>
          <a:r>
            <a:rPr lang="en-US" sz="3600" dirty="0">
              <a:solidFill>
                <a:schemeClr val="accent6">
                  <a:lumMod val="75000"/>
                </a:schemeClr>
              </a:solidFill>
              <a:latin typeface="Tw Cen MT" panose="020B0602020104020603" pitchFamily="34" charset="0"/>
            </a:rPr>
            <a:t>.</a:t>
          </a:r>
          <a:endParaRPr kumimoji="0" lang="en-US" sz="3600" b="1" i="0" u="none" strike="noStrike" cap="none" spc="0" normalizeH="0" baseline="0" noProof="0" dirty="0">
            <a:ln>
              <a:noFill/>
            </a:ln>
            <a:solidFill>
              <a:schemeClr val="accent6">
                <a:lumMod val="75000"/>
              </a:schemeClr>
            </a:solidFill>
            <a:effectLst/>
            <a:uLnTx/>
            <a:uFillTx/>
            <a:latin typeface="Glacial Indifference Bold"/>
            <a:ea typeface="+mn-ea"/>
            <a:cs typeface="Arial"/>
            <a:sym typeface="Arial"/>
          </a:endParaRPr>
        </a:p>
      </dgm:t>
    </dgm:pt>
    <dgm:pt modelId="{74806388-1DA7-4930-AEB0-83DAE75BA123}" type="parTrans" cxnId="{F1DBB361-88CF-4561-A377-5CE12214FD4F}">
      <dgm:prSet/>
      <dgm:spPr/>
      <dgm:t>
        <a:bodyPr/>
        <a:lstStyle/>
        <a:p>
          <a:endParaRPr lang="es-CO"/>
        </a:p>
      </dgm:t>
    </dgm:pt>
    <dgm:pt modelId="{EA407730-62BC-408A-A075-77DFF3298E74}" type="sibTrans" cxnId="{F1DBB361-88CF-4561-A377-5CE12214FD4F}">
      <dgm:prSet/>
      <dgm:spPr/>
      <dgm:t>
        <a:bodyPr/>
        <a:lstStyle/>
        <a:p>
          <a:endParaRPr lang="es-CO"/>
        </a:p>
      </dgm:t>
    </dgm:pt>
    <dgm:pt modelId="{E407CB59-E943-4894-9D36-FEAEF5434482}" type="pres">
      <dgm:prSet presAssocID="{B9290210-AAD4-4F7E-A1A9-FDE11ADCF5E0}" presName="CompostProcess" presStyleCnt="0">
        <dgm:presLayoutVars>
          <dgm:dir/>
          <dgm:resizeHandles val="exact"/>
        </dgm:presLayoutVars>
      </dgm:prSet>
      <dgm:spPr/>
    </dgm:pt>
    <dgm:pt modelId="{34B51328-D5A4-4DA1-9184-64A41D68B4C9}" type="pres">
      <dgm:prSet presAssocID="{B9290210-AAD4-4F7E-A1A9-FDE11ADCF5E0}" presName="arrow" presStyleLbl="bgShp" presStyleIdx="0" presStyleCnt="1" custScaleX="117647" custLinFactNeighborX="0" custLinFactNeighborY="-831"/>
      <dgm:spPr>
        <a:solidFill>
          <a:schemeClr val="bg1"/>
        </a:solidFill>
      </dgm:spPr>
    </dgm:pt>
    <dgm:pt modelId="{E2A60F53-7143-44E8-BFFA-86567E2F249F}" type="pres">
      <dgm:prSet presAssocID="{B9290210-AAD4-4F7E-A1A9-FDE11ADCF5E0}" presName="linearProcess" presStyleCnt="0"/>
      <dgm:spPr/>
    </dgm:pt>
    <dgm:pt modelId="{14750809-808E-4CF5-9959-65A6F87CD639}" type="pres">
      <dgm:prSet presAssocID="{70B10EE5-FF4B-4FAA-A6AE-45D270EAA934}" presName="textNode" presStyleLbl="node1" presStyleIdx="0" presStyleCnt="1" custAng="0" custScaleX="670616" custScaleY="250000" custLinFactNeighborX="-430" custLinFactNeighborY="-2530">
        <dgm:presLayoutVars>
          <dgm:bulletEnabled val="1"/>
        </dgm:presLayoutVars>
      </dgm:prSet>
      <dgm:spPr/>
    </dgm:pt>
  </dgm:ptLst>
  <dgm:cxnLst>
    <dgm:cxn modelId="{F1DBB361-88CF-4561-A377-5CE12214FD4F}" srcId="{B9290210-AAD4-4F7E-A1A9-FDE11ADCF5E0}" destId="{70B10EE5-FF4B-4FAA-A6AE-45D270EAA934}" srcOrd="0" destOrd="0" parTransId="{74806388-1DA7-4930-AEB0-83DAE75BA123}" sibTransId="{EA407730-62BC-408A-A075-77DFF3298E74}"/>
    <dgm:cxn modelId="{1976D741-E4DF-4FA1-AC45-81DFD11EF089}" type="presOf" srcId="{B9290210-AAD4-4F7E-A1A9-FDE11ADCF5E0}" destId="{E407CB59-E943-4894-9D36-FEAEF5434482}" srcOrd="0" destOrd="0" presId="urn:microsoft.com/office/officeart/2005/8/layout/hProcess9"/>
    <dgm:cxn modelId="{6D2DECF8-DD2A-4552-8487-5977862C1099}" type="presOf" srcId="{70B10EE5-FF4B-4FAA-A6AE-45D270EAA934}" destId="{14750809-808E-4CF5-9959-65A6F87CD639}" srcOrd="0" destOrd="0" presId="urn:microsoft.com/office/officeart/2005/8/layout/hProcess9"/>
    <dgm:cxn modelId="{177634B9-BE68-4467-878B-79C8A20C51B9}" type="presParOf" srcId="{E407CB59-E943-4894-9D36-FEAEF5434482}" destId="{34B51328-D5A4-4DA1-9184-64A41D68B4C9}" srcOrd="0" destOrd="0" presId="urn:microsoft.com/office/officeart/2005/8/layout/hProcess9"/>
    <dgm:cxn modelId="{6D7D9595-89DB-4468-926E-FD2BE24DAD70}" type="presParOf" srcId="{E407CB59-E943-4894-9D36-FEAEF5434482}" destId="{E2A60F53-7143-44E8-BFFA-86567E2F249F}" srcOrd="1" destOrd="0" presId="urn:microsoft.com/office/officeart/2005/8/layout/hProcess9"/>
    <dgm:cxn modelId="{7842156A-E970-4FC6-AA75-09E481D250E9}" type="presParOf" srcId="{E2A60F53-7143-44E8-BFFA-86567E2F249F}" destId="{14750809-808E-4CF5-9959-65A6F87CD639}" srcOrd="0"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31FF2-053D-4BEA-9660-C59961F4C9D6}">
      <dsp:nvSpPr>
        <dsp:cNvPr id="0" name=""/>
        <dsp:cNvSpPr/>
      </dsp:nvSpPr>
      <dsp:spPr>
        <a:xfrm>
          <a:off x="3574830" y="2295"/>
          <a:ext cx="9769997" cy="2194579"/>
        </a:xfrm>
        <a:prstGeom prst="roundRect">
          <a:avLst/>
        </a:prstGeom>
        <a:solidFill>
          <a:schemeClr val="bg1"/>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b="1" kern="1200" dirty="0">
              <a:solidFill>
                <a:srgbClr val="002060"/>
              </a:solidFill>
              <a:effectLst>
                <a:outerShdw blurRad="38100" dist="38100" dir="2700000" algn="tl">
                  <a:srgbClr val="000000">
                    <a:alpha val="43137"/>
                  </a:srgbClr>
                </a:outerShdw>
              </a:effectLst>
              <a:latin typeface="Arial Nova" panose="020B0504020202020204" pitchFamily="34" charset="0"/>
            </a:rPr>
            <a:t>Est</a:t>
          </a:r>
          <a:r>
            <a:rPr lang="es-CO" sz="2800" b="1" kern="1200" dirty="0">
              <a:solidFill>
                <a:srgbClr val="002060"/>
              </a:solidFill>
              <a:effectLst>
                <a:outerShdw blurRad="38100" dist="38100" dir="2700000" algn="tl">
                  <a:srgbClr val="000000">
                    <a:alpha val="43137"/>
                  </a:srgbClr>
                </a:outerShdw>
              </a:effectLst>
              <a:latin typeface="Arial Nova" panose="020B0504020202020204" pitchFamily="34" charset="0"/>
            </a:rPr>
            <a:t>ablecer medidas específicas para </a:t>
          </a:r>
          <a:r>
            <a:rPr lang="es-CO" sz="2800" b="1" u="sng" kern="1200" dirty="0">
              <a:solidFill>
                <a:srgbClr val="002060"/>
              </a:solidFill>
              <a:effectLst>
                <a:outerShdw blurRad="38100" dist="38100" dir="2700000" algn="tl">
                  <a:srgbClr val="000000">
                    <a:alpha val="43137"/>
                  </a:srgbClr>
                </a:outerShdw>
              </a:effectLst>
              <a:latin typeface="Arial Nova" panose="020B0504020202020204" pitchFamily="34" charset="0"/>
            </a:rPr>
            <a:t>la garantía del derecho a la capacidad legal plena  </a:t>
          </a:r>
          <a:r>
            <a:rPr lang="es-CO" sz="2800" b="1" kern="1200" dirty="0">
              <a:solidFill>
                <a:srgbClr val="002060"/>
              </a:solidFill>
              <a:effectLst>
                <a:outerShdw blurRad="38100" dist="38100" dir="2700000" algn="tl">
                  <a:srgbClr val="000000">
                    <a:alpha val="43137"/>
                  </a:srgbClr>
                </a:outerShdw>
              </a:effectLst>
              <a:latin typeface="Arial Nova" panose="020B0504020202020204" pitchFamily="34" charset="0"/>
            </a:rPr>
            <a:t>y al acceso a los apoyos que puedan requerirse para el ejercicio de la misma</a:t>
          </a:r>
          <a:r>
            <a:rPr lang="en-US" sz="2800" b="1" kern="1200" dirty="0">
              <a:solidFill>
                <a:srgbClr val="002060"/>
              </a:solidFill>
              <a:effectLst>
                <a:outerShdw blurRad="38100" dist="38100" dir="2700000" algn="tl">
                  <a:srgbClr val="000000">
                    <a:alpha val="43137"/>
                  </a:srgbClr>
                </a:outerShdw>
              </a:effectLst>
              <a:latin typeface="Arial Nova" panose="020B0504020202020204" pitchFamily="34" charset="0"/>
              <a:cs typeface="Arial" charset="0"/>
            </a:rPr>
            <a:t> </a:t>
          </a:r>
          <a:endParaRPr lang="es-CO" sz="2800" kern="1200" dirty="0">
            <a:solidFill>
              <a:srgbClr val="002060"/>
            </a:solidFill>
          </a:endParaRPr>
        </a:p>
      </dsp:txBody>
      <dsp:txXfrm>
        <a:off x="3681961" y="109426"/>
        <a:ext cx="9555735" cy="1980317"/>
      </dsp:txXfrm>
    </dsp:sp>
    <dsp:sp modelId="{72C54904-59CA-4085-B911-1C2A87EAC459}">
      <dsp:nvSpPr>
        <dsp:cNvPr id="0" name=""/>
        <dsp:cNvSpPr/>
      </dsp:nvSpPr>
      <dsp:spPr>
        <a:xfrm>
          <a:off x="5328661" y="2050494"/>
          <a:ext cx="7247916" cy="7247916"/>
        </a:xfrm>
        <a:custGeom>
          <a:avLst/>
          <a:gdLst/>
          <a:ahLst/>
          <a:cxnLst/>
          <a:rect l="0" t="0" r="0" b="0"/>
          <a:pathLst>
            <a:path>
              <a:moveTo>
                <a:pt x="4666862" y="153306"/>
              </a:moveTo>
              <a:arcTo wR="3623958" hR="3623958" stAng="17203508" swAng="230850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27B47D5-D3E9-4C9E-B484-002C171A9837}">
      <dsp:nvSpPr>
        <dsp:cNvPr id="0" name=""/>
        <dsp:cNvSpPr/>
      </dsp:nvSpPr>
      <dsp:spPr>
        <a:xfrm>
          <a:off x="11766483" y="3626253"/>
          <a:ext cx="3376276" cy="2194579"/>
        </a:xfrm>
        <a:prstGeom prst="roundRect">
          <a:avLst/>
        </a:prstGeom>
        <a:solidFill>
          <a:schemeClr val="bg1"/>
        </a:solidFill>
        <a:ln w="1905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3000" b="1" kern="1200" dirty="0">
              <a:solidFill>
                <a:schemeClr val="accent6">
                  <a:lumMod val="50000"/>
                </a:schemeClr>
              </a:solidFill>
              <a:effectLst>
                <a:outerShdw blurRad="38100" dist="38100" dir="2700000" algn="tl">
                  <a:srgbClr val="000000">
                    <a:alpha val="43137"/>
                  </a:srgbClr>
                </a:outerShdw>
              </a:effectLst>
              <a:latin typeface="Arial Nova" panose="020B0504020202020204" pitchFamily="34" charset="0"/>
              <a:ea typeface="+mn-ea"/>
              <a:cs typeface="+mn-cs"/>
            </a:rPr>
            <a:t>Se terminó la incapacidad por discapacidad</a:t>
          </a:r>
        </a:p>
      </dsp:txBody>
      <dsp:txXfrm>
        <a:off x="11873614" y="3733384"/>
        <a:ext cx="3162014" cy="1980317"/>
      </dsp:txXfrm>
    </dsp:sp>
    <dsp:sp modelId="{8C57AE3F-D686-4F95-9377-B6F6A5D0926E}">
      <dsp:nvSpPr>
        <dsp:cNvPr id="0" name=""/>
        <dsp:cNvSpPr/>
      </dsp:nvSpPr>
      <dsp:spPr>
        <a:xfrm>
          <a:off x="6415576" y="684002"/>
          <a:ext cx="7247916" cy="7247916"/>
        </a:xfrm>
        <a:custGeom>
          <a:avLst/>
          <a:gdLst/>
          <a:ahLst/>
          <a:cxnLst/>
          <a:rect l="0" t="0" r="0" b="0"/>
          <a:pathLst>
            <a:path>
              <a:moveTo>
                <a:pt x="6900895" y="5171457"/>
              </a:moveTo>
              <a:arcTo wR="3623958" hR="3623958" stAng="1516712" swAng="374417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DC48B90-DD5E-4790-BA91-0A11C02C8060}">
      <dsp:nvSpPr>
        <dsp:cNvPr id="0" name=""/>
        <dsp:cNvSpPr/>
      </dsp:nvSpPr>
      <dsp:spPr>
        <a:xfrm>
          <a:off x="6771691" y="7250211"/>
          <a:ext cx="3376276" cy="2194579"/>
        </a:xfrm>
        <a:prstGeom prst="roundRect">
          <a:avLst/>
        </a:prstGeom>
        <a:solidFill>
          <a:schemeClr val="bg1"/>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b="1" kern="1200" dirty="0">
              <a:solidFill>
                <a:srgbClr val="002060"/>
              </a:solidFill>
              <a:effectLst>
                <a:outerShdw blurRad="38100" dist="38100" dir="2700000" algn="tl">
                  <a:srgbClr val="000000">
                    <a:alpha val="43137"/>
                  </a:srgbClr>
                </a:outerShdw>
              </a:effectLst>
              <a:latin typeface="Arial Nova" panose="020B0504020202020204" pitchFamily="34" charset="0"/>
              <a:ea typeface="+mn-ea"/>
              <a:cs typeface="+mn-cs"/>
            </a:rPr>
            <a:t>Queda proscrita la discriminación por motivos de discapacidad</a:t>
          </a:r>
          <a:endParaRPr lang="es-CO" sz="2800" b="1" kern="1200" dirty="0">
            <a:solidFill>
              <a:srgbClr val="002060"/>
            </a:solidFill>
            <a:effectLst>
              <a:outerShdw blurRad="38100" dist="38100" dir="2700000" algn="tl">
                <a:srgbClr val="000000">
                  <a:alpha val="43137"/>
                </a:srgbClr>
              </a:outerShdw>
            </a:effectLst>
            <a:latin typeface="Arial Nova" panose="020B0504020202020204" pitchFamily="34" charset="0"/>
            <a:ea typeface="+mn-ea"/>
            <a:cs typeface="+mn-cs"/>
          </a:endParaRPr>
        </a:p>
      </dsp:txBody>
      <dsp:txXfrm>
        <a:off x="6878822" y="7357342"/>
        <a:ext cx="3162014" cy="1980317"/>
      </dsp:txXfrm>
    </dsp:sp>
    <dsp:sp modelId="{88AD2C7B-9272-40E7-A80B-C7347327689F}">
      <dsp:nvSpPr>
        <dsp:cNvPr id="0" name=""/>
        <dsp:cNvSpPr/>
      </dsp:nvSpPr>
      <dsp:spPr>
        <a:xfrm>
          <a:off x="2938097" y="688447"/>
          <a:ext cx="7247916" cy="7247916"/>
        </a:xfrm>
        <a:custGeom>
          <a:avLst/>
          <a:gdLst/>
          <a:ahLst/>
          <a:cxnLst/>
          <a:rect l="0" t="0" r="0" b="0"/>
          <a:pathLst>
            <a:path>
              <a:moveTo>
                <a:pt x="3795056" y="7243874"/>
              </a:moveTo>
              <a:arcTo wR="3623958" hR="3623958" stAng="5237633" swAng="378721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821BF23-B987-4D90-B9FD-D6CE5374716E}">
      <dsp:nvSpPr>
        <dsp:cNvPr id="0" name=""/>
        <dsp:cNvSpPr/>
      </dsp:nvSpPr>
      <dsp:spPr>
        <a:xfrm>
          <a:off x="1058254" y="3873415"/>
          <a:ext cx="4328014" cy="2194579"/>
        </a:xfrm>
        <a:prstGeom prst="roundRect">
          <a:avLst/>
        </a:prstGeom>
        <a:solidFill>
          <a:schemeClr val="bg1"/>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889000">
            <a:lnSpc>
              <a:spcPct val="90000"/>
            </a:lnSpc>
            <a:spcBef>
              <a:spcPct val="0"/>
            </a:spcBef>
            <a:spcAft>
              <a:spcPct val="35000"/>
            </a:spcAft>
            <a:buNone/>
          </a:pPr>
          <a:r>
            <a:rPr lang="es-ES" sz="2800" b="1" kern="1200" dirty="0">
              <a:solidFill>
                <a:srgbClr val="002060"/>
              </a:solidFill>
              <a:effectLst>
                <a:outerShdw blurRad="38100" dist="38100" dir="2700000" algn="tl">
                  <a:srgbClr val="000000">
                    <a:alpha val="43137"/>
                  </a:srgbClr>
                </a:outerShdw>
              </a:effectLst>
              <a:latin typeface="Arial Nova" panose="020B0504020202020204" pitchFamily="34" charset="0"/>
              <a:ea typeface="+mn-ea"/>
              <a:cs typeface="+mn-cs"/>
            </a:rPr>
            <a:t>Las </a:t>
          </a:r>
          <a:r>
            <a:rPr lang="es-ES" sz="2800" b="1" kern="1200" dirty="0" err="1">
              <a:solidFill>
                <a:srgbClr val="002060"/>
              </a:solidFill>
              <a:effectLst>
                <a:outerShdw blurRad="38100" dist="38100" dir="2700000" algn="tl">
                  <a:srgbClr val="000000">
                    <a:alpha val="43137"/>
                  </a:srgbClr>
                </a:outerShdw>
              </a:effectLst>
              <a:latin typeface="Arial Nova" panose="020B0504020202020204" pitchFamily="34" charset="0"/>
              <a:ea typeface="+mn-ea"/>
              <a:cs typeface="+mn-cs"/>
            </a:rPr>
            <a:t>PcD</a:t>
          </a:r>
          <a:r>
            <a:rPr lang="es-ES" sz="2800" b="1" kern="1200" dirty="0">
              <a:solidFill>
                <a:srgbClr val="002060"/>
              </a:solidFill>
              <a:effectLst>
                <a:outerShdw blurRad="38100" dist="38100" dir="2700000" algn="tl">
                  <a:srgbClr val="000000">
                    <a:alpha val="43137"/>
                  </a:srgbClr>
                </a:outerShdw>
              </a:effectLst>
              <a:latin typeface="Arial Nova" panose="020B0504020202020204" pitchFamily="34" charset="0"/>
              <a:ea typeface="+mn-ea"/>
              <a:cs typeface="+mn-cs"/>
            </a:rPr>
            <a:t> mayores de edad deciden y pueden manifestar su voluntad y preferencias</a:t>
          </a:r>
          <a:endParaRPr lang="es-CO" sz="2800" b="1" kern="1200" dirty="0">
            <a:solidFill>
              <a:srgbClr val="002060"/>
            </a:solidFill>
            <a:effectLst>
              <a:outerShdw blurRad="38100" dist="38100" dir="2700000" algn="tl">
                <a:srgbClr val="000000">
                  <a:alpha val="43137"/>
                </a:srgbClr>
              </a:outerShdw>
            </a:effectLst>
            <a:latin typeface="Arial Nova" panose="020B0504020202020204" pitchFamily="34" charset="0"/>
            <a:ea typeface="+mn-ea"/>
            <a:cs typeface="+mn-cs"/>
          </a:endParaRPr>
        </a:p>
      </dsp:txBody>
      <dsp:txXfrm>
        <a:off x="1165385" y="3980546"/>
        <a:ext cx="4113752" cy="1980317"/>
      </dsp:txXfrm>
    </dsp:sp>
    <dsp:sp modelId="{6289DF3C-9EDA-4AAC-947C-12B9F74720B6}">
      <dsp:nvSpPr>
        <dsp:cNvPr id="0" name=""/>
        <dsp:cNvSpPr/>
      </dsp:nvSpPr>
      <dsp:spPr>
        <a:xfrm>
          <a:off x="4201282" y="2095773"/>
          <a:ext cx="7247916" cy="7247916"/>
        </a:xfrm>
        <a:custGeom>
          <a:avLst/>
          <a:gdLst/>
          <a:ahLst/>
          <a:cxnLst/>
          <a:rect l="0" t="0" r="0" b="0"/>
          <a:pathLst>
            <a:path>
              <a:moveTo>
                <a:pt x="520059" y="1753426"/>
              </a:moveTo>
              <a:arcTo wR="3623958" hR="3623958" stAng="12664490" swAng="269481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2BD25-16FC-4420-9AA7-D24AF9C92177}">
      <dsp:nvSpPr>
        <dsp:cNvPr id="0" name=""/>
        <dsp:cNvSpPr/>
      </dsp:nvSpPr>
      <dsp:spPr>
        <a:xfrm>
          <a:off x="350524" y="600832"/>
          <a:ext cx="14904711" cy="4767753"/>
        </a:xfrm>
        <a:prstGeom prst="ellipse">
          <a:avLst/>
        </a:prstGeom>
        <a:solidFill>
          <a:srgbClr val="FFC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890F382-2703-4E1C-B9C7-19D44813FC43}">
      <dsp:nvSpPr>
        <dsp:cNvPr id="0" name=""/>
        <dsp:cNvSpPr/>
      </dsp:nvSpPr>
      <dsp:spPr>
        <a:xfrm>
          <a:off x="4938039" y="1173641"/>
          <a:ext cx="858195" cy="85819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7604B22-89E0-4B8A-9156-EC7C5E33A5F4}">
      <dsp:nvSpPr>
        <dsp:cNvPr id="0" name=""/>
        <dsp:cNvSpPr/>
      </dsp:nvSpPr>
      <dsp:spPr>
        <a:xfrm>
          <a:off x="5848157" y="1237860"/>
          <a:ext cx="7523786" cy="858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0800" rIns="0" bIns="50800" numCol="1" spcCol="1270" anchor="ctr" anchorCtr="0">
          <a:noAutofit/>
        </a:bodyPr>
        <a:lstStyle/>
        <a:p>
          <a:pPr marL="0" lvl="0" indent="0" algn="l" defTabSz="1778000">
            <a:lnSpc>
              <a:spcPct val="90000"/>
            </a:lnSpc>
            <a:spcBef>
              <a:spcPct val="0"/>
            </a:spcBef>
            <a:spcAft>
              <a:spcPct val="35000"/>
            </a:spcAft>
            <a:buNone/>
          </a:pPr>
          <a:r>
            <a:rPr lang="es-CO" sz="4000" kern="1200" dirty="0"/>
            <a:t>DECLARATORIA DE INTERDICCIÓN</a:t>
          </a:r>
        </a:p>
      </dsp:txBody>
      <dsp:txXfrm>
        <a:off x="5848157" y="1237860"/>
        <a:ext cx="7523786" cy="858195"/>
      </dsp:txXfrm>
    </dsp:sp>
    <dsp:sp modelId="{308CFF70-E6E6-4716-9FDE-8A7F6DA5FA20}">
      <dsp:nvSpPr>
        <dsp:cNvPr id="0" name=""/>
        <dsp:cNvSpPr/>
      </dsp:nvSpPr>
      <dsp:spPr>
        <a:xfrm>
          <a:off x="6071074" y="2507396"/>
          <a:ext cx="5250180" cy="102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0640" rIns="0" bIns="40640" numCol="1" spcCol="1270" anchor="ctr" anchorCtr="0">
          <a:noAutofit/>
        </a:bodyPr>
        <a:lstStyle/>
        <a:p>
          <a:pPr marL="0" lvl="0" indent="0" algn="just" defTabSz="1422400">
            <a:lnSpc>
              <a:spcPct val="90000"/>
            </a:lnSpc>
            <a:spcBef>
              <a:spcPct val="0"/>
            </a:spcBef>
            <a:spcAft>
              <a:spcPct val="35000"/>
            </a:spcAft>
            <a:buNone/>
          </a:pPr>
          <a:r>
            <a:rPr lang="es-CO" sz="3200" kern="1200" dirty="0"/>
            <a:t>Personas que padezcan </a:t>
          </a:r>
          <a:r>
            <a:rPr lang="es-CO" sz="3200" b="0" i="0" kern="1200" dirty="0"/>
            <a:t>una afección o patología severa o profunda de aprendizaje, de comportamiento o de deterioro mental (curador).</a:t>
          </a:r>
          <a:r>
            <a:rPr lang="es-CO" sz="3200" kern="1200" dirty="0"/>
            <a:t>  </a:t>
          </a:r>
        </a:p>
      </dsp:txBody>
      <dsp:txXfrm>
        <a:off x="6071074" y="2507396"/>
        <a:ext cx="5250180" cy="1029217"/>
      </dsp:txXfrm>
    </dsp:sp>
    <dsp:sp modelId="{596B829D-BC93-4477-A8BA-B083B4D9C684}">
      <dsp:nvSpPr>
        <dsp:cNvPr id="0" name=""/>
        <dsp:cNvSpPr/>
      </dsp:nvSpPr>
      <dsp:spPr>
        <a:xfrm>
          <a:off x="0" y="4743493"/>
          <a:ext cx="15582590" cy="4767753"/>
        </a:xfrm>
        <a:prstGeom prst="ellipse">
          <a:avLst/>
        </a:prstGeom>
        <a:solidFill>
          <a:schemeClr val="accent6">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6BCFD8C-7980-45A6-8026-2C69E97016D2}">
      <dsp:nvSpPr>
        <dsp:cNvPr id="0" name=""/>
        <dsp:cNvSpPr/>
      </dsp:nvSpPr>
      <dsp:spPr>
        <a:xfrm>
          <a:off x="4451678" y="5078027"/>
          <a:ext cx="858195" cy="85819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46F4D80-C017-4792-97FC-3B45742A88C1}">
      <dsp:nvSpPr>
        <dsp:cNvPr id="0" name=""/>
        <dsp:cNvSpPr/>
      </dsp:nvSpPr>
      <dsp:spPr>
        <a:xfrm>
          <a:off x="5487981" y="5006556"/>
          <a:ext cx="9533884" cy="1217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0800" rIns="0" bIns="50800" numCol="1" spcCol="1270" anchor="ctr" anchorCtr="0">
          <a:noAutofit/>
        </a:bodyPr>
        <a:lstStyle/>
        <a:p>
          <a:pPr marL="0" lvl="0" indent="0" algn="l" defTabSz="1778000">
            <a:lnSpc>
              <a:spcPct val="90000"/>
            </a:lnSpc>
            <a:spcBef>
              <a:spcPct val="0"/>
            </a:spcBef>
            <a:spcAft>
              <a:spcPct val="35000"/>
            </a:spcAft>
            <a:buNone/>
          </a:pPr>
          <a:r>
            <a:rPr lang="es-CO" sz="4000" kern="1200" dirty="0"/>
            <a:t>DECLARATORIA DE INHABILITACIÓN</a:t>
          </a:r>
        </a:p>
      </dsp:txBody>
      <dsp:txXfrm>
        <a:off x="5487981" y="5006556"/>
        <a:ext cx="9533884" cy="1217745"/>
      </dsp:txXfrm>
    </dsp:sp>
    <dsp:sp modelId="{479DED00-6FD6-4B98-8E13-E4A1B1310170}">
      <dsp:nvSpPr>
        <dsp:cNvPr id="0" name=""/>
        <dsp:cNvSpPr/>
      </dsp:nvSpPr>
      <dsp:spPr>
        <a:xfrm>
          <a:off x="4907270" y="5801341"/>
          <a:ext cx="9239179" cy="3235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0640" rIns="0" bIns="40640" numCol="1" spcCol="1270" anchor="ctr" anchorCtr="0">
          <a:noAutofit/>
        </a:bodyPr>
        <a:lstStyle/>
        <a:p>
          <a:pPr marL="0" lvl="0" indent="0" algn="l" defTabSz="1422400">
            <a:lnSpc>
              <a:spcPct val="90000"/>
            </a:lnSpc>
            <a:spcBef>
              <a:spcPct val="0"/>
            </a:spcBef>
            <a:spcAft>
              <a:spcPct val="35000"/>
            </a:spcAft>
            <a:buNone/>
          </a:pPr>
          <a:r>
            <a:rPr lang="es-CO" sz="3200" b="0" i="0" kern="1200" dirty="0"/>
            <a:t>Personas que </a:t>
          </a:r>
          <a:r>
            <a:rPr lang="es-CO" sz="3200" b="0" i="0" u="none" kern="1200" dirty="0"/>
            <a:t>padezcan </a:t>
          </a:r>
          <a:r>
            <a:rPr lang="es-CO" sz="3200" b="0" i="0" kern="1200" dirty="0"/>
            <a:t>deficiencias de comportamiento, prodigalidad o inmadurez negocial y que, como consecuencia de ello, puedan poner en serio riesgo su patrimonio (consejero)..</a:t>
          </a:r>
          <a:endParaRPr lang="es-CO" sz="3200" kern="1200" dirty="0"/>
        </a:p>
      </dsp:txBody>
      <dsp:txXfrm>
        <a:off x="4907270" y="5801341"/>
        <a:ext cx="9239179" cy="32359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D6A9-DB4D-4847-ADFE-E9F60C2B4CE5}">
      <dsp:nvSpPr>
        <dsp:cNvPr id="0" name=""/>
        <dsp:cNvSpPr/>
      </dsp:nvSpPr>
      <dsp:spPr>
        <a:xfrm>
          <a:off x="-10238912" y="-1575765"/>
          <a:ext cx="12281561" cy="12281561"/>
        </a:xfrm>
        <a:prstGeom prst="blockArc">
          <a:avLst>
            <a:gd name="adj1" fmla="val 18900000"/>
            <a:gd name="adj2" fmla="val 2700000"/>
            <a:gd name="adj3" fmla="val 176"/>
          </a:avLst>
        </a:prstGeom>
        <a:noFill/>
        <a:ln w="25400" cap="flat" cmpd="sng" algn="ctr">
          <a:solidFill>
            <a:srgbClr val="FFC000"/>
          </a:solidFill>
          <a:prstDash val="solid"/>
        </a:ln>
        <a:effectLst/>
      </dsp:spPr>
      <dsp:style>
        <a:lnRef idx="2">
          <a:scrgbClr r="0" g="0" b="0"/>
        </a:lnRef>
        <a:fillRef idx="0">
          <a:scrgbClr r="0" g="0" b="0"/>
        </a:fillRef>
        <a:effectRef idx="0">
          <a:scrgbClr r="0" g="0" b="0"/>
        </a:effectRef>
        <a:fontRef idx="minor"/>
      </dsp:style>
    </dsp:sp>
    <dsp:sp modelId="{D8F70855-AD92-4FD3-9011-B53472321D4D}">
      <dsp:nvSpPr>
        <dsp:cNvPr id="0" name=""/>
        <dsp:cNvSpPr/>
      </dsp:nvSpPr>
      <dsp:spPr>
        <a:xfrm>
          <a:off x="1678327" y="1304316"/>
          <a:ext cx="14427910" cy="2608267"/>
        </a:xfrm>
        <a:prstGeom prst="rect">
          <a:avLst/>
        </a:prstGeom>
        <a:solidFill>
          <a:schemeClr val="accent6">
            <a:lumMod val="7500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0312" tIns="165100" rIns="165100" bIns="165100" numCol="1" spcCol="1270" anchor="ctr" anchorCtr="0">
          <a:noAutofit/>
        </a:bodyPr>
        <a:lstStyle/>
        <a:p>
          <a:pPr marL="0" lvl="0" indent="0" algn="just" defTabSz="2889250">
            <a:lnSpc>
              <a:spcPct val="90000"/>
            </a:lnSpc>
            <a:spcBef>
              <a:spcPct val="0"/>
            </a:spcBef>
            <a:spcAft>
              <a:spcPct val="35000"/>
            </a:spcAft>
            <a:buNone/>
          </a:pPr>
          <a:r>
            <a:rPr lang="es-ES" sz="6500" kern="1200" dirty="0">
              <a:solidFill>
                <a:schemeClr val="bg1"/>
              </a:solidFill>
            </a:rPr>
            <a:t>CAPACIDAD DE GOCE O DE DERECHO</a:t>
          </a:r>
        </a:p>
      </dsp:txBody>
      <dsp:txXfrm>
        <a:off x="1678327" y="1304316"/>
        <a:ext cx="14427910" cy="2608267"/>
      </dsp:txXfrm>
    </dsp:sp>
    <dsp:sp modelId="{BCFAC0F3-FC90-4AEA-B163-F6898C7BAE4B}">
      <dsp:nvSpPr>
        <dsp:cNvPr id="0" name=""/>
        <dsp:cNvSpPr/>
      </dsp:nvSpPr>
      <dsp:spPr>
        <a:xfrm>
          <a:off x="5" y="922009"/>
          <a:ext cx="3260334" cy="3260334"/>
        </a:xfrm>
        <a:prstGeom prst="ellipse">
          <a:avLst/>
        </a:prstGeom>
        <a:solidFill>
          <a:schemeClr val="accent6">
            <a:lumMod val="40000"/>
            <a:lumOff val="6000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sp>
    <dsp:sp modelId="{A860EA78-D920-497E-90A9-5D9ADA026380}">
      <dsp:nvSpPr>
        <dsp:cNvPr id="0" name=""/>
        <dsp:cNvSpPr/>
      </dsp:nvSpPr>
      <dsp:spPr>
        <a:xfrm>
          <a:off x="1678327" y="5567789"/>
          <a:ext cx="14427910" cy="2608267"/>
        </a:xfrm>
        <a:prstGeom prst="rect">
          <a:avLst/>
        </a:prstGeom>
        <a:solidFill>
          <a:schemeClr val="accent6">
            <a:lumMod val="40000"/>
            <a:lumOff val="6000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0312" tIns="165100" rIns="165100" bIns="165100" numCol="1" spcCol="1270" anchor="ctr" anchorCtr="0">
          <a:noAutofit/>
        </a:bodyPr>
        <a:lstStyle/>
        <a:p>
          <a:pPr marL="0" lvl="0" indent="0" algn="just" defTabSz="2889250">
            <a:lnSpc>
              <a:spcPct val="90000"/>
            </a:lnSpc>
            <a:spcBef>
              <a:spcPct val="0"/>
            </a:spcBef>
            <a:spcAft>
              <a:spcPct val="35000"/>
            </a:spcAft>
            <a:buNone/>
          </a:pPr>
          <a:r>
            <a:rPr lang="es-ES" sz="6500" kern="1200" dirty="0">
              <a:solidFill>
                <a:schemeClr val="accent6">
                  <a:lumMod val="50000"/>
                </a:schemeClr>
              </a:solidFill>
            </a:rPr>
            <a:t>CAPACIDAD LEGAL O DE EJERCICIO</a:t>
          </a:r>
        </a:p>
      </dsp:txBody>
      <dsp:txXfrm>
        <a:off x="1678327" y="5567789"/>
        <a:ext cx="14427910" cy="2608267"/>
      </dsp:txXfrm>
    </dsp:sp>
    <dsp:sp modelId="{642D9C79-F902-4E01-B604-710DB25A5F8F}">
      <dsp:nvSpPr>
        <dsp:cNvPr id="0" name=""/>
        <dsp:cNvSpPr/>
      </dsp:nvSpPr>
      <dsp:spPr>
        <a:xfrm>
          <a:off x="48160" y="5211155"/>
          <a:ext cx="3260334" cy="3260334"/>
        </a:xfrm>
        <a:prstGeom prst="ellipse">
          <a:avLst/>
        </a:prstGeom>
        <a:solidFill>
          <a:schemeClr val="accent6">
            <a:lumMod val="7500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A13F8-2F93-403E-92D8-3F4620289CC2}">
      <dsp:nvSpPr>
        <dsp:cNvPr id="0" name=""/>
        <dsp:cNvSpPr/>
      </dsp:nvSpPr>
      <dsp:spPr>
        <a:xfrm>
          <a:off x="0" y="1135260"/>
          <a:ext cx="5345906" cy="3207543"/>
        </a:xfrm>
        <a:prstGeom prst="rect">
          <a:avLst/>
        </a:prstGeom>
        <a:gradFill rotWithShape="0">
          <a:gsLst>
            <a:gs pos="0">
              <a:srgbClr val="348888"/>
            </a:gs>
            <a:gs pos="100000">
              <a:srgbClr val="22BABB"/>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CO" sz="3600" kern="1200" dirty="0"/>
            <a:t>Favorecer la voluntad y preferencias de la persona titular del acto.</a:t>
          </a:r>
        </a:p>
      </dsp:txBody>
      <dsp:txXfrm>
        <a:off x="0" y="1135260"/>
        <a:ext cx="5345906" cy="3207543"/>
      </dsp:txXfrm>
    </dsp:sp>
    <dsp:sp modelId="{3306ED02-FCB5-453A-A9DF-4F83E57F221B}">
      <dsp:nvSpPr>
        <dsp:cNvPr id="0" name=""/>
        <dsp:cNvSpPr/>
      </dsp:nvSpPr>
      <dsp:spPr>
        <a:xfrm>
          <a:off x="5880496" y="1135260"/>
          <a:ext cx="5345906" cy="3207543"/>
        </a:xfrm>
        <a:prstGeom prst="rect">
          <a:avLst/>
        </a:prstGeom>
        <a:gradFill rotWithShape="0">
          <a:gsLst>
            <a:gs pos="0">
              <a:srgbClr val="348888"/>
            </a:gs>
            <a:gs pos="100000">
              <a:srgbClr val="22BABB"/>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CO" sz="3600" kern="1200" dirty="0"/>
            <a:t>Deberá tener en cuenta la relación de confianza entre la persona titular del acto y las personas designadas para prestar apoyo.</a:t>
          </a:r>
        </a:p>
      </dsp:txBody>
      <dsp:txXfrm>
        <a:off x="5880496" y="1135260"/>
        <a:ext cx="5345906" cy="3207543"/>
      </dsp:txXfrm>
    </dsp:sp>
    <dsp:sp modelId="{D1947389-F483-4962-8A1A-631A69A68AE0}">
      <dsp:nvSpPr>
        <dsp:cNvPr id="0" name=""/>
        <dsp:cNvSpPr/>
      </dsp:nvSpPr>
      <dsp:spPr>
        <a:xfrm>
          <a:off x="11760993" y="1135260"/>
          <a:ext cx="5345906" cy="3207543"/>
        </a:xfrm>
        <a:prstGeom prst="rect">
          <a:avLst/>
        </a:prstGeom>
        <a:gradFill rotWithShape="0">
          <a:gsLst>
            <a:gs pos="0">
              <a:srgbClr val="348888"/>
            </a:gs>
            <a:gs pos="100000">
              <a:srgbClr val="22BABB"/>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CO" sz="3600" b="1" kern="1200" dirty="0">
              <a:solidFill>
                <a:schemeClr val="accent6">
                  <a:lumMod val="75000"/>
                </a:schemeClr>
              </a:solidFill>
              <a:effectLst>
                <a:outerShdw blurRad="38100" dist="38100" dir="2700000" algn="tl">
                  <a:srgbClr val="000000">
                    <a:alpha val="43137"/>
                  </a:srgbClr>
                </a:outerShdw>
              </a:effectLst>
            </a:rPr>
            <a:t>La participación de la persona en el proceso de adjudicación es indispensable, so pena de nulidad del proceso.</a:t>
          </a:r>
        </a:p>
      </dsp:txBody>
      <dsp:txXfrm>
        <a:off x="11760993" y="1135260"/>
        <a:ext cx="5345906" cy="3207543"/>
      </dsp:txXfrm>
    </dsp:sp>
    <dsp:sp modelId="{F6036B95-9CFE-4FDE-8503-A6ECF16A6B54}">
      <dsp:nvSpPr>
        <dsp:cNvPr id="0" name=""/>
        <dsp:cNvSpPr/>
      </dsp:nvSpPr>
      <dsp:spPr>
        <a:xfrm>
          <a:off x="0" y="4877395"/>
          <a:ext cx="5345906" cy="3207543"/>
        </a:xfrm>
        <a:prstGeom prst="rect">
          <a:avLst/>
        </a:prstGeom>
        <a:gradFill rotWithShape="0">
          <a:gsLst>
            <a:gs pos="0">
              <a:srgbClr val="348888"/>
            </a:gs>
            <a:gs pos="100000">
              <a:srgbClr val="22BABB"/>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CO" sz="3600" b="1" kern="1200" dirty="0">
              <a:solidFill>
                <a:schemeClr val="accent6">
                  <a:lumMod val="75000"/>
                </a:schemeClr>
              </a:solidFill>
            </a:rPr>
            <a:t>Se podrán adjudicar distintas personas de apoyo para distintos actos jurídicos en el mismo proceso.</a:t>
          </a:r>
        </a:p>
      </dsp:txBody>
      <dsp:txXfrm>
        <a:off x="0" y="4877395"/>
        <a:ext cx="5345906" cy="3207543"/>
      </dsp:txXfrm>
    </dsp:sp>
    <dsp:sp modelId="{AA44CF52-B654-4717-9B1E-E3AAAAA5EC7A}">
      <dsp:nvSpPr>
        <dsp:cNvPr id="0" name=""/>
        <dsp:cNvSpPr/>
      </dsp:nvSpPr>
      <dsp:spPr>
        <a:xfrm>
          <a:off x="5880496" y="4877395"/>
          <a:ext cx="5345906" cy="3207543"/>
        </a:xfrm>
        <a:prstGeom prst="rect">
          <a:avLst/>
        </a:prstGeom>
        <a:gradFill rotWithShape="0">
          <a:gsLst>
            <a:gs pos="0">
              <a:srgbClr val="348888"/>
            </a:gs>
            <a:gs pos="100000">
              <a:srgbClr val="22BABB"/>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CO" sz="3600" kern="1200" dirty="0"/>
            <a:t>La valoración de apoyos debe llevarse de acuerdo a las normas técnicas establecidas. </a:t>
          </a:r>
        </a:p>
      </dsp:txBody>
      <dsp:txXfrm>
        <a:off x="5880496" y="4877395"/>
        <a:ext cx="5345906" cy="3207543"/>
      </dsp:txXfrm>
    </dsp:sp>
    <dsp:sp modelId="{8548401F-BB9A-4D6A-A37D-829175E11FD2}">
      <dsp:nvSpPr>
        <dsp:cNvPr id="0" name=""/>
        <dsp:cNvSpPr/>
      </dsp:nvSpPr>
      <dsp:spPr>
        <a:xfrm>
          <a:off x="11760993" y="4877395"/>
          <a:ext cx="5345906" cy="3207543"/>
        </a:xfrm>
        <a:prstGeom prst="rect">
          <a:avLst/>
        </a:prstGeom>
        <a:gradFill rotWithShape="0">
          <a:gsLst>
            <a:gs pos="0">
              <a:srgbClr val="348888"/>
            </a:gs>
            <a:gs pos="100000">
              <a:srgbClr val="22BABB"/>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CO" sz="3600" kern="1200" dirty="0"/>
            <a:t>En todas las etapas de los procesos se deberá garantizar la disponibilidad de los ajustes razonables.</a:t>
          </a:r>
        </a:p>
      </dsp:txBody>
      <dsp:txXfrm>
        <a:off x="11760993" y="4877395"/>
        <a:ext cx="5345906" cy="32075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82E5A-5BC2-4364-8197-CB7BFC09A152}">
      <dsp:nvSpPr>
        <dsp:cNvPr id="0" name=""/>
        <dsp:cNvSpPr/>
      </dsp:nvSpPr>
      <dsp:spPr>
        <a:xfrm>
          <a:off x="-11322205" y="-1728891"/>
          <a:ext cx="13478083" cy="13478083"/>
        </a:xfrm>
        <a:prstGeom prst="blockArc">
          <a:avLst>
            <a:gd name="adj1" fmla="val 18900000"/>
            <a:gd name="adj2" fmla="val 2700000"/>
            <a:gd name="adj3" fmla="val 160"/>
          </a:avLst>
        </a:prstGeom>
        <a:noFill/>
        <a:ln w="25400" cap="flat" cmpd="sng" algn="ctr">
          <a:solidFill>
            <a:srgbClr val="F24405"/>
          </a:solidFill>
          <a:prstDash val="solid"/>
        </a:ln>
        <a:effectLst/>
      </dsp:spPr>
      <dsp:style>
        <a:lnRef idx="2">
          <a:scrgbClr r="0" g="0" b="0"/>
        </a:lnRef>
        <a:fillRef idx="0">
          <a:scrgbClr r="0" g="0" b="0"/>
        </a:fillRef>
        <a:effectRef idx="0">
          <a:scrgbClr r="0" g="0" b="0"/>
        </a:effectRef>
        <a:fontRef idx="minor"/>
      </dsp:style>
    </dsp:sp>
    <dsp:sp modelId="{2A96F560-3F42-48CF-A595-211647C0ECB2}">
      <dsp:nvSpPr>
        <dsp:cNvPr id="0" name=""/>
        <dsp:cNvSpPr/>
      </dsp:nvSpPr>
      <dsp:spPr>
        <a:xfrm>
          <a:off x="1390817" y="1002030"/>
          <a:ext cx="15844502" cy="2004060"/>
        </a:xfrm>
        <a:prstGeom prst="rect">
          <a:avLst/>
        </a:prstGeom>
        <a:solidFill>
          <a:srgbClr val="3488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0723" tIns="91440" rIns="91440" bIns="91440" numCol="1" spcCol="1270" anchor="t" anchorCtr="0">
          <a:noAutofit/>
        </a:bodyPr>
        <a:lstStyle/>
        <a:p>
          <a:pPr marL="0" lvl="0" indent="0" algn="l" defTabSz="1866900">
            <a:lnSpc>
              <a:spcPct val="90000"/>
            </a:lnSpc>
            <a:spcBef>
              <a:spcPct val="0"/>
            </a:spcBef>
            <a:spcAft>
              <a:spcPct val="35000"/>
            </a:spcAft>
            <a:buNone/>
          </a:pPr>
          <a:r>
            <a:rPr lang="en-US" sz="4200" kern="1200" dirty="0" err="1">
              <a:latin typeface="Glacial Indifference Bold"/>
            </a:rPr>
            <a:t>Jurisdicción</a:t>
          </a:r>
          <a:r>
            <a:rPr lang="en-US" sz="4200" kern="1200" dirty="0">
              <a:latin typeface="Glacial Indifference Bold"/>
            </a:rPr>
            <a:t> </a:t>
          </a:r>
          <a:r>
            <a:rPr lang="en-US" sz="4200" kern="1200" dirty="0" err="1">
              <a:latin typeface="Glacial Indifference Bold"/>
            </a:rPr>
            <a:t>Voluntaria</a:t>
          </a:r>
          <a:endParaRPr lang="es-CO" sz="4200" kern="1200" dirty="0"/>
        </a:p>
        <a:p>
          <a:pPr marL="285750" lvl="1" indent="-285750" algn="l" defTabSz="1600200">
            <a:lnSpc>
              <a:spcPct val="90000"/>
            </a:lnSpc>
            <a:spcBef>
              <a:spcPct val="0"/>
            </a:spcBef>
            <a:spcAft>
              <a:spcPct val="15000"/>
            </a:spcAft>
            <a:buChar char="•"/>
          </a:pPr>
          <a:r>
            <a:rPr lang="en-US" sz="3600" b="0" kern="1200" dirty="0" err="1">
              <a:solidFill>
                <a:prstClr val="white"/>
              </a:solidFill>
              <a:latin typeface="Arial" panose="020B0604020202020204" pitchFamily="34" charset="0"/>
              <a:ea typeface="+mn-ea"/>
              <a:cs typeface="Arial" panose="020B0604020202020204" pitchFamily="34" charset="0"/>
            </a:rPr>
            <a:t>Cuando</a:t>
          </a:r>
          <a:r>
            <a:rPr lang="en-US" sz="3600" b="0" kern="1200" dirty="0">
              <a:solidFill>
                <a:prstClr val="white"/>
              </a:solidFill>
              <a:latin typeface="Arial" panose="020B0604020202020204" pitchFamily="34" charset="0"/>
              <a:ea typeface="+mn-ea"/>
              <a:cs typeface="Arial" panose="020B0604020202020204" pitchFamily="34" charset="0"/>
            </a:rPr>
            <a:t> sea </a:t>
          </a:r>
          <a:r>
            <a:rPr lang="en-US" sz="3600" b="0" kern="1200" dirty="0" err="1">
              <a:solidFill>
                <a:prstClr val="white"/>
              </a:solidFill>
              <a:latin typeface="Arial" panose="020B0604020202020204" pitchFamily="34" charset="0"/>
              <a:ea typeface="+mn-ea"/>
              <a:cs typeface="Arial" panose="020B0604020202020204" pitchFamily="34" charset="0"/>
            </a:rPr>
            <a:t>promovido</a:t>
          </a:r>
          <a:r>
            <a:rPr lang="en-US" sz="3600" b="0" kern="1200" dirty="0">
              <a:solidFill>
                <a:prstClr val="white"/>
              </a:solidFill>
              <a:latin typeface="Arial" panose="020B0604020202020204" pitchFamily="34" charset="0"/>
              <a:ea typeface="+mn-ea"/>
              <a:cs typeface="Arial" panose="020B0604020202020204" pitchFamily="34" charset="0"/>
            </a:rPr>
            <a:t> </a:t>
          </a:r>
          <a:r>
            <a:rPr lang="en-US" sz="3600" b="0" kern="1200" dirty="0" err="1">
              <a:solidFill>
                <a:prstClr val="white"/>
              </a:solidFill>
              <a:latin typeface="Arial" panose="020B0604020202020204" pitchFamily="34" charset="0"/>
              <a:ea typeface="+mn-ea"/>
              <a:cs typeface="Arial" panose="020B0604020202020204" pitchFamily="34" charset="0"/>
            </a:rPr>
            <a:t>por</a:t>
          </a:r>
          <a:r>
            <a:rPr lang="en-US" sz="3600" b="0" kern="1200" dirty="0">
              <a:solidFill>
                <a:prstClr val="white"/>
              </a:solidFill>
              <a:latin typeface="Arial" panose="020B0604020202020204" pitchFamily="34" charset="0"/>
              <a:ea typeface="+mn-ea"/>
              <a:cs typeface="Arial" panose="020B0604020202020204" pitchFamily="34" charset="0"/>
            </a:rPr>
            <a:t> </a:t>
          </a:r>
          <a:r>
            <a:rPr lang="en-US" sz="3600" b="0" kern="1200" dirty="0" err="1">
              <a:solidFill>
                <a:prstClr val="white"/>
              </a:solidFill>
              <a:latin typeface="Arial" panose="020B0604020202020204" pitchFamily="34" charset="0"/>
              <a:ea typeface="+mn-ea"/>
              <a:cs typeface="Arial" panose="020B0604020202020204" pitchFamily="34" charset="0"/>
            </a:rPr>
            <a:t>el</a:t>
          </a:r>
          <a:r>
            <a:rPr lang="en-US" sz="3600" b="0" kern="1200" dirty="0">
              <a:solidFill>
                <a:prstClr val="white"/>
              </a:solidFill>
              <a:latin typeface="Arial" panose="020B0604020202020204" pitchFamily="34" charset="0"/>
              <a:ea typeface="+mn-ea"/>
              <a:cs typeface="Arial" panose="020B0604020202020204" pitchFamily="34" charset="0"/>
            </a:rPr>
            <a:t> titular del </a:t>
          </a:r>
          <a:r>
            <a:rPr lang="en-US" sz="3600" b="0" kern="1200" dirty="0" err="1">
              <a:solidFill>
                <a:prstClr val="white"/>
              </a:solidFill>
              <a:latin typeface="Arial" panose="020B0604020202020204" pitchFamily="34" charset="0"/>
              <a:ea typeface="+mn-ea"/>
              <a:cs typeface="Arial" panose="020B0604020202020204" pitchFamily="34" charset="0"/>
            </a:rPr>
            <a:t>acto</a:t>
          </a:r>
          <a:r>
            <a:rPr lang="en-US" sz="3600" b="0" kern="1200" dirty="0">
              <a:solidFill>
                <a:prstClr val="white"/>
              </a:solidFill>
              <a:latin typeface="Arial" panose="020B0604020202020204" pitchFamily="34" charset="0"/>
              <a:ea typeface="+mn-ea"/>
              <a:cs typeface="Arial" panose="020B0604020202020204" pitchFamily="34" charset="0"/>
            </a:rPr>
            <a:t> </a:t>
          </a:r>
          <a:r>
            <a:rPr lang="en-US" sz="3600" b="0" kern="1200" dirty="0" err="1">
              <a:solidFill>
                <a:prstClr val="white"/>
              </a:solidFill>
              <a:latin typeface="Arial" panose="020B0604020202020204" pitchFamily="34" charset="0"/>
              <a:ea typeface="+mn-ea"/>
              <a:cs typeface="Arial" panose="020B0604020202020204" pitchFamily="34" charset="0"/>
            </a:rPr>
            <a:t>jurídico</a:t>
          </a:r>
          <a:r>
            <a:rPr lang="en-US" sz="3600" b="0" kern="1200" dirty="0">
              <a:solidFill>
                <a:prstClr val="white"/>
              </a:solidFill>
              <a:latin typeface="Arial" panose="020B0604020202020204" pitchFamily="34" charset="0"/>
              <a:ea typeface="+mn-ea"/>
              <a:cs typeface="Arial" panose="020B0604020202020204" pitchFamily="34" charset="0"/>
            </a:rPr>
            <a:t>. </a:t>
          </a:r>
          <a:r>
            <a:rPr lang="en-US" sz="3600" kern="1200" dirty="0">
              <a:solidFill>
                <a:srgbClr val="9EF8EE"/>
              </a:solidFill>
              <a:latin typeface="Arial" panose="020B0604020202020204" pitchFamily="34" charset="0"/>
              <a:cs typeface="Arial" panose="020B0604020202020204" pitchFamily="34" charset="0"/>
            </a:rPr>
            <a:t>Ante </a:t>
          </a:r>
          <a:r>
            <a:rPr lang="en-US" sz="3600" kern="1200" dirty="0" err="1">
              <a:solidFill>
                <a:srgbClr val="9EF8EE"/>
              </a:solidFill>
              <a:latin typeface="Arial" panose="020B0604020202020204" pitchFamily="34" charset="0"/>
              <a:cs typeface="Arial" panose="020B0604020202020204" pitchFamily="34" charset="0"/>
            </a:rPr>
            <a:t>el</a:t>
          </a:r>
          <a:r>
            <a:rPr lang="en-US" sz="3600" kern="1200" dirty="0">
              <a:solidFill>
                <a:srgbClr val="9EF8EE"/>
              </a:solidFill>
              <a:latin typeface="Arial" panose="020B0604020202020204" pitchFamily="34" charset="0"/>
              <a:cs typeface="Arial" panose="020B0604020202020204" pitchFamily="34" charset="0"/>
            </a:rPr>
            <a:t> </a:t>
          </a:r>
          <a:r>
            <a:rPr lang="en-US" sz="3600" kern="1200" dirty="0" err="1">
              <a:solidFill>
                <a:srgbClr val="9EF8EE"/>
              </a:solidFill>
              <a:latin typeface="Arial" panose="020B0604020202020204" pitchFamily="34" charset="0"/>
              <a:cs typeface="Arial" panose="020B0604020202020204" pitchFamily="34" charset="0"/>
            </a:rPr>
            <a:t>juez</a:t>
          </a:r>
          <a:r>
            <a:rPr lang="en-US" sz="3600" kern="1200" dirty="0">
              <a:solidFill>
                <a:srgbClr val="9EF8EE"/>
              </a:solidFill>
              <a:latin typeface="Arial" panose="020B0604020202020204" pitchFamily="34" charset="0"/>
              <a:cs typeface="Arial" panose="020B0604020202020204" pitchFamily="34" charset="0"/>
            </a:rPr>
            <a:t> de </a:t>
          </a:r>
          <a:r>
            <a:rPr lang="en-US" sz="3600" kern="1200" dirty="0" err="1">
              <a:solidFill>
                <a:srgbClr val="9EF8EE"/>
              </a:solidFill>
              <a:latin typeface="Arial" panose="020B0604020202020204" pitchFamily="34" charset="0"/>
              <a:cs typeface="Arial" panose="020B0604020202020204" pitchFamily="34" charset="0"/>
            </a:rPr>
            <a:t>familia</a:t>
          </a:r>
          <a:r>
            <a:rPr lang="en-US" sz="3600" kern="1200" dirty="0">
              <a:solidFill>
                <a:srgbClr val="9EF8EE"/>
              </a:solidFill>
              <a:latin typeface="Arial" panose="020B0604020202020204" pitchFamily="34" charset="0"/>
              <a:cs typeface="Arial" panose="020B0604020202020204" pitchFamily="34" charset="0"/>
            </a:rPr>
            <a:t> del </a:t>
          </a:r>
          <a:r>
            <a:rPr lang="en-US" sz="3600" kern="1200" dirty="0" err="1">
              <a:solidFill>
                <a:srgbClr val="9EF8EE"/>
              </a:solidFill>
              <a:latin typeface="Arial" panose="020B0604020202020204" pitchFamily="34" charset="0"/>
              <a:cs typeface="Arial" panose="020B0604020202020204" pitchFamily="34" charset="0"/>
            </a:rPr>
            <a:t>domicilio</a:t>
          </a:r>
          <a:r>
            <a:rPr lang="en-US" sz="3600" kern="1200" dirty="0">
              <a:solidFill>
                <a:srgbClr val="9EF8EE"/>
              </a:solidFill>
              <a:latin typeface="Arial" panose="020B0604020202020204" pitchFamily="34" charset="0"/>
              <a:cs typeface="Arial" panose="020B0604020202020204" pitchFamily="34" charset="0"/>
            </a:rPr>
            <a:t> de la persona titular del </a:t>
          </a:r>
          <a:r>
            <a:rPr lang="en-US" sz="3600" kern="1200" dirty="0" err="1">
              <a:solidFill>
                <a:srgbClr val="9EF8EE"/>
              </a:solidFill>
              <a:latin typeface="Arial" panose="020B0604020202020204" pitchFamily="34" charset="0"/>
              <a:cs typeface="Arial" panose="020B0604020202020204" pitchFamily="34" charset="0"/>
            </a:rPr>
            <a:t>acto</a:t>
          </a:r>
          <a:endParaRPr lang="es-CO" sz="3600" kern="1200" dirty="0">
            <a:solidFill>
              <a:srgbClr val="9EF8EE"/>
            </a:solidFill>
            <a:latin typeface="Arial" panose="020B0604020202020204" pitchFamily="34" charset="0"/>
            <a:cs typeface="Arial" panose="020B0604020202020204" pitchFamily="34" charset="0"/>
          </a:endParaRPr>
        </a:p>
      </dsp:txBody>
      <dsp:txXfrm>
        <a:off x="1390817" y="1002030"/>
        <a:ext cx="15844502" cy="2004060"/>
      </dsp:txXfrm>
    </dsp:sp>
    <dsp:sp modelId="{71E5FB03-C105-4257-BBA8-658FADA0FA0E}">
      <dsp:nvSpPr>
        <dsp:cNvPr id="0" name=""/>
        <dsp:cNvSpPr/>
      </dsp:nvSpPr>
      <dsp:spPr>
        <a:xfrm>
          <a:off x="138280" y="751522"/>
          <a:ext cx="2505074" cy="2505074"/>
        </a:xfrm>
        <a:prstGeom prst="ellipse">
          <a:avLst/>
        </a:prstGeom>
        <a:solidFill>
          <a:schemeClr val="lt1">
            <a:hueOff val="0"/>
            <a:satOff val="0"/>
            <a:lumOff val="0"/>
            <a:alphaOff val="0"/>
          </a:schemeClr>
        </a:solidFill>
        <a:ln w="25400" cap="flat" cmpd="sng" algn="ctr">
          <a:solidFill>
            <a:srgbClr val="348888"/>
          </a:solidFill>
          <a:prstDash val="solid"/>
        </a:ln>
        <a:effectLst/>
      </dsp:spPr>
      <dsp:style>
        <a:lnRef idx="2">
          <a:scrgbClr r="0" g="0" b="0"/>
        </a:lnRef>
        <a:fillRef idx="1">
          <a:scrgbClr r="0" g="0" b="0"/>
        </a:fillRef>
        <a:effectRef idx="0">
          <a:scrgbClr r="0" g="0" b="0"/>
        </a:effectRef>
        <a:fontRef idx="minor"/>
      </dsp:style>
    </dsp:sp>
    <dsp:sp modelId="{0ED088F6-6BBA-4ECA-ACE3-5CF4E7E622B8}">
      <dsp:nvSpPr>
        <dsp:cNvPr id="0" name=""/>
        <dsp:cNvSpPr/>
      </dsp:nvSpPr>
      <dsp:spPr>
        <a:xfrm>
          <a:off x="2119293" y="4008120"/>
          <a:ext cx="15116026" cy="2004060"/>
        </a:xfrm>
        <a:prstGeom prst="rect">
          <a:avLst/>
        </a:prstGeom>
        <a:solidFill>
          <a:srgbClr val="FA7F0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0723" tIns="91440" rIns="91440" bIns="91440" numCol="1" spcCol="1270" anchor="t" anchorCtr="0">
          <a:noAutofit/>
        </a:bodyPr>
        <a:lstStyle/>
        <a:p>
          <a:pPr marL="0" lvl="0" indent="0" algn="l" defTabSz="1866900">
            <a:lnSpc>
              <a:spcPct val="90000"/>
            </a:lnSpc>
            <a:spcBef>
              <a:spcPct val="0"/>
            </a:spcBef>
            <a:spcAft>
              <a:spcPct val="35000"/>
            </a:spcAft>
            <a:buNone/>
          </a:pPr>
          <a:r>
            <a:rPr lang="en-US" sz="4200" kern="1200" dirty="0">
              <a:latin typeface="Glacial Indifference Bold"/>
            </a:rPr>
            <a:t>Verbal </a:t>
          </a:r>
          <a:r>
            <a:rPr lang="en-US" sz="4200" kern="1200" dirty="0" err="1">
              <a:latin typeface="Glacial Indifference Bold"/>
            </a:rPr>
            <a:t>Sumario</a:t>
          </a:r>
          <a:endParaRPr lang="es-CO" sz="4200" kern="1200" dirty="0"/>
        </a:p>
        <a:p>
          <a:pPr marL="285750" lvl="1" indent="-285750" algn="just" defTabSz="1600200">
            <a:lnSpc>
              <a:spcPct val="90000"/>
            </a:lnSpc>
            <a:spcBef>
              <a:spcPct val="0"/>
            </a:spcBef>
            <a:spcAft>
              <a:spcPct val="15000"/>
            </a:spcAft>
            <a:buChar char="•"/>
          </a:pPr>
          <a:r>
            <a:rPr lang="en-US" sz="3600" b="0" kern="1200" dirty="0" err="1">
              <a:latin typeface="Arial" panose="020B0604020202020204" pitchFamily="34" charset="0"/>
              <a:cs typeface="Arial" panose="020B0604020202020204" pitchFamily="34" charset="0"/>
            </a:rPr>
            <a:t>Cuando</a:t>
          </a:r>
          <a:r>
            <a:rPr lang="en-US" sz="3600" b="0" kern="1200" dirty="0">
              <a:latin typeface="Arial" panose="020B0604020202020204" pitchFamily="34" charset="0"/>
              <a:cs typeface="Arial" panose="020B0604020202020204" pitchFamily="34" charset="0"/>
            </a:rPr>
            <a:t> sea </a:t>
          </a:r>
          <a:r>
            <a:rPr lang="en-US" sz="3600" b="0" kern="1200" dirty="0" err="1">
              <a:latin typeface="Arial" panose="020B0604020202020204" pitchFamily="34" charset="0"/>
              <a:cs typeface="Arial" panose="020B0604020202020204" pitchFamily="34" charset="0"/>
            </a:rPr>
            <a:t>promovido</a:t>
          </a:r>
          <a:r>
            <a:rPr lang="en-US" sz="3600" b="0" kern="1200" dirty="0">
              <a:latin typeface="Arial" panose="020B0604020202020204" pitchFamily="34" charset="0"/>
              <a:cs typeface="Arial" panose="020B0604020202020204" pitchFamily="34" charset="0"/>
            </a:rPr>
            <a:t> </a:t>
          </a:r>
          <a:r>
            <a:rPr lang="en-US" sz="3600" b="1" kern="1200" dirty="0" err="1">
              <a:solidFill>
                <a:srgbClr val="9EF8EE"/>
              </a:solidFill>
              <a:latin typeface="Arial" panose="020B0604020202020204" pitchFamily="34" charset="0"/>
              <a:cs typeface="Arial" panose="020B0604020202020204" pitchFamily="34" charset="0"/>
            </a:rPr>
            <a:t>por</a:t>
          </a:r>
          <a:r>
            <a:rPr lang="en-US" sz="3600" b="1" kern="1200" dirty="0">
              <a:solidFill>
                <a:srgbClr val="9EF8EE"/>
              </a:solidFill>
              <a:latin typeface="Arial" panose="020B0604020202020204" pitchFamily="34" charset="0"/>
              <a:cs typeface="Arial" panose="020B0604020202020204" pitchFamily="34" charset="0"/>
            </a:rPr>
            <a:t> persona </a:t>
          </a:r>
          <a:r>
            <a:rPr lang="en-US" sz="3600" b="1" kern="1200" dirty="0" err="1">
              <a:solidFill>
                <a:srgbClr val="9EF8EE"/>
              </a:solidFill>
              <a:latin typeface="Arial" panose="020B0604020202020204" pitchFamily="34" charset="0"/>
              <a:cs typeface="Arial" panose="020B0604020202020204" pitchFamily="34" charset="0"/>
            </a:rPr>
            <a:t>distinta</a:t>
          </a:r>
          <a:r>
            <a:rPr lang="en-US" sz="3600" b="1" kern="1200" dirty="0">
              <a:solidFill>
                <a:srgbClr val="9EF8EE"/>
              </a:solidFill>
              <a:latin typeface="Arial" panose="020B0604020202020204" pitchFamily="34" charset="0"/>
              <a:cs typeface="Arial" panose="020B0604020202020204" pitchFamily="34" charset="0"/>
            </a:rPr>
            <a:t> al titular del </a:t>
          </a:r>
          <a:r>
            <a:rPr lang="en-US" sz="3600" b="1" kern="1200" dirty="0" err="1">
              <a:solidFill>
                <a:srgbClr val="9EF8EE"/>
              </a:solidFill>
              <a:latin typeface="Arial" panose="020B0604020202020204" pitchFamily="34" charset="0"/>
              <a:cs typeface="Arial" panose="020B0604020202020204" pitchFamily="34" charset="0"/>
            </a:rPr>
            <a:t>acto</a:t>
          </a:r>
          <a:r>
            <a:rPr lang="en-US" sz="3600" b="1" kern="1200" dirty="0">
              <a:solidFill>
                <a:srgbClr val="9EF8EE"/>
              </a:solidFill>
              <a:latin typeface="Arial" panose="020B0604020202020204" pitchFamily="34" charset="0"/>
              <a:cs typeface="Arial" panose="020B0604020202020204" pitchFamily="34" charset="0"/>
            </a:rPr>
            <a:t> </a:t>
          </a:r>
          <a:r>
            <a:rPr lang="en-US" sz="3600" b="1" kern="1200" dirty="0" err="1">
              <a:solidFill>
                <a:srgbClr val="9EF8EE"/>
              </a:solidFill>
              <a:latin typeface="Arial" panose="020B0604020202020204" pitchFamily="34" charset="0"/>
              <a:cs typeface="Arial" panose="020B0604020202020204" pitchFamily="34" charset="0"/>
            </a:rPr>
            <a:t>jurídico</a:t>
          </a:r>
          <a:r>
            <a:rPr lang="en-US" sz="3600" b="1" kern="1200" dirty="0">
              <a:solidFill>
                <a:srgbClr val="9EF8EE"/>
              </a:solidFill>
              <a:latin typeface="Arial" panose="020B0604020202020204" pitchFamily="34" charset="0"/>
              <a:cs typeface="Arial" panose="020B0604020202020204" pitchFamily="34" charset="0"/>
            </a:rPr>
            <a:t> </a:t>
          </a:r>
          <a:r>
            <a:rPr lang="en-US" sz="3600" kern="1200" dirty="0" err="1">
              <a:latin typeface="Arial" panose="020B0604020202020204" pitchFamily="34" charset="0"/>
              <a:cs typeface="Arial" panose="020B0604020202020204" pitchFamily="34" charset="0"/>
            </a:rPr>
            <a:t>en</a:t>
          </a:r>
          <a:r>
            <a:rPr lang="en-US" sz="3600" kern="1200" dirty="0">
              <a:latin typeface="Arial" panose="020B0604020202020204" pitchFamily="34" charset="0"/>
              <a:cs typeface="Arial" panose="020B0604020202020204" pitchFamily="34" charset="0"/>
            </a:rPr>
            <a:t> </a:t>
          </a:r>
          <a:r>
            <a:rPr lang="en-US" sz="3600" kern="1200" dirty="0" err="1">
              <a:latin typeface="Arial" panose="020B0604020202020204" pitchFamily="34" charset="0"/>
              <a:cs typeface="Arial" panose="020B0604020202020204" pitchFamily="34" charset="0"/>
            </a:rPr>
            <a:t>beneficio</a:t>
          </a:r>
          <a:r>
            <a:rPr lang="en-US" sz="3600" kern="1200" dirty="0">
              <a:latin typeface="Arial" panose="020B0604020202020204" pitchFamily="34" charset="0"/>
              <a:cs typeface="Arial" panose="020B0604020202020204" pitchFamily="34" charset="0"/>
            </a:rPr>
            <a:t> de la </a:t>
          </a:r>
          <a:r>
            <a:rPr lang="en-US" sz="3600" kern="1200" dirty="0" err="1">
              <a:latin typeface="Arial" panose="020B0604020202020204" pitchFamily="34" charset="0"/>
              <a:cs typeface="Arial" panose="020B0604020202020204" pitchFamily="34" charset="0"/>
            </a:rPr>
            <a:t>PcD</a:t>
          </a:r>
          <a:r>
            <a:rPr lang="en-US" sz="3600" kern="1200" dirty="0">
              <a:latin typeface="Open Sans Light Bold"/>
            </a:rPr>
            <a:t>. </a:t>
          </a:r>
          <a:endParaRPr lang="es-CO" sz="3600" kern="1200" dirty="0"/>
        </a:p>
      </dsp:txBody>
      <dsp:txXfrm>
        <a:off x="2119293" y="4008120"/>
        <a:ext cx="15116026" cy="2004060"/>
      </dsp:txXfrm>
    </dsp:sp>
    <dsp:sp modelId="{9F1B94B7-ECC0-46C6-AB09-D6532803C041}">
      <dsp:nvSpPr>
        <dsp:cNvPr id="0" name=""/>
        <dsp:cNvSpPr/>
      </dsp:nvSpPr>
      <dsp:spPr>
        <a:xfrm>
          <a:off x="866755" y="3757612"/>
          <a:ext cx="2505074" cy="2505074"/>
        </a:xfrm>
        <a:prstGeom prst="ellipse">
          <a:avLst/>
        </a:prstGeom>
        <a:solidFill>
          <a:schemeClr val="lt1">
            <a:hueOff val="0"/>
            <a:satOff val="0"/>
            <a:lumOff val="0"/>
            <a:alphaOff val="0"/>
          </a:schemeClr>
        </a:solidFill>
        <a:ln w="25400" cap="flat" cmpd="sng" algn="ctr">
          <a:solidFill>
            <a:srgbClr val="FA7F08"/>
          </a:solidFill>
          <a:prstDash val="solid"/>
        </a:ln>
        <a:effectLst/>
      </dsp:spPr>
      <dsp:style>
        <a:lnRef idx="2">
          <a:scrgbClr r="0" g="0" b="0"/>
        </a:lnRef>
        <a:fillRef idx="1">
          <a:scrgbClr r="0" g="0" b="0"/>
        </a:fillRef>
        <a:effectRef idx="0">
          <a:scrgbClr r="0" g="0" b="0"/>
        </a:effectRef>
        <a:fontRef idx="minor"/>
      </dsp:style>
    </dsp:sp>
    <dsp:sp modelId="{1EB5911C-9E67-4AD8-9D7D-BC1C5510119D}">
      <dsp:nvSpPr>
        <dsp:cNvPr id="0" name=""/>
        <dsp:cNvSpPr/>
      </dsp:nvSpPr>
      <dsp:spPr>
        <a:xfrm>
          <a:off x="1390817" y="7014209"/>
          <a:ext cx="15844502" cy="2004060"/>
        </a:xfrm>
        <a:prstGeom prst="rect">
          <a:avLst/>
        </a:prstGeom>
        <a:solidFill>
          <a:srgbClr val="C709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0723" tIns="91440" rIns="91440" bIns="91440" numCol="1" spcCol="1270" anchor="t" anchorCtr="0">
          <a:noAutofit/>
        </a:bodyPr>
        <a:lstStyle/>
        <a:p>
          <a:pPr marL="0" lvl="0" indent="0" algn="l" defTabSz="1866900">
            <a:lnSpc>
              <a:spcPct val="90000"/>
            </a:lnSpc>
            <a:spcBef>
              <a:spcPct val="0"/>
            </a:spcBef>
            <a:spcAft>
              <a:spcPct val="35000"/>
            </a:spcAft>
            <a:buNone/>
          </a:pPr>
          <a:r>
            <a:rPr lang="en-US" sz="4200" kern="1200" dirty="0" err="1">
              <a:latin typeface="Glacial Indifference Bold"/>
            </a:rPr>
            <a:t>REVISIÓN</a:t>
          </a:r>
          <a:endParaRPr lang="es-CO" sz="4200" b="1" kern="1200" dirty="0"/>
        </a:p>
        <a:p>
          <a:pPr marL="285750" lvl="1" indent="-285750" algn="l" defTabSz="1600200">
            <a:lnSpc>
              <a:spcPct val="90000"/>
            </a:lnSpc>
            <a:spcBef>
              <a:spcPct val="0"/>
            </a:spcBef>
            <a:spcAft>
              <a:spcPct val="15000"/>
            </a:spcAft>
            <a:buChar char="•"/>
          </a:pPr>
          <a:r>
            <a:rPr lang="en-US" sz="3600" b="0" kern="1200" dirty="0">
              <a:solidFill>
                <a:prstClr val="white"/>
              </a:solidFill>
              <a:latin typeface="Arial" panose="020B0604020202020204" pitchFamily="34" charset="0"/>
              <a:ea typeface="+mn-ea"/>
              <a:cs typeface="Arial" panose="020B0604020202020204" pitchFamily="34" charset="0"/>
            </a:rPr>
            <a:t>De las </a:t>
          </a:r>
          <a:r>
            <a:rPr lang="en-US" sz="3600" b="0" kern="1200" dirty="0" err="1">
              <a:solidFill>
                <a:prstClr val="white"/>
              </a:solidFill>
              <a:latin typeface="Arial" panose="020B0604020202020204" pitchFamily="34" charset="0"/>
              <a:ea typeface="+mn-ea"/>
              <a:cs typeface="Arial" panose="020B0604020202020204" pitchFamily="34" charset="0"/>
            </a:rPr>
            <a:t>sentencias</a:t>
          </a:r>
          <a:r>
            <a:rPr lang="en-US" sz="3600" b="0" kern="1200" dirty="0">
              <a:solidFill>
                <a:prstClr val="white"/>
              </a:solidFill>
              <a:latin typeface="Arial" panose="020B0604020202020204" pitchFamily="34" charset="0"/>
              <a:ea typeface="+mn-ea"/>
              <a:cs typeface="Arial" panose="020B0604020202020204" pitchFamily="34" charset="0"/>
            </a:rPr>
            <a:t> de </a:t>
          </a:r>
          <a:r>
            <a:rPr lang="en-US" sz="3600" b="1" kern="1200" dirty="0" err="1">
              <a:solidFill>
                <a:srgbClr val="9EF8EE"/>
              </a:solidFill>
              <a:latin typeface="Glacial Indifference"/>
            </a:rPr>
            <a:t>INTERDICCIÓN</a:t>
          </a:r>
          <a:r>
            <a:rPr lang="en-US" sz="3600" b="1" kern="1200" dirty="0">
              <a:solidFill>
                <a:srgbClr val="9EF8EE"/>
              </a:solidFill>
              <a:latin typeface="Glacial Indifference"/>
            </a:rPr>
            <a:t> e </a:t>
          </a:r>
          <a:r>
            <a:rPr lang="en-US" sz="3600" b="1" kern="1200" dirty="0" err="1">
              <a:solidFill>
                <a:srgbClr val="9EF8EE"/>
              </a:solidFill>
              <a:latin typeface="Glacial Indifference"/>
            </a:rPr>
            <a:t>INHABILITACIÓN</a:t>
          </a:r>
          <a:r>
            <a:rPr lang="en-US" sz="3600" kern="1200" dirty="0">
              <a:latin typeface="Glacial Indifference"/>
            </a:rPr>
            <a:t>, </a:t>
          </a:r>
          <a:r>
            <a:rPr lang="en-US" sz="3600" b="0" kern="1200" dirty="0" err="1">
              <a:solidFill>
                <a:prstClr val="white"/>
              </a:solidFill>
              <a:latin typeface="Arial" panose="020B0604020202020204" pitchFamily="34" charset="0"/>
              <a:ea typeface="+mn-ea"/>
              <a:cs typeface="Arial" panose="020B0604020202020204" pitchFamily="34" charset="0"/>
            </a:rPr>
            <a:t>ejecutoriadas</a:t>
          </a:r>
          <a:r>
            <a:rPr lang="en-US" sz="3600" b="0" kern="1200" dirty="0">
              <a:solidFill>
                <a:prstClr val="white"/>
              </a:solidFill>
              <a:latin typeface="Arial" panose="020B0604020202020204" pitchFamily="34" charset="0"/>
              <a:ea typeface="+mn-ea"/>
              <a:cs typeface="Arial" panose="020B0604020202020204" pitchFamily="34" charset="0"/>
            </a:rPr>
            <a:t> a 26 de </a:t>
          </a:r>
          <a:r>
            <a:rPr lang="en-US" sz="3600" b="0" kern="1200" dirty="0" err="1">
              <a:solidFill>
                <a:prstClr val="white"/>
              </a:solidFill>
              <a:latin typeface="Arial" panose="020B0604020202020204" pitchFamily="34" charset="0"/>
              <a:ea typeface="+mn-ea"/>
              <a:cs typeface="Arial" panose="020B0604020202020204" pitchFamily="34" charset="0"/>
            </a:rPr>
            <a:t>agosto</a:t>
          </a:r>
          <a:r>
            <a:rPr lang="en-US" sz="3600" b="0" kern="1200" dirty="0">
              <a:solidFill>
                <a:prstClr val="white"/>
              </a:solidFill>
              <a:latin typeface="Arial" panose="020B0604020202020204" pitchFamily="34" charset="0"/>
              <a:ea typeface="+mn-ea"/>
              <a:cs typeface="Arial" panose="020B0604020202020204" pitchFamily="34" charset="0"/>
            </a:rPr>
            <a:t> de 2019</a:t>
          </a:r>
          <a:endParaRPr lang="es-CO" sz="3600" b="0" kern="1200" dirty="0">
            <a:solidFill>
              <a:prstClr val="white"/>
            </a:solidFill>
            <a:latin typeface="Arial" panose="020B0604020202020204" pitchFamily="34" charset="0"/>
            <a:ea typeface="+mn-ea"/>
            <a:cs typeface="Arial" panose="020B0604020202020204" pitchFamily="34" charset="0"/>
          </a:endParaRPr>
        </a:p>
      </dsp:txBody>
      <dsp:txXfrm>
        <a:off x="1390817" y="7014209"/>
        <a:ext cx="15844502" cy="2004060"/>
      </dsp:txXfrm>
    </dsp:sp>
    <dsp:sp modelId="{5B7BD897-134E-4C38-8EA9-9C6308881DE4}">
      <dsp:nvSpPr>
        <dsp:cNvPr id="0" name=""/>
        <dsp:cNvSpPr/>
      </dsp:nvSpPr>
      <dsp:spPr>
        <a:xfrm>
          <a:off x="138280" y="6763702"/>
          <a:ext cx="2505074" cy="2505074"/>
        </a:xfrm>
        <a:prstGeom prst="ellipse">
          <a:avLst/>
        </a:prstGeom>
        <a:solidFill>
          <a:schemeClr val="lt1">
            <a:hueOff val="0"/>
            <a:satOff val="0"/>
            <a:lumOff val="0"/>
            <a:alphaOff val="0"/>
          </a:schemeClr>
        </a:solidFill>
        <a:ln w="25400" cap="flat" cmpd="sng" algn="ctr">
          <a:solidFill>
            <a:srgbClr val="C70988"/>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51328-D5A4-4DA1-9184-64A41D68B4C9}">
      <dsp:nvSpPr>
        <dsp:cNvPr id="0" name=""/>
        <dsp:cNvSpPr/>
      </dsp:nvSpPr>
      <dsp:spPr>
        <a:xfrm>
          <a:off x="4" y="0"/>
          <a:ext cx="17298687" cy="8939982"/>
        </a:xfrm>
        <a:prstGeom prst="rightArrow">
          <a:avLst/>
        </a:prstGeom>
        <a:solidFill>
          <a:schemeClr val="bg1"/>
        </a:solidFill>
        <a:ln>
          <a:noFill/>
        </a:ln>
        <a:effectLst/>
      </dsp:spPr>
      <dsp:style>
        <a:lnRef idx="0">
          <a:scrgbClr r="0" g="0" b="0"/>
        </a:lnRef>
        <a:fillRef idx="1">
          <a:scrgbClr r="0" g="0" b="0"/>
        </a:fillRef>
        <a:effectRef idx="0">
          <a:scrgbClr r="0" g="0" b="0"/>
        </a:effectRef>
        <a:fontRef idx="minor"/>
      </dsp:style>
    </dsp:sp>
    <dsp:sp modelId="{14750809-808E-4CF5-9959-65A6F87CD639}">
      <dsp:nvSpPr>
        <dsp:cNvPr id="0" name=""/>
        <dsp:cNvSpPr/>
      </dsp:nvSpPr>
      <dsp:spPr>
        <a:xfrm>
          <a:off x="1410" y="0"/>
          <a:ext cx="17273723" cy="7383996"/>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1460" tIns="251460" rIns="251460" bIns="251460" numCol="1" spcCol="1270" anchor="ctr" anchorCtr="0">
          <a:noAutofit/>
        </a:bodyPr>
        <a:lstStyle/>
        <a:p>
          <a:pPr marL="0" lvl="0" indent="0" algn="ctr" defTabSz="2933700">
            <a:lnSpc>
              <a:spcPct val="90000"/>
            </a:lnSpc>
            <a:spcBef>
              <a:spcPct val="0"/>
            </a:spcBef>
            <a:spcAft>
              <a:spcPct val="35000"/>
            </a:spcAft>
            <a:buClr>
              <a:srgbClr val="000000"/>
            </a:buClr>
            <a:buSzTx/>
            <a:buFont typeface="Arial"/>
            <a:buNone/>
          </a:pPr>
          <a:r>
            <a:rPr kumimoji="0" lang="en-US" sz="6600" b="1" i="0" u="none" strike="noStrike" kern="1200" cap="none" spc="0" normalizeH="0" baseline="0" noProof="0" dirty="0">
              <a:ln>
                <a:noFill/>
              </a:ln>
              <a:solidFill>
                <a:srgbClr val="F24405"/>
              </a:solidFill>
              <a:effectLst/>
              <a:uLnTx/>
              <a:uFillTx/>
              <a:latin typeface="Glacial Indifference Bold"/>
              <a:ea typeface="+mn-ea"/>
              <a:cs typeface="Arial"/>
              <a:sym typeface="Arial"/>
            </a:rPr>
            <a:t>¿COMO SE GARANTIZAN LOS</a:t>
          </a:r>
        </a:p>
        <a:p>
          <a:pPr marL="0" lvl="0" indent="0" algn="ctr" defTabSz="2933700">
            <a:lnSpc>
              <a:spcPct val="90000"/>
            </a:lnSpc>
            <a:spcBef>
              <a:spcPct val="0"/>
            </a:spcBef>
            <a:spcAft>
              <a:spcPct val="35000"/>
            </a:spcAft>
            <a:buClr>
              <a:srgbClr val="000000"/>
            </a:buClr>
            <a:buSzTx/>
            <a:buFont typeface="Arial"/>
            <a:buNone/>
          </a:pPr>
          <a:r>
            <a:rPr kumimoji="0" lang="en-US" sz="6600" b="1" i="0" u="none" strike="noStrike" kern="1200" cap="none" spc="0" normalizeH="0" baseline="0" noProof="0" dirty="0">
              <a:ln>
                <a:noFill/>
              </a:ln>
              <a:solidFill>
                <a:srgbClr val="F24405"/>
              </a:solidFill>
              <a:effectLst/>
              <a:uLnTx/>
              <a:uFillTx/>
              <a:latin typeface="Glacial Indifference Bold"/>
              <a:ea typeface="+mn-ea"/>
              <a:cs typeface="Arial"/>
              <a:sym typeface="Arial"/>
            </a:rPr>
            <a:t> DERECHOS DE LAS PERSONAS CON DISCAPACIDAD?</a:t>
          </a:r>
        </a:p>
      </dsp:txBody>
      <dsp:txXfrm>
        <a:off x="361867" y="360457"/>
        <a:ext cx="16552809" cy="66630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51328-D5A4-4DA1-9184-64A41D68B4C9}">
      <dsp:nvSpPr>
        <dsp:cNvPr id="0" name=""/>
        <dsp:cNvSpPr/>
      </dsp:nvSpPr>
      <dsp:spPr>
        <a:xfrm>
          <a:off x="4" y="0"/>
          <a:ext cx="17208199" cy="9335270"/>
        </a:xfrm>
        <a:prstGeom prst="rightArrow">
          <a:avLst/>
        </a:prstGeom>
        <a:solidFill>
          <a:schemeClr val="bg1"/>
        </a:solidFill>
        <a:ln>
          <a:noFill/>
        </a:ln>
        <a:effectLst/>
      </dsp:spPr>
      <dsp:style>
        <a:lnRef idx="0">
          <a:scrgbClr r="0" g="0" b="0"/>
        </a:lnRef>
        <a:fillRef idx="1">
          <a:scrgbClr r="0" g="0" b="0"/>
        </a:fillRef>
        <a:effectRef idx="0">
          <a:scrgbClr r="0" g="0" b="0"/>
        </a:effectRef>
        <a:fontRef idx="minor"/>
      </dsp:style>
    </dsp:sp>
    <dsp:sp modelId="{14750809-808E-4CF5-9959-65A6F87CD639}">
      <dsp:nvSpPr>
        <dsp:cNvPr id="0" name=""/>
        <dsp:cNvSpPr/>
      </dsp:nvSpPr>
      <dsp:spPr>
        <a:xfrm>
          <a:off x="0" y="0"/>
          <a:ext cx="17186183" cy="9335270"/>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1460" tIns="251460" rIns="251460" bIns="251460" numCol="1" spcCol="1270" anchor="ctr" anchorCtr="0">
          <a:noAutofit/>
        </a:bodyPr>
        <a:lstStyle/>
        <a:p>
          <a:pPr marL="0" lvl="0" indent="0" algn="ctr" defTabSz="2933700">
            <a:lnSpc>
              <a:spcPct val="100000"/>
            </a:lnSpc>
            <a:spcBef>
              <a:spcPct val="0"/>
            </a:spcBef>
            <a:spcAft>
              <a:spcPct val="35000"/>
            </a:spcAft>
            <a:buClr>
              <a:srgbClr val="000000"/>
            </a:buClr>
            <a:buSzTx/>
            <a:buFont typeface="Arial"/>
            <a:buNone/>
          </a:pPr>
          <a:r>
            <a:rPr lang="es-ES_tradnl" sz="6600" kern="1200" dirty="0">
              <a:solidFill>
                <a:schemeClr val="accent6">
                  <a:lumMod val="75000"/>
                </a:schemeClr>
              </a:solidFill>
              <a:latin typeface="Tw Cen MT" panose="020B0602020104020603" pitchFamily="34" charset="0"/>
            </a:rPr>
            <a:t>MODIFICACIÓN Y TERMINACIÓN</a:t>
          </a:r>
        </a:p>
        <a:p>
          <a:pPr marL="0" lvl="0" indent="0" algn="ctr" defTabSz="2933700">
            <a:lnSpc>
              <a:spcPct val="100000"/>
            </a:lnSpc>
            <a:spcBef>
              <a:spcPct val="0"/>
            </a:spcBef>
            <a:spcAft>
              <a:spcPct val="35000"/>
            </a:spcAft>
            <a:buClr>
              <a:srgbClr val="000000"/>
            </a:buClr>
            <a:buSzTx/>
            <a:buFont typeface="Arial"/>
            <a:buNone/>
          </a:pPr>
          <a:r>
            <a:rPr lang="en-US" sz="4400" kern="1200" dirty="0">
              <a:solidFill>
                <a:schemeClr val="tx1">
                  <a:lumMod val="75000"/>
                  <a:lumOff val="25000"/>
                </a:schemeClr>
              </a:solidFill>
              <a:latin typeface="Tw Cen MT" panose="020B0602020104020603" pitchFamily="34" charset="0"/>
            </a:rPr>
            <a:t>En </a:t>
          </a:r>
          <a:r>
            <a:rPr lang="en-US" sz="4400" kern="1200" dirty="0" err="1">
              <a:solidFill>
                <a:schemeClr val="tx1">
                  <a:lumMod val="75000"/>
                  <a:lumOff val="25000"/>
                </a:schemeClr>
              </a:solidFill>
              <a:latin typeface="Tw Cen MT" panose="020B0602020104020603" pitchFamily="34" charset="0"/>
            </a:rPr>
            <a:t>cualquier</a:t>
          </a:r>
          <a:r>
            <a:rPr lang="en-US" sz="4400" kern="1200" dirty="0">
              <a:solidFill>
                <a:schemeClr val="tx1">
                  <a:lumMod val="75000"/>
                  <a:lumOff val="25000"/>
                </a:schemeClr>
              </a:solidFill>
              <a:latin typeface="Tw Cen MT" panose="020B0602020104020603" pitchFamily="34" charset="0"/>
            </a:rPr>
            <a:t> </a:t>
          </a:r>
          <a:r>
            <a:rPr lang="en-US" sz="4400" kern="1200" dirty="0" err="1">
              <a:solidFill>
                <a:schemeClr val="tx1">
                  <a:lumMod val="75000"/>
                  <a:lumOff val="25000"/>
                </a:schemeClr>
              </a:solidFill>
              <a:latin typeface="Tw Cen MT" panose="020B0602020104020603" pitchFamily="34" charset="0"/>
            </a:rPr>
            <a:t>momento</a:t>
          </a:r>
          <a:r>
            <a:rPr lang="en-US" sz="4400" kern="1200" dirty="0">
              <a:solidFill>
                <a:schemeClr val="tx1">
                  <a:lumMod val="75000"/>
                  <a:lumOff val="25000"/>
                </a:schemeClr>
              </a:solidFill>
              <a:latin typeface="Tw Cen MT" panose="020B0602020104020603" pitchFamily="34" charset="0"/>
            </a:rPr>
            <a:t>, se </a:t>
          </a:r>
          <a:r>
            <a:rPr lang="en-US" sz="4400" kern="1200" dirty="0" err="1">
              <a:solidFill>
                <a:schemeClr val="tx1">
                  <a:lumMod val="75000"/>
                  <a:lumOff val="25000"/>
                </a:schemeClr>
              </a:solidFill>
              <a:latin typeface="Tw Cen MT" panose="020B0602020104020603" pitchFamily="34" charset="0"/>
            </a:rPr>
            <a:t>podrá</a:t>
          </a:r>
          <a:r>
            <a:rPr lang="en-US" sz="4400" kern="1200" dirty="0">
              <a:solidFill>
                <a:schemeClr val="tx1">
                  <a:lumMod val="75000"/>
                  <a:lumOff val="25000"/>
                </a:schemeClr>
              </a:solidFill>
              <a:latin typeface="Tw Cen MT" panose="020B0602020104020603" pitchFamily="34" charset="0"/>
            </a:rPr>
            <a:t> </a:t>
          </a:r>
          <a:r>
            <a:rPr lang="en-US" sz="4400" kern="1200" dirty="0" err="1">
              <a:solidFill>
                <a:schemeClr val="tx1">
                  <a:lumMod val="75000"/>
                  <a:lumOff val="25000"/>
                </a:schemeClr>
              </a:solidFill>
              <a:latin typeface="Tw Cen MT" panose="020B0602020104020603" pitchFamily="34" charset="0"/>
            </a:rPr>
            <a:t>solicitar</a:t>
          </a:r>
          <a:r>
            <a:rPr lang="en-US" sz="4400" kern="1200" dirty="0">
              <a:solidFill>
                <a:schemeClr val="tx1">
                  <a:lumMod val="75000"/>
                  <a:lumOff val="25000"/>
                </a:schemeClr>
              </a:solidFill>
              <a:latin typeface="Tw Cen MT" panose="020B0602020104020603" pitchFamily="34" charset="0"/>
            </a:rPr>
            <a:t>:</a:t>
          </a:r>
        </a:p>
        <a:p>
          <a:pPr marL="0" lvl="0" indent="0" algn="ctr" defTabSz="2933700">
            <a:lnSpc>
              <a:spcPct val="90000"/>
            </a:lnSpc>
            <a:spcBef>
              <a:spcPct val="0"/>
            </a:spcBef>
            <a:spcAft>
              <a:spcPct val="35000"/>
            </a:spcAft>
            <a:buClr>
              <a:srgbClr val="000000"/>
            </a:buClr>
            <a:buSzTx/>
            <a:buFont typeface="Arial"/>
            <a:buNone/>
          </a:pPr>
          <a:endParaRPr lang="en-US" sz="4400" kern="1200" dirty="0">
            <a:solidFill>
              <a:schemeClr val="tx1">
                <a:lumMod val="75000"/>
                <a:lumOff val="25000"/>
              </a:schemeClr>
            </a:solidFill>
            <a:latin typeface="Tw Cen MT" panose="020B0602020104020603" pitchFamily="34" charset="0"/>
          </a:endParaRPr>
        </a:p>
        <a:p>
          <a:pPr marL="0" lvl="0" indent="0" algn="l" defTabSz="2933700">
            <a:lnSpc>
              <a:spcPct val="90000"/>
            </a:lnSpc>
            <a:spcBef>
              <a:spcPct val="0"/>
            </a:spcBef>
            <a:spcAft>
              <a:spcPct val="35000"/>
            </a:spcAft>
            <a:buClr>
              <a:srgbClr val="000000"/>
            </a:buClr>
            <a:buSzTx/>
            <a:buFont typeface="Arial"/>
            <a:buNone/>
          </a:pPr>
          <a:r>
            <a:rPr lang="en-US" sz="3600" kern="1200" dirty="0">
              <a:solidFill>
                <a:schemeClr val="accent6">
                  <a:lumMod val="50000"/>
                </a:schemeClr>
              </a:solidFill>
              <a:latin typeface="Tw Cen MT" panose="020B0602020104020603" pitchFamily="34" charset="0"/>
            </a:rPr>
            <a:t>a. La persona titular del </a:t>
          </a:r>
          <a:r>
            <a:rPr lang="en-US" sz="3600" kern="1200" dirty="0" err="1">
              <a:solidFill>
                <a:schemeClr val="accent6">
                  <a:lumMod val="50000"/>
                </a:schemeClr>
              </a:solidFill>
              <a:latin typeface="Tw Cen MT" panose="020B0602020104020603" pitchFamily="34" charset="0"/>
            </a:rPr>
            <a:t>acto</a:t>
          </a:r>
          <a:r>
            <a:rPr lang="en-US" sz="3600" kern="1200" dirty="0">
              <a:solidFill>
                <a:schemeClr val="accent6">
                  <a:lumMod val="50000"/>
                </a:schemeClr>
              </a:solidFill>
              <a:latin typeface="Tw Cen MT" panose="020B0602020104020603" pitchFamily="34" charset="0"/>
            </a:rPr>
            <a:t> </a:t>
          </a:r>
          <a:r>
            <a:rPr lang="en-US" sz="3600" kern="1200" dirty="0" err="1">
              <a:solidFill>
                <a:schemeClr val="accent6">
                  <a:lumMod val="50000"/>
                </a:schemeClr>
              </a:solidFill>
              <a:latin typeface="Tw Cen MT" panose="020B0602020104020603" pitchFamily="34" charset="0"/>
            </a:rPr>
            <a:t>jurídico</a:t>
          </a:r>
          <a:endParaRPr lang="en-US" sz="3600" kern="1200" dirty="0">
            <a:solidFill>
              <a:schemeClr val="accent6">
                <a:lumMod val="50000"/>
              </a:schemeClr>
            </a:solidFill>
            <a:latin typeface="Tw Cen MT" panose="020B0602020104020603" pitchFamily="34" charset="0"/>
          </a:endParaRPr>
        </a:p>
        <a:p>
          <a:pPr marL="0" lvl="0" indent="0" algn="l" defTabSz="2933700">
            <a:lnSpc>
              <a:spcPct val="90000"/>
            </a:lnSpc>
            <a:spcBef>
              <a:spcPct val="0"/>
            </a:spcBef>
            <a:spcAft>
              <a:spcPct val="35000"/>
            </a:spcAft>
            <a:buClr>
              <a:srgbClr val="000000"/>
            </a:buClr>
            <a:buSzTx/>
            <a:buFont typeface="Arial"/>
            <a:buNone/>
          </a:pPr>
          <a:r>
            <a:rPr lang="en-US" sz="3600" kern="1200" dirty="0">
              <a:solidFill>
                <a:schemeClr val="accent6">
                  <a:lumMod val="50000"/>
                </a:schemeClr>
              </a:solidFill>
              <a:latin typeface="Tw Cen MT" panose="020B0602020104020603" pitchFamily="34" charset="0"/>
            </a:rPr>
            <a:t>b. La persona </a:t>
          </a:r>
          <a:r>
            <a:rPr lang="en-US" sz="3600" kern="1200" dirty="0" err="1">
              <a:solidFill>
                <a:schemeClr val="accent6">
                  <a:lumMod val="50000"/>
                </a:schemeClr>
              </a:solidFill>
              <a:latin typeface="Tw Cen MT" panose="020B0602020104020603" pitchFamily="34" charset="0"/>
            </a:rPr>
            <a:t>distinta</a:t>
          </a:r>
          <a:r>
            <a:rPr lang="en-US" sz="3600" kern="1200" dirty="0">
              <a:solidFill>
                <a:schemeClr val="accent6">
                  <a:lumMod val="50000"/>
                </a:schemeClr>
              </a:solidFill>
              <a:latin typeface="Tw Cen MT" panose="020B0602020104020603" pitchFamily="34" charset="0"/>
            </a:rPr>
            <a:t> que </a:t>
          </a:r>
          <a:r>
            <a:rPr lang="en-US" sz="3600" kern="1200" dirty="0" err="1">
              <a:solidFill>
                <a:schemeClr val="accent6">
                  <a:lumMod val="50000"/>
                </a:schemeClr>
              </a:solidFill>
              <a:latin typeface="Tw Cen MT" panose="020B0602020104020603" pitchFamily="34" charset="0"/>
            </a:rPr>
            <a:t>haya</a:t>
          </a:r>
          <a:r>
            <a:rPr lang="en-US" sz="3600" kern="1200" dirty="0">
              <a:solidFill>
                <a:schemeClr val="accent6">
                  <a:lumMod val="50000"/>
                </a:schemeClr>
              </a:solidFill>
              <a:latin typeface="Tw Cen MT" panose="020B0602020104020603" pitchFamily="34" charset="0"/>
            </a:rPr>
            <a:t> </a:t>
          </a:r>
          <a:r>
            <a:rPr lang="en-US" sz="3600" kern="1200" dirty="0" err="1">
              <a:solidFill>
                <a:schemeClr val="accent6">
                  <a:lumMod val="50000"/>
                </a:schemeClr>
              </a:solidFill>
              <a:latin typeface="Tw Cen MT" panose="020B0602020104020603" pitchFamily="34" charset="0"/>
            </a:rPr>
            <a:t>promovido</a:t>
          </a:r>
          <a:r>
            <a:rPr lang="en-US" sz="3600" kern="1200" dirty="0">
              <a:solidFill>
                <a:schemeClr val="accent6">
                  <a:lumMod val="50000"/>
                </a:schemeClr>
              </a:solidFill>
              <a:latin typeface="Tw Cen MT" panose="020B0602020104020603" pitchFamily="34" charset="0"/>
            </a:rPr>
            <a:t> </a:t>
          </a:r>
          <a:r>
            <a:rPr lang="en-US" sz="3600" kern="1200" dirty="0" err="1">
              <a:solidFill>
                <a:schemeClr val="accent6">
                  <a:lumMod val="50000"/>
                </a:schemeClr>
              </a:solidFill>
              <a:latin typeface="Tw Cen MT" panose="020B0602020104020603" pitchFamily="34" charset="0"/>
            </a:rPr>
            <a:t>el</a:t>
          </a:r>
          <a:r>
            <a:rPr lang="en-US" sz="3600" kern="1200" dirty="0">
              <a:solidFill>
                <a:schemeClr val="accent6">
                  <a:lumMod val="50000"/>
                </a:schemeClr>
              </a:solidFill>
              <a:latin typeface="Tw Cen MT" panose="020B0602020104020603" pitchFamily="34" charset="0"/>
            </a:rPr>
            <a:t> </a:t>
          </a:r>
          <a:r>
            <a:rPr lang="en-US" sz="3600" kern="1200" dirty="0" err="1">
              <a:solidFill>
                <a:schemeClr val="accent6">
                  <a:lumMod val="50000"/>
                </a:schemeClr>
              </a:solidFill>
              <a:latin typeface="Tw Cen MT" panose="020B0602020104020603" pitchFamily="34" charset="0"/>
            </a:rPr>
            <a:t>proceso</a:t>
          </a:r>
          <a:r>
            <a:rPr lang="en-US" sz="3600" kern="1200" dirty="0">
              <a:solidFill>
                <a:schemeClr val="accent6">
                  <a:lumMod val="50000"/>
                </a:schemeClr>
              </a:solidFill>
              <a:latin typeface="Tw Cen MT" panose="020B0602020104020603" pitchFamily="34" charset="0"/>
            </a:rPr>
            <a:t> de </a:t>
          </a:r>
          <a:r>
            <a:rPr lang="en-US" sz="3600" kern="1200" dirty="0" err="1">
              <a:solidFill>
                <a:schemeClr val="accent6">
                  <a:lumMod val="50000"/>
                </a:schemeClr>
              </a:solidFill>
              <a:latin typeface="Tw Cen MT" panose="020B0602020104020603" pitchFamily="34" charset="0"/>
            </a:rPr>
            <a:t>adjudicación</a:t>
          </a:r>
          <a:r>
            <a:rPr lang="en-US" sz="3600" kern="1200" dirty="0">
              <a:solidFill>
                <a:schemeClr val="accent6">
                  <a:lumMod val="50000"/>
                </a:schemeClr>
              </a:solidFill>
              <a:latin typeface="Tw Cen MT" panose="020B0602020104020603" pitchFamily="34" charset="0"/>
            </a:rPr>
            <a:t> judicial y que </a:t>
          </a:r>
          <a:r>
            <a:rPr lang="en-US" sz="3600" kern="1200" dirty="0" err="1">
              <a:solidFill>
                <a:schemeClr val="accent6">
                  <a:lumMod val="50000"/>
                </a:schemeClr>
              </a:solidFill>
              <a:latin typeface="Tw Cen MT" panose="020B0602020104020603" pitchFamily="34" charset="0"/>
            </a:rPr>
            <a:t>demuestre</a:t>
          </a:r>
          <a:r>
            <a:rPr lang="en-US" sz="3600" kern="1200" dirty="0">
              <a:solidFill>
                <a:schemeClr val="accent6">
                  <a:lumMod val="50000"/>
                </a:schemeClr>
              </a:solidFill>
              <a:latin typeface="Tw Cen MT" panose="020B0602020104020603" pitchFamily="34" charset="0"/>
            </a:rPr>
            <a:t> </a:t>
          </a:r>
          <a:r>
            <a:rPr lang="en-US" sz="3600" kern="1200" dirty="0" err="1">
              <a:solidFill>
                <a:schemeClr val="accent6">
                  <a:lumMod val="50000"/>
                </a:schemeClr>
              </a:solidFill>
              <a:latin typeface="Tw Cen MT" panose="020B0602020104020603" pitchFamily="34" charset="0"/>
            </a:rPr>
            <a:t>interés</a:t>
          </a:r>
          <a:r>
            <a:rPr lang="en-US" sz="3600" kern="1200" dirty="0">
              <a:solidFill>
                <a:schemeClr val="accent6">
                  <a:lumMod val="50000"/>
                </a:schemeClr>
              </a:solidFill>
              <a:latin typeface="Tw Cen MT" panose="020B0602020104020603" pitchFamily="34" charset="0"/>
            </a:rPr>
            <a:t> </a:t>
          </a:r>
          <a:r>
            <a:rPr lang="en-US" sz="3600" kern="1200" dirty="0" err="1">
              <a:solidFill>
                <a:schemeClr val="accent6">
                  <a:lumMod val="50000"/>
                </a:schemeClr>
              </a:solidFill>
              <a:latin typeface="Tw Cen MT" panose="020B0602020104020603" pitchFamily="34" charset="0"/>
            </a:rPr>
            <a:t>legítimo</a:t>
          </a:r>
          <a:r>
            <a:rPr lang="en-US" sz="3600" kern="1200" dirty="0">
              <a:solidFill>
                <a:schemeClr val="accent6">
                  <a:lumMod val="50000"/>
                </a:schemeClr>
              </a:solidFill>
              <a:latin typeface="Tw Cen MT" panose="020B0602020104020603" pitchFamily="34" charset="0"/>
            </a:rPr>
            <a:t> </a:t>
          </a:r>
          <a:r>
            <a:rPr lang="en-US" sz="3600" kern="1200" dirty="0" err="1">
              <a:solidFill>
                <a:schemeClr val="accent6">
                  <a:lumMod val="50000"/>
                </a:schemeClr>
              </a:solidFill>
              <a:latin typeface="Tw Cen MT" panose="020B0602020104020603" pitchFamily="34" charset="0"/>
            </a:rPr>
            <a:t>podrá</a:t>
          </a:r>
          <a:r>
            <a:rPr lang="en-US" sz="3600" kern="1200" dirty="0">
              <a:solidFill>
                <a:schemeClr val="accent6">
                  <a:lumMod val="50000"/>
                </a:schemeClr>
              </a:solidFill>
              <a:latin typeface="Tw Cen MT" panose="020B0602020104020603" pitchFamily="34" charset="0"/>
            </a:rPr>
            <a:t> solicitor</a:t>
          </a:r>
        </a:p>
        <a:p>
          <a:pPr marL="0" lvl="0" indent="0" algn="l" defTabSz="2933700">
            <a:lnSpc>
              <a:spcPct val="90000"/>
            </a:lnSpc>
            <a:spcBef>
              <a:spcPct val="0"/>
            </a:spcBef>
            <a:spcAft>
              <a:spcPct val="35000"/>
            </a:spcAft>
            <a:buClr>
              <a:srgbClr val="000000"/>
            </a:buClr>
            <a:buSzTx/>
            <a:buFont typeface="Arial"/>
            <a:buNone/>
          </a:pPr>
          <a:r>
            <a:rPr lang="en-US" sz="3600" kern="1200" dirty="0">
              <a:solidFill>
                <a:schemeClr val="accent6">
                  <a:lumMod val="50000"/>
                </a:schemeClr>
              </a:solidFill>
              <a:latin typeface="Tw Cen MT" panose="020B0602020104020603" pitchFamily="34" charset="0"/>
            </a:rPr>
            <a:t>c. La persona </a:t>
          </a:r>
          <a:r>
            <a:rPr lang="en-US" sz="3600" kern="1200" dirty="0" err="1">
              <a:solidFill>
                <a:schemeClr val="accent6">
                  <a:lumMod val="50000"/>
                </a:schemeClr>
              </a:solidFill>
              <a:latin typeface="Tw Cen MT" panose="020B0602020104020603" pitchFamily="34" charset="0"/>
            </a:rPr>
            <a:t>designada</a:t>
          </a:r>
          <a:r>
            <a:rPr lang="en-US" sz="3600" kern="1200" dirty="0">
              <a:solidFill>
                <a:schemeClr val="accent6">
                  <a:lumMod val="50000"/>
                </a:schemeClr>
              </a:solidFill>
              <a:latin typeface="Tw Cen MT" panose="020B0602020104020603" pitchFamily="34" charset="0"/>
            </a:rPr>
            <a:t> </a:t>
          </a:r>
          <a:r>
            <a:rPr lang="en-US" sz="3600" kern="1200" dirty="0" err="1">
              <a:solidFill>
                <a:schemeClr val="accent6">
                  <a:lumMod val="50000"/>
                </a:schemeClr>
              </a:solidFill>
              <a:latin typeface="Tw Cen MT" panose="020B0602020104020603" pitchFamily="34" charset="0"/>
            </a:rPr>
            <a:t>como</a:t>
          </a:r>
          <a:r>
            <a:rPr lang="en-US" sz="3600" kern="1200" dirty="0">
              <a:solidFill>
                <a:schemeClr val="accent6">
                  <a:lumMod val="50000"/>
                </a:schemeClr>
              </a:solidFill>
              <a:latin typeface="Tw Cen MT" panose="020B0602020104020603" pitchFamily="34" charset="0"/>
            </a:rPr>
            <a:t> </a:t>
          </a:r>
          <a:r>
            <a:rPr lang="en-US" sz="3600" kern="1200" dirty="0" err="1">
              <a:solidFill>
                <a:schemeClr val="accent6">
                  <a:lumMod val="50000"/>
                </a:schemeClr>
              </a:solidFill>
              <a:latin typeface="Tw Cen MT" panose="020B0602020104020603" pitchFamily="34" charset="0"/>
            </a:rPr>
            <a:t>apoyo</a:t>
          </a:r>
          <a:r>
            <a:rPr lang="en-US" sz="3600" kern="1200" dirty="0">
              <a:solidFill>
                <a:schemeClr val="accent6">
                  <a:lumMod val="50000"/>
                </a:schemeClr>
              </a:solidFill>
              <a:latin typeface="Tw Cen MT" panose="020B0602020104020603" pitchFamily="34" charset="0"/>
            </a:rPr>
            <a:t>, </a:t>
          </a:r>
          <a:r>
            <a:rPr lang="en-US" sz="3600" kern="1200" dirty="0" err="1">
              <a:solidFill>
                <a:schemeClr val="accent6">
                  <a:lumMod val="50000"/>
                </a:schemeClr>
              </a:solidFill>
              <a:latin typeface="Tw Cen MT" panose="020B0602020104020603" pitchFamily="34" charset="0"/>
            </a:rPr>
            <a:t>cuando</a:t>
          </a:r>
          <a:r>
            <a:rPr lang="en-US" sz="3600" kern="1200" dirty="0">
              <a:solidFill>
                <a:schemeClr val="accent6">
                  <a:lumMod val="50000"/>
                </a:schemeClr>
              </a:solidFill>
              <a:latin typeface="Tw Cen MT" panose="020B0602020104020603" pitchFamily="34" charset="0"/>
            </a:rPr>
            <a:t> </a:t>
          </a:r>
          <a:r>
            <a:rPr lang="en-US" sz="3600" kern="1200" dirty="0" err="1">
              <a:solidFill>
                <a:schemeClr val="accent6">
                  <a:lumMod val="50000"/>
                </a:schemeClr>
              </a:solidFill>
              <a:latin typeface="Tw Cen MT" panose="020B0602020104020603" pitchFamily="34" charset="0"/>
            </a:rPr>
            <a:t>medie</a:t>
          </a:r>
          <a:r>
            <a:rPr lang="en-US" sz="3600" kern="1200" dirty="0">
              <a:solidFill>
                <a:schemeClr val="accent6">
                  <a:lumMod val="50000"/>
                </a:schemeClr>
              </a:solidFill>
              <a:latin typeface="Tw Cen MT" panose="020B0602020104020603" pitchFamily="34" charset="0"/>
            </a:rPr>
            <a:t> </a:t>
          </a:r>
          <a:r>
            <a:rPr lang="en-US" sz="3600" kern="1200" dirty="0" err="1">
              <a:solidFill>
                <a:schemeClr val="accent6">
                  <a:lumMod val="50000"/>
                </a:schemeClr>
              </a:solidFill>
              <a:latin typeface="Tw Cen MT" panose="020B0602020104020603" pitchFamily="34" charset="0"/>
            </a:rPr>
            <a:t>justa</a:t>
          </a:r>
          <a:r>
            <a:rPr lang="en-US" sz="3600" kern="1200" dirty="0">
              <a:solidFill>
                <a:schemeClr val="accent6">
                  <a:lumMod val="50000"/>
                </a:schemeClr>
              </a:solidFill>
              <a:latin typeface="Tw Cen MT" panose="020B0602020104020603" pitchFamily="34" charset="0"/>
            </a:rPr>
            <a:t> causa</a:t>
          </a:r>
        </a:p>
        <a:p>
          <a:pPr marL="0" lvl="0" indent="0" algn="l" defTabSz="2933700">
            <a:lnSpc>
              <a:spcPct val="90000"/>
            </a:lnSpc>
            <a:spcBef>
              <a:spcPct val="0"/>
            </a:spcBef>
            <a:spcAft>
              <a:spcPct val="35000"/>
            </a:spcAft>
            <a:buClr>
              <a:srgbClr val="000000"/>
            </a:buClr>
            <a:buSzTx/>
            <a:buFont typeface="Arial"/>
            <a:buNone/>
          </a:pPr>
          <a:r>
            <a:rPr lang="en-US" sz="3600" kern="1200" dirty="0">
              <a:solidFill>
                <a:schemeClr val="accent6">
                  <a:lumMod val="50000"/>
                </a:schemeClr>
              </a:solidFill>
              <a:latin typeface="Tw Cen MT" panose="020B0602020104020603" pitchFamily="34" charset="0"/>
            </a:rPr>
            <a:t>d. El </a:t>
          </a:r>
          <a:r>
            <a:rPr lang="en-US" sz="3600" kern="1200" dirty="0" err="1">
              <a:solidFill>
                <a:schemeClr val="accent6">
                  <a:lumMod val="50000"/>
                </a:schemeClr>
              </a:solidFill>
              <a:latin typeface="Tw Cen MT" panose="020B0602020104020603" pitchFamily="34" charset="0"/>
            </a:rPr>
            <a:t>juez</a:t>
          </a:r>
          <a:r>
            <a:rPr lang="en-US" sz="3600" kern="1200" dirty="0">
              <a:solidFill>
                <a:schemeClr val="accent6">
                  <a:lumMod val="50000"/>
                </a:schemeClr>
              </a:solidFill>
              <a:latin typeface="Tw Cen MT" panose="020B0602020104020603" pitchFamily="34" charset="0"/>
            </a:rPr>
            <a:t> de </a:t>
          </a:r>
          <a:r>
            <a:rPr lang="en-US" sz="3600" kern="1200" dirty="0" err="1">
              <a:solidFill>
                <a:schemeClr val="accent6">
                  <a:lumMod val="50000"/>
                </a:schemeClr>
              </a:solidFill>
              <a:latin typeface="Tw Cen MT" panose="020B0602020104020603" pitchFamily="34" charset="0"/>
            </a:rPr>
            <a:t>oficio</a:t>
          </a:r>
          <a:endParaRPr lang="en-US" sz="3600" kern="1200" dirty="0">
            <a:solidFill>
              <a:schemeClr val="accent6">
                <a:lumMod val="50000"/>
              </a:schemeClr>
            </a:solidFill>
            <a:latin typeface="Tw Cen MT" panose="020B0602020104020603" pitchFamily="34" charset="0"/>
          </a:endParaRPr>
        </a:p>
        <a:p>
          <a:pPr marL="0" lvl="0" indent="0" algn="ctr" defTabSz="2933700">
            <a:lnSpc>
              <a:spcPct val="90000"/>
            </a:lnSpc>
            <a:spcBef>
              <a:spcPct val="0"/>
            </a:spcBef>
            <a:spcAft>
              <a:spcPct val="35000"/>
            </a:spcAft>
            <a:buClr>
              <a:srgbClr val="000000"/>
            </a:buClr>
            <a:buSzTx/>
            <a:buFont typeface="Arial"/>
            <a:buNone/>
          </a:pPr>
          <a:endParaRPr kumimoji="0" lang="en-US" sz="3600" b="1" i="0" u="none" strike="noStrike" kern="1200" cap="none" spc="0" normalizeH="0" baseline="0" noProof="0" dirty="0">
            <a:ln>
              <a:noFill/>
            </a:ln>
            <a:solidFill>
              <a:schemeClr val="tx1">
                <a:lumMod val="75000"/>
                <a:lumOff val="25000"/>
              </a:schemeClr>
            </a:solidFill>
            <a:effectLst/>
            <a:uLnTx/>
            <a:uFillTx/>
            <a:latin typeface="Tw Cen MT" panose="020B0602020104020603" pitchFamily="34" charset="0"/>
            <a:ea typeface="+mn-ea"/>
            <a:cs typeface="Arial"/>
            <a:sym typeface="Arial"/>
          </a:endParaRPr>
        </a:p>
        <a:p>
          <a:pPr marL="0" lvl="0" indent="0" algn="ctr" defTabSz="2933700">
            <a:lnSpc>
              <a:spcPct val="90000"/>
            </a:lnSpc>
            <a:spcBef>
              <a:spcPct val="0"/>
            </a:spcBef>
            <a:spcAft>
              <a:spcPct val="35000"/>
            </a:spcAft>
            <a:buClr>
              <a:srgbClr val="000000"/>
            </a:buClr>
            <a:buSzTx/>
            <a:buFont typeface="Arial"/>
            <a:buNone/>
          </a:pPr>
          <a:r>
            <a:rPr lang="en-US" sz="3600" kern="1200" dirty="0">
              <a:solidFill>
                <a:schemeClr val="tx1">
                  <a:lumMod val="75000"/>
                  <a:lumOff val="25000"/>
                </a:schemeClr>
              </a:solidFill>
              <a:latin typeface="Tw Cen MT" panose="020B0602020104020603" pitchFamily="34" charset="0"/>
            </a:rPr>
            <a:t>El </a:t>
          </a:r>
          <a:r>
            <a:rPr lang="en-US" sz="3600" kern="1200" dirty="0" err="1">
              <a:solidFill>
                <a:schemeClr val="tx1">
                  <a:lumMod val="75000"/>
                  <a:lumOff val="25000"/>
                </a:schemeClr>
              </a:solidFill>
              <a:latin typeface="Tw Cen MT" panose="020B0602020104020603" pitchFamily="34" charset="0"/>
            </a:rPr>
            <a:t>Juez</a:t>
          </a:r>
          <a:r>
            <a:rPr lang="en-US" sz="3600" kern="1200" dirty="0">
              <a:solidFill>
                <a:schemeClr val="tx1">
                  <a:lumMod val="75000"/>
                  <a:lumOff val="25000"/>
                </a:schemeClr>
              </a:solidFill>
              <a:latin typeface="Tw Cen MT" panose="020B0602020104020603" pitchFamily="34" charset="0"/>
            </a:rPr>
            <a:t> </a:t>
          </a:r>
          <a:r>
            <a:rPr lang="en-US" sz="3600" kern="1200" dirty="0" err="1">
              <a:solidFill>
                <a:schemeClr val="tx1">
                  <a:lumMod val="75000"/>
                  <a:lumOff val="25000"/>
                </a:schemeClr>
              </a:solidFill>
              <a:latin typeface="Tw Cen MT" panose="020B0602020104020603" pitchFamily="34" charset="0"/>
            </a:rPr>
            <a:t>deberá</a:t>
          </a:r>
          <a:r>
            <a:rPr lang="en-US" sz="3600" kern="1200" dirty="0">
              <a:solidFill>
                <a:schemeClr val="tx1">
                  <a:lumMod val="75000"/>
                  <a:lumOff val="25000"/>
                </a:schemeClr>
              </a:solidFill>
              <a:latin typeface="Tw Cen MT" panose="020B0602020104020603" pitchFamily="34" charset="0"/>
            </a:rPr>
            <a:t> </a:t>
          </a:r>
          <a:r>
            <a:rPr lang="en-US" sz="3600" kern="1200" dirty="0" err="1">
              <a:solidFill>
                <a:schemeClr val="tx1">
                  <a:lumMod val="75000"/>
                  <a:lumOff val="25000"/>
                </a:schemeClr>
              </a:solidFill>
              <a:latin typeface="Tw Cen MT" panose="020B0602020104020603" pitchFamily="34" charset="0"/>
            </a:rPr>
            <a:t>notificar</a:t>
          </a:r>
          <a:r>
            <a:rPr lang="en-US" sz="3600" kern="1200" dirty="0">
              <a:solidFill>
                <a:schemeClr val="tx1">
                  <a:lumMod val="75000"/>
                  <a:lumOff val="25000"/>
                </a:schemeClr>
              </a:solidFill>
              <a:latin typeface="Tw Cen MT" panose="020B0602020104020603" pitchFamily="34" charset="0"/>
            </a:rPr>
            <a:t> de </a:t>
          </a:r>
          <a:r>
            <a:rPr lang="en-US" sz="3600" kern="1200" dirty="0" err="1">
              <a:solidFill>
                <a:schemeClr val="tx1">
                  <a:lumMod val="75000"/>
                  <a:lumOff val="25000"/>
                </a:schemeClr>
              </a:solidFill>
              <a:latin typeface="Tw Cen MT" panose="020B0602020104020603" pitchFamily="34" charset="0"/>
            </a:rPr>
            <a:t>ello</a:t>
          </a:r>
          <a:r>
            <a:rPr lang="en-US" sz="3600" kern="1200" dirty="0">
              <a:solidFill>
                <a:schemeClr val="tx1">
                  <a:lumMod val="75000"/>
                  <a:lumOff val="25000"/>
                </a:schemeClr>
              </a:solidFill>
              <a:latin typeface="Tw Cen MT" panose="020B0602020104020603" pitchFamily="34" charset="0"/>
            </a:rPr>
            <a:t> a las personas </a:t>
          </a:r>
          <a:r>
            <a:rPr lang="en-US" sz="3600" kern="1200" dirty="0" err="1">
              <a:solidFill>
                <a:schemeClr val="tx1">
                  <a:lumMod val="75000"/>
                  <a:lumOff val="25000"/>
                </a:schemeClr>
              </a:solidFill>
              <a:latin typeface="Tw Cen MT" panose="020B0602020104020603" pitchFamily="34" charset="0"/>
            </a:rPr>
            <a:t>designadas</a:t>
          </a:r>
          <a:r>
            <a:rPr lang="en-US" sz="3600" kern="1200" dirty="0">
              <a:solidFill>
                <a:schemeClr val="tx1">
                  <a:lumMod val="75000"/>
                  <a:lumOff val="25000"/>
                </a:schemeClr>
              </a:solidFill>
              <a:latin typeface="Tw Cen MT" panose="020B0602020104020603" pitchFamily="34" charset="0"/>
            </a:rPr>
            <a:t> </a:t>
          </a:r>
          <a:r>
            <a:rPr lang="en-US" sz="3600" kern="1200" dirty="0" err="1">
              <a:solidFill>
                <a:schemeClr val="tx1">
                  <a:lumMod val="75000"/>
                  <a:lumOff val="25000"/>
                </a:schemeClr>
              </a:solidFill>
              <a:latin typeface="Tw Cen MT" panose="020B0602020104020603" pitchFamily="34" charset="0"/>
            </a:rPr>
            <a:t>como</a:t>
          </a:r>
          <a:r>
            <a:rPr lang="en-US" sz="3600" kern="1200" dirty="0">
              <a:solidFill>
                <a:schemeClr val="tx1">
                  <a:lumMod val="75000"/>
                  <a:lumOff val="25000"/>
                </a:schemeClr>
              </a:solidFill>
              <a:latin typeface="Tw Cen MT" panose="020B0602020104020603" pitchFamily="34" charset="0"/>
            </a:rPr>
            <a:t> </a:t>
          </a:r>
          <a:r>
            <a:rPr lang="en-US" sz="3600" kern="1200" dirty="0" err="1">
              <a:solidFill>
                <a:schemeClr val="tx1">
                  <a:lumMod val="75000"/>
                  <a:lumOff val="25000"/>
                </a:schemeClr>
              </a:solidFill>
              <a:latin typeface="Tw Cen MT" panose="020B0602020104020603" pitchFamily="34" charset="0"/>
            </a:rPr>
            <a:t>apoyo</a:t>
          </a:r>
          <a:r>
            <a:rPr lang="en-US" sz="3600" kern="1200" dirty="0">
              <a:solidFill>
                <a:schemeClr val="tx1">
                  <a:lumMod val="75000"/>
                  <a:lumOff val="25000"/>
                </a:schemeClr>
              </a:solidFill>
              <a:latin typeface="Tw Cen MT" panose="020B0602020104020603" pitchFamily="34" charset="0"/>
            </a:rPr>
            <a:t> y a la persona titular del </a:t>
          </a:r>
          <a:r>
            <a:rPr lang="en-US" sz="3600" kern="1200" dirty="0" err="1">
              <a:solidFill>
                <a:schemeClr val="tx1">
                  <a:lumMod val="75000"/>
                  <a:lumOff val="25000"/>
                </a:schemeClr>
              </a:solidFill>
              <a:latin typeface="Tw Cen MT" panose="020B0602020104020603" pitchFamily="34" charset="0"/>
            </a:rPr>
            <a:t>acto</a:t>
          </a:r>
          <a:r>
            <a:rPr lang="en-US" sz="3600" kern="1200" dirty="0">
              <a:solidFill>
                <a:schemeClr val="tx1">
                  <a:lumMod val="75000"/>
                  <a:lumOff val="25000"/>
                </a:schemeClr>
              </a:solidFill>
              <a:latin typeface="Tw Cen MT" panose="020B0602020104020603" pitchFamily="34" charset="0"/>
            </a:rPr>
            <a:t>, </a:t>
          </a:r>
          <a:r>
            <a:rPr lang="en-US" sz="3600" kern="1200" dirty="0" err="1">
              <a:solidFill>
                <a:schemeClr val="tx1">
                  <a:lumMod val="75000"/>
                  <a:lumOff val="25000"/>
                </a:schemeClr>
              </a:solidFill>
              <a:latin typeface="Tw Cen MT" panose="020B0602020104020603" pitchFamily="34" charset="0"/>
            </a:rPr>
            <a:t>si</a:t>
          </a:r>
          <a:r>
            <a:rPr lang="en-US" sz="3600" kern="1200" dirty="0">
              <a:solidFill>
                <a:schemeClr val="tx1">
                  <a:lumMod val="75000"/>
                  <a:lumOff val="25000"/>
                </a:schemeClr>
              </a:solidFill>
              <a:latin typeface="Tw Cen MT" panose="020B0602020104020603" pitchFamily="34" charset="0"/>
            </a:rPr>
            <a:t> es del </a:t>
          </a:r>
          <a:r>
            <a:rPr lang="en-US" sz="3600" kern="1200" dirty="0" err="1">
              <a:solidFill>
                <a:schemeClr val="tx1">
                  <a:lumMod val="75000"/>
                  <a:lumOff val="25000"/>
                </a:schemeClr>
              </a:solidFill>
              <a:latin typeface="Tw Cen MT" panose="020B0602020104020603" pitchFamily="34" charset="0"/>
            </a:rPr>
            <a:t>caso</a:t>
          </a:r>
          <a:r>
            <a:rPr lang="en-US" sz="3600" kern="1200" dirty="0">
              <a:solidFill>
                <a:schemeClr val="tx1">
                  <a:lumMod val="75000"/>
                  <a:lumOff val="25000"/>
                </a:schemeClr>
              </a:solidFill>
              <a:latin typeface="Tw Cen MT" panose="020B0602020104020603" pitchFamily="34" charset="0"/>
            </a:rPr>
            <a:t>, y </a:t>
          </a:r>
          <a:r>
            <a:rPr lang="en-US" sz="3600" kern="1200" dirty="0" err="1">
              <a:solidFill>
                <a:schemeClr val="tx1">
                  <a:lumMod val="75000"/>
                  <a:lumOff val="25000"/>
                </a:schemeClr>
              </a:solidFill>
              <a:latin typeface="Tw Cen MT" panose="020B0602020104020603" pitchFamily="34" charset="0"/>
            </a:rPr>
            <a:t>correrá</a:t>
          </a:r>
          <a:r>
            <a:rPr lang="en-US" sz="3600" kern="1200" dirty="0">
              <a:solidFill>
                <a:schemeClr val="tx1">
                  <a:lumMod val="75000"/>
                  <a:lumOff val="25000"/>
                </a:schemeClr>
              </a:solidFill>
              <a:latin typeface="Tw Cen MT" panose="020B0602020104020603" pitchFamily="34" charset="0"/>
            </a:rPr>
            <a:t> </a:t>
          </a:r>
          <a:r>
            <a:rPr lang="en-US" sz="3600" kern="1200" dirty="0" err="1">
              <a:solidFill>
                <a:schemeClr val="tx1">
                  <a:lumMod val="75000"/>
                  <a:lumOff val="25000"/>
                </a:schemeClr>
              </a:solidFill>
              <a:latin typeface="Tw Cen MT" panose="020B0602020104020603" pitchFamily="34" charset="0"/>
            </a:rPr>
            <a:t>traslado</a:t>
          </a:r>
          <a:r>
            <a:rPr lang="en-US" sz="3600" kern="1200" dirty="0">
              <a:solidFill>
                <a:schemeClr val="tx1">
                  <a:lumMod val="75000"/>
                  <a:lumOff val="25000"/>
                </a:schemeClr>
              </a:solidFill>
              <a:latin typeface="Tw Cen MT" panose="020B0602020104020603" pitchFamily="34" charset="0"/>
            </a:rPr>
            <a:t> de la </a:t>
          </a:r>
          <a:r>
            <a:rPr lang="en-US" sz="3600" kern="1200" dirty="0" err="1">
              <a:solidFill>
                <a:schemeClr val="tx1">
                  <a:lumMod val="75000"/>
                  <a:lumOff val="25000"/>
                </a:schemeClr>
              </a:solidFill>
              <a:latin typeface="Tw Cen MT" panose="020B0602020104020603" pitchFamily="34" charset="0"/>
            </a:rPr>
            <a:t>solicitud</a:t>
          </a:r>
          <a:r>
            <a:rPr lang="en-US" sz="3600" kern="1200" dirty="0">
              <a:solidFill>
                <a:schemeClr val="tx1">
                  <a:lumMod val="75000"/>
                  <a:lumOff val="25000"/>
                </a:schemeClr>
              </a:solidFill>
              <a:latin typeface="Tw Cen MT" panose="020B0602020104020603" pitchFamily="34" charset="0"/>
            </a:rPr>
            <a:t> </a:t>
          </a:r>
          <a:r>
            <a:rPr lang="en-US" sz="3600" kern="1200" dirty="0" err="1">
              <a:solidFill>
                <a:schemeClr val="tx1">
                  <a:lumMod val="75000"/>
                  <a:lumOff val="25000"/>
                </a:schemeClr>
              </a:solidFill>
              <a:latin typeface="Tw Cen MT" panose="020B0602020104020603" pitchFamily="34" charset="0"/>
            </a:rPr>
            <a:t>por</a:t>
          </a:r>
          <a:r>
            <a:rPr lang="en-US" sz="3600" kern="1200" dirty="0">
              <a:solidFill>
                <a:schemeClr val="tx1">
                  <a:lumMod val="75000"/>
                  <a:lumOff val="25000"/>
                </a:schemeClr>
              </a:solidFill>
              <a:latin typeface="Tw Cen MT" panose="020B0602020104020603" pitchFamily="34" charset="0"/>
            </a:rPr>
            <a:t> </a:t>
          </a:r>
          <a:r>
            <a:rPr lang="en-US" sz="3600" kern="1200" dirty="0" err="1">
              <a:solidFill>
                <a:schemeClr val="tx1">
                  <a:lumMod val="75000"/>
                  <a:lumOff val="25000"/>
                </a:schemeClr>
              </a:solidFill>
              <a:latin typeface="Tw Cen MT" panose="020B0602020104020603" pitchFamily="34" charset="0"/>
            </a:rPr>
            <a:t>diez</a:t>
          </a:r>
          <a:r>
            <a:rPr lang="en-US" sz="3600" kern="1200" dirty="0">
              <a:solidFill>
                <a:schemeClr val="tx1">
                  <a:lumMod val="75000"/>
                  <a:lumOff val="25000"/>
                </a:schemeClr>
              </a:solidFill>
              <a:latin typeface="Tw Cen MT" panose="020B0602020104020603" pitchFamily="34" charset="0"/>
            </a:rPr>
            <a:t> (10) días para que </a:t>
          </a:r>
          <a:r>
            <a:rPr lang="en-US" sz="3600" kern="1200" dirty="0" err="1">
              <a:solidFill>
                <a:schemeClr val="tx1">
                  <a:lumMod val="75000"/>
                  <a:lumOff val="25000"/>
                </a:schemeClr>
              </a:solidFill>
              <a:latin typeface="Tw Cen MT" panose="020B0602020104020603" pitchFamily="34" charset="0"/>
            </a:rPr>
            <a:t>estas</a:t>
          </a:r>
          <a:r>
            <a:rPr lang="en-US" sz="3600" kern="1200" dirty="0">
              <a:solidFill>
                <a:schemeClr val="tx1">
                  <a:lumMod val="75000"/>
                  <a:lumOff val="25000"/>
                </a:schemeClr>
              </a:solidFill>
              <a:latin typeface="Tw Cen MT" panose="020B0602020104020603" pitchFamily="34" charset="0"/>
            </a:rPr>
            <a:t> se </a:t>
          </a:r>
          <a:r>
            <a:rPr lang="en-US" sz="3600" kern="1200" dirty="0" err="1">
              <a:solidFill>
                <a:schemeClr val="tx1">
                  <a:lumMod val="75000"/>
                  <a:lumOff val="25000"/>
                </a:schemeClr>
              </a:solidFill>
              <a:latin typeface="Tw Cen MT" panose="020B0602020104020603" pitchFamily="34" charset="0"/>
            </a:rPr>
            <a:t>pronuncien</a:t>
          </a:r>
          <a:r>
            <a:rPr lang="en-US" sz="3600" kern="1200" dirty="0">
              <a:solidFill>
                <a:schemeClr val="tx1">
                  <a:lumMod val="75000"/>
                  <a:lumOff val="25000"/>
                </a:schemeClr>
              </a:solidFill>
              <a:latin typeface="Tw Cen MT" panose="020B0602020104020603" pitchFamily="34" charset="0"/>
            </a:rPr>
            <a:t> al </a:t>
          </a:r>
          <a:r>
            <a:rPr lang="en-US" sz="3600" kern="1200" dirty="0" err="1">
              <a:solidFill>
                <a:schemeClr val="tx1">
                  <a:lumMod val="75000"/>
                  <a:lumOff val="25000"/>
                </a:schemeClr>
              </a:solidFill>
              <a:latin typeface="Tw Cen MT" panose="020B0602020104020603" pitchFamily="34" charset="0"/>
            </a:rPr>
            <a:t>respecto</a:t>
          </a:r>
          <a:r>
            <a:rPr lang="en-US" sz="3600" kern="1200" dirty="0">
              <a:solidFill>
                <a:schemeClr val="tx1">
                  <a:lumMod val="75000"/>
                  <a:lumOff val="25000"/>
                </a:schemeClr>
              </a:solidFill>
              <a:latin typeface="Tw Cen MT" panose="020B0602020104020603" pitchFamily="34" charset="0"/>
            </a:rPr>
            <a:t>. </a:t>
          </a:r>
        </a:p>
        <a:p>
          <a:pPr marL="0" lvl="0" indent="0" algn="ctr" defTabSz="2933700">
            <a:lnSpc>
              <a:spcPct val="90000"/>
            </a:lnSpc>
            <a:spcBef>
              <a:spcPct val="0"/>
            </a:spcBef>
            <a:spcAft>
              <a:spcPct val="35000"/>
            </a:spcAft>
            <a:buNone/>
          </a:pPr>
          <a:r>
            <a:rPr lang="en-US" sz="3600" kern="1200" dirty="0">
              <a:solidFill>
                <a:schemeClr val="accent6">
                  <a:lumMod val="75000"/>
                </a:schemeClr>
              </a:solidFill>
              <a:latin typeface="Tw Cen MT" panose="020B0602020104020603" pitchFamily="34" charset="0"/>
            </a:rPr>
            <a:t>En </a:t>
          </a:r>
          <a:r>
            <a:rPr lang="en-US" sz="3600" kern="1200" dirty="0" err="1">
              <a:solidFill>
                <a:schemeClr val="accent6">
                  <a:lumMod val="75000"/>
                </a:schemeClr>
              </a:solidFill>
              <a:latin typeface="Tw Cen MT" panose="020B0602020104020603" pitchFamily="34" charset="0"/>
            </a:rPr>
            <a:t>caso</a:t>
          </a:r>
          <a:r>
            <a:rPr lang="en-US" sz="3600" kern="1200" dirty="0">
              <a:solidFill>
                <a:schemeClr val="accent6">
                  <a:lumMod val="75000"/>
                </a:schemeClr>
              </a:solidFill>
              <a:latin typeface="Tw Cen MT" panose="020B0602020104020603" pitchFamily="34" charset="0"/>
            </a:rPr>
            <a:t> de no </a:t>
          </a:r>
          <a:r>
            <a:rPr lang="en-US" sz="3600" kern="1200" dirty="0" err="1">
              <a:solidFill>
                <a:schemeClr val="accent6">
                  <a:lumMod val="75000"/>
                </a:schemeClr>
              </a:solidFill>
              <a:latin typeface="Tw Cen MT" panose="020B0602020104020603" pitchFamily="34" charset="0"/>
            </a:rPr>
            <a:t>presentarse</a:t>
          </a:r>
          <a:r>
            <a:rPr lang="en-US" sz="3600" kern="1200" dirty="0">
              <a:solidFill>
                <a:schemeClr val="accent6">
                  <a:lumMod val="75000"/>
                </a:schemeClr>
              </a:solidFill>
              <a:latin typeface="Tw Cen MT" panose="020B0602020104020603" pitchFamily="34" charset="0"/>
            </a:rPr>
            <a:t> </a:t>
          </a:r>
          <a:r>
            <a:rPr lang="en-US" sz="3600" kern="1200" dirty="0" err="1">
              <a:solidFill>
                <a:schemeClr val="accent6">
                  <a:lumMod val="75000"/>
                </a:schemeClr>
              </a:solidFill>
              <a:latin typeface="Tw Cen MT" panose="020B0602020104020603" pitchFamily="34" charset="0"/>
            </a:rPr>
            <a:t>oposición</a:t>
          </a:r>
          <a:r>
            <a:rPr lang="en-US" sz="3600" kern="1200" dirty="0">
              <a:solidFill>
                <a:schemeClr val="accent6">
                  <a:lumMod val="75000"/>
                </a:schemeClr>
              </a:solidFill>
              <a:latin typeface="Tw Cen MT" panose="020B0602020104020603" pitchFamily="34" charset="0"/>
            </a:rPr>
            <a:t>, </a:t>
          </a:r>
          <a:r>
            <a:rPr lang="en-US" sz="3600" kern="1200" dirty="0" err="1">
              <a:solidFill>
                <a:schemeClr val="accent6">
                  <a:lumMod val="75000"/>
                </a:schemeClr>
              </a:solidFill>
              <a:latin typeface="Tw Cen MT" panose="020B0602020104020603" pitchFamily="34" charset="0"/>
            </a:rPr>
            <a:t>el</a:t>
          </a:r>
          <a:r>
            <a:rPr lang="en-US" sz="3600" kern="1200" dirty="0">
              <a:solidFill>
                <a:schemeClr val="accent6">
                  <a:lumMod val="75000"/>
                </a:schemeClr>
              </a:solidFill>
              <a:latin typeface="Tw Cen MT" panose="020B0602020104020603" pitchFamily="34" charset="0"/>
            </a:rPr>
            <a:t> </a:t>
          </a:r>
          <a:r>
            <a:rPr lang="en-US" sz="3600" kern="1200" dirty="0" err="1">
              <a:solidFill>
                <a:schemeClr val="accent6">
                  <a:lumMod val="75000"/>
                </a:schemeClr>
              </a:solidFill>
              <a:latin typeface="Tw Cen MT" panose="020B0602020104020603" pitchFamily="34" charset="0"/>
            </a:rPr>
            <a:t>Juez</a:t>
          </a:r>
          <a:r>
            <a:rPr lang="en-US" sz="3600" kern="1200" dirty="0">
              <a:solidFill>
                <a:schemeClr val="accent6">
                  <a:lumMod val="75000"/>
                </a:schemeClr>
              </a:solidFill>
              <a:latin typeface="Tw Cen MT" panose="020B0602020104020603" pitchFamily="34" charset="0"/>
            </a:rPr>
            <a:t> </a:t>
          </a:r>
          <a:r>
            <a:rPr lang="en-US" sz="3600" kern="1200" dirty="0" err="1">
              <a:solidFill>
                <a:schemeClr val="accent6">
                  <a:lumMod val="75000"/>
                </a:schemeClr>
              </a:solidFill>
              <a:latin typeface="Tw Cen MT" panose="020B0602020104020603" pitchFamily="34" charset="0"/>
            </a:rPr>
            <a:t>modificará</a:t>
          </a:r>
          <a:r>
            <a:rPr lang="en-US" sz="3600" kern="1200" dirty="0">
              <a:solidFill>
                <a:schemeClr val="accent6">
                  <a:lumMod val="75000"/>
                </a:schemeClr>
              </a:solidFill>
              <a:latin typeface="Tw Cen MT" panose="020B0602020104020603" pitchFamily="34" charset="0"/>
            </a:rPr>
            <a:t> o </a:t>
          </a:r>
          <a:r>
            <a:rPr lang="en-US" sz="3600" kern="1200" dirty="0" err="1">
              <a:solidFill>
                <a:schemeClr val="accent6">
                  <a:lumMod val="75000"/>
                </a:schemeClr>
              </a:solidFill>
              <a:latin typeface="Tw Cen MT" panose="020B0602020104020603" pitchFamily="34" charset="0"/>
            </a:rPr>
            <a:t>terminará</a:t>
          </a:r>
          <a:r>
            <a:rPr lang="en-US" sz="3600" kern="1200" dirty="0">
              <a:solidFill>
                <a:schemeClr val="accent6">
                  <a:lumMod val="75000"/>
                </a:schemeClr>
              </a:solidFill>
              <a:latin typeface="Tw Cen MT" panose="020B0602020104020603" pitchFamily="34" charset="0"/>
            </a:rPr>
            <a:t> la </a:t>
          </a:r>
          <a:r>
            <a:rPr lang="en-US" sz="3600" kern="1200" dirty="0" err="1">
              <a:solidFill>
                <a:schemeClr val="accent6">
                  <a:lumMod val="75000"/>
                </a:schemeClr>
              </a:solidFill>
              <a:latin typeface="Tw Cen MT" panose="020B0602020104020603" pitchFamily="34" charset="0"/>
            </a:rPr>
            <a:t>adjudicación</a:t>
          </a:r>
          <a:r>
            <a:rPr lang="en-US" sz="3600" kern="1200" dirty="0">
              <a:solidFill>
                <a:schemeClr val="accent6">
                  <a:lumMod val="75000"/>
                </a:schemeClr>
              </a:solidFill>
              <a:latin typeface="Tw Cen MT" panose="020B0602020104020603" pitchFamily="34" charset="0"/>
            </a:rPr>
            <a:t> de </a:t>
          </a:r>
          <a:r>
            <a:rPr lang="en-US" sz="3600" kern="1200" dirty="0" err="1">
              <a:solidFill>
                <a:schemeClr val="accent6">
                  <a:lumMod val="75000"/>
                </a:schemeClr>
              </a:solidFill>
              <a:latin typeface="Tw Cen MT" panose="020B0602020104020603" pitchFamily="34" charset="0"/>
            </a:rPr>
            <a:t>apoyos</a:t>
          </a:r>
          <a:r>
            <a:rPr lang="en-US" sz="3600" kern="1200" dirty="0">
              <a:solidFill>
                <a:schemeClr val="accent6">
                  <a:lumMod val="75000"/>
                </a:schemeClr>
              </a:solidFill>
              <a:latin typeface="Tw Cen MT" panose="020B0602020104020603" pitchFamily="34" charset="0"/>
            </a:rPr>
            <a:t>, </a:t>
          </a:r>
          <a:r>
            <a:rPr lang="en-US" sz="3600" kern="1200" dirty="0" err="1">
              <a:solidFill>
                <a:schemeClr val="accent6">
                  <a:lumMod val="75000"/>
                </a:schemeClr>
              </a:solidFill>
              <a:latin typeface="Tw Cen MT" panose="020B0602020104020603" pitchFamily="34" charset="0"/>
            </a:rPr>
            <a:t>conforme</a:t>
          </a:r>
          <a:r>
            <a:rPr lang="en-US" sz="3600" kern="1200" dirty="0">
              <a:solidFill>
                <a:schemeClr val="accent6">
                  <a:lumMod val="75000"/>
                </a:schemeClr>
              </a:solidFill>
              <a:latin typeface="Tw Cen MT" panose="020B0602020104020603" pitchFamily="34" charset="0"/>
            </a:rPr>
            <a:t> a la </a:t>
          </a:r>
          <a:r>
            <a:rPr lang="en-US" sz="3600" kern="1200" dirty="0" err="1">
              <a:solidFill>
                <a:schemeClr val="accent6">
                  <a:lumMod val="75000"/>
                </a:schemeClr>
              </a:solidFill>
              <a:latin typeface="Tw Cen MT" panose="020B0602020104020603" pitchFamily="34" charset="0"/>
            </a:rPr>
            <a:t>solicitud</a:t>
          </a:r>
          <a:r>
            <a:rPr lang="en-US" sz="3600" kern="1200" dirty="0">
              <a:solidFill>
                <a:schemeClr val="accent6">
                  <a:lumMod val="75000"/>
                </a:schemeClr>
              </a:solidFill>
              <a:latin typeface="Tw Cen MT" panose="020B0602020104020603" pitchFamily="34" charset="0"/>
            </a:rPr>
            <a:t>.</a:t>
          </a:r>
          <a:endParaRPr kumimoji="0" lang="en-US" sz="3600" b="1" i="0" u="none" strike="noStrike" kern="1200" cap="none" spc="0" normalizeH="0" baseline="0" noProof="0" dirty="0">
            <a:ln>
              <a:noFill/>
            </a:ln>
            <a:solidFill>
              <a:schemeClr val="accent6">
                <a:lumMod val="75000"/>
              </a:schemeClr>
            </a:solidFill>
            <a:effectLst/>
            <a:uLnTx/>
            <a:uFillTx/>
            <a:latin typeface="Glacial Indifference Bold"/>
            <a:ea typeface="+mn-ea"/>
            <a:cs typeface="Arial"/>
            <a:sym typeface="Arial"/>
          </a:endParaRPr>
        </a:p>
      </dsp:txBody>
      <dsp:txXfrm>
        <a:off x="455710" y="455710"/>
        <a:ext cx="16274763" cy="8423850"/>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F322D-C418-4992-BE72-94E5912D5E5E}" type="datetimeFigureOut">
              <a:rPr lang="es-CO" smtClean="0"/>
              <a:t>13/06/2024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73325-C4BB-4D24-A49F-E7D694DC446F}" type="slidenum">
              <a:rPr lang="es-CO" smtClean="0"/>
              <a:t>‹Nº›</a:t>
            </a:fld>
            <a:endParaRPr lang="es-CO"/>
          </a:p>
        </p:txBody>
      </p:sp>
    </p:spTree>
    <p:extLst>
      <p:ext uri="{BB962C8B-B14F-4D97-AF65-F5344CB8AC3E}">
        <p14:creationId xmlns:p14="http://schemas.microsoft.com/office/powerpoint/2010/main" val="1907861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4724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6250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5665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0aebb4a5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g60aebb4a5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6199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0aebb4a5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g60aebb4a5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0730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5865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0453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5879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0026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5768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Marcador de imagen de diapositiva"/>
          <p:cNvSpPr>
            <a:spLocks noGrp="1" noRot="1" noChangeAspect="1" noTextEdit="1"/>
          </p:cNvSpPr>
          <p:nvPr>
            <p:ph type="sldImg"/>
          </p:nvPr>
        </p:nvSpPr>
        <p:spPr>
          <a:xfrm>
            <a:off x="381000" y="685800"/>
            <a:ext cx="6096000" cy="3429000"/>
          </a:xfrm>
          <a:ln/>
        </p:spPr>
      </p:sp>
      <p:sp>
        <p:nvSpPr>
          <p:cNvPr id="6246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ltLang="es-CO">
              <a:latin typeface="Arial" panose="020B0604020202020204" pitchFamily="34" charset="0"/>
            </a:endParaRPr>
          </a:p>
        </p:txBody>
      </p:sp>
      <p:sp>
        <p:nvSpPr>
          <p:cNvPr id="62468" name="3 Marcador de número de diapositiva"/>
          <p:cNvSpPr>
            <a:spLocks noGrp="1"/>
          </p:cNvSpPr>
          <p:nvPr>
            <p:ph type="sldNum" sz="quarter" idx="5"/>
          </p:nvPr>
        </p:nvSpPr>
        <p:spPr>
          <a:xfrm>
            <a:off x="3954463" y="8685213"/>
            <a:ext cx="3024187"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46F2A8-4DD8-41FB-92A1-38AFA4D6A392}" type="slidenum">
              <a:rPr kumimoji="0" lang="en-US" altLang="es-CO" sz="14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altLang="es-CO" sz="14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Tree>
    <p:extLst>
      <p:ext uri="{BB962C8B-B14F-4D97-AF65-F5344CB8AC3E}">
        <p14:creationId xmlns:p14="http://schemas.microsoft.com/office/powerpoint/2010/main" val="3062662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Marcador de imagen de diapositiva"/>
          <p:cNvSpPr>
            <a:spLocks noGrp="1" noRot="1" noChangeAspect="1" noTextEdit="1"/>
          </p:cNvSpPr>
          <p:nvPr>
            <p:ph type="sldImg"/>
          </p:nvPr>
        </p:nvSpPr>
        <p:spPr>
          <a:xfrm>
            <a:off x="381000" y="685800"/>
            <a:ext cx="6096000" cy="3429000"/>
          </a:xfrm>
          <a:ln/>
        </p:spPr>
      </p:sp>
      <p:sp>
        <p:nvSpPr>
          <p:cNvPr id="6246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ltLang="es-CO">
              <a:latin typeface="Arial" panose="020B0604020202020204" pitchFamily="34" charset="0"/>
            </a:endParaRPr>
          </a:p>
        </p:txBody>
      </p:sp>
      <p:sp>
        <p:nvSpPr>
          <p:cNvPr id="62468" name="3 Marcador de número de diapositiva"/>
          <p:cNvSpPr>
            <a:spLocks noGrp="1"/>
          </p:cNvSpPr>
          <p:nvPr>
            <p:ph type="sldNum" sz="quarter" idx="5"/>
          </p:nvPr>
        </p:nvSpPr>
        <p:spPr>
          <a:xfrm>
            <a:off x="3954463" y="8685213"/>
            <a:ext cx="3024187"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46F2A8-4DD8-41FB-92A1-38AFA4D6A392}" type="slidenum">
              <a:rPr kumimoji="0" lang="en-US" altLang="es-CO" sz="14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altLang="es-CO" sz="14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Tree>
    <p:extLst>
      <p:ext uri="{BB962C8B-B14F-4D97-AF65-F5344CB8AC3E}">
        <p14:creationId xmlns:p14="http://schemas.microsoft.com/office/powerpoint/2010/main" val="594353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61d657aedd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g61d657aedd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442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258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107"/>
        <p:cNvGrpSpPr/>
        <p:nvPr/>
      </p:nvGrpSpPr>
      <p:grpSpPr>
        <a:xfrm>
          <a:off x="0" y="0"/>
          <a:ext cx="0" cy="0"/>
          <a:chOff x="0" y="0"/>
          <a:chExt cx="0" cy="0"/>
        </a:xfrm>
      </p:grpSpPr>
      <p:sp>
        <p:nvSpPr>
          <p:cNvPr id="108" name="Google Shape;108;p13"/>
          <p:cNvSpPr/>
          <p:nvPr/>
        </p:nvSpPr>
        <p:spPr>
          <a:xfrm>
            <a:off x="0" y="0"/>
            <a:ext cx="18288000" cy="10287000"/>
          </a:xfrm>
          <a:prstGeom prst="frame">
            <a:avLst>
              <a:gd name="adj1" fmla="val 2794"/>
            </a:avLst>
          </a:prstGeom>
          <a:solidFill>
            <a:srgbClr val="2F0411">
              <a:alpha val="29229"/>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00354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871790" y="7040084"/>
            <a:ext cx="16544424" cy="850107"/>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Gill Sans"/>
              <a:buNone/>
              <a:defRPr sz="3600" b="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7"/>
          <p:cNvSpPr>
            <a:spLocks noGrp="1"/>
          </p:cNvSpPr>
          <p:nvPr>
            <p:ph type="pic" idx="2"/>
          </p:nvPr>
        </p:nvSpPr>
        <p:spPr>
          <a:xfrm>
            <a:off x="671726" y="899588"/>
            <a:ext cx="16936289" cy="5335878"/>
          </a:xfrm>
          <a:prstGeom prst="rect">
            <a:avLst/>
          </a:prstGeom>
          <a:noFill/>
          <a:ln>
            <a:noFill/>
          </a:ln>
        </p:spPr>
        <p:txBody>
          <a:bodyPr spcFirstLastPara="1" wrap="square" lIns="91425" tIns="45700" rIns="91425" bIns="45700" anchor="t" anchorCtr="0">
            <a:normAutofit/>
          </a:bodyPr>
          <a:lstStyle>
            <a:lvl1pPr marR="0" lvl="0" algn="ctr" rtl="0">
              <a:spcBef>
                <a:spcPts val="480"/>
              </a:spcBef>
              <a:spcAft>
                <a:spcPts val="0"/>
              </a:spcAft>
              <a:buClr>
                <a:schemeClr val="accent2"/>
              </a:buClr>
              <a:buSzPts val="1472"/>
              <a:buFont typeface="Noto Sans Symbols"/>
              <a:buNone/>
              <a:defRPr sz="2400" b="0" i="0" u="none" strike="noStrike" cap="none">
                <a:solidFill>
                  <a:schemeClr val="dk2"/>
                </a:solidFill>
                <a:latin typeface="Gill Sans"/>
                <a:ea typeface="Gill Sans"/>
                <a:cs typeface="Gill Sans"/>
                <a:sym typeface="Gill Sans"/>
              </a:defRPr>
            </a:lvl1pPr>
            <a:lvl2pPr marR="0" lvl="1" algn="l" rtl="0">
              <a:spcBef>
                <a:spcPts val="900"/>
              </a:spcBef>
              <a:spcAft>
                <a:spcPts val="0"/>
              </a:spcAft>
              <a:buClr>
                <a:schemeClr val="accent2"/>
              </a:buClr>
              <a:buSzPts val="1472"/>
              <a:buFont typeface="Noto Sans Symbols"/>
              <a:buNone/>
              <a:defRPr sz="2400" b="0" i="0" u="none" strike="noStrike" cap="none">
                <a:solidFill>
                  <a:schemeClr val="dk2"/>
                </a:solidFill>
                <a:latin typeface="Gill Sans"/>
                <a:ea typeface="Gill Sans"/>
                <a:cs typeface="Gill Sans"/>
                <a:sym typeface="Gill Sans"/>
              </a:defRPr>
            </a:lvl2pPr>
            <a:lvl3pPr marR="0" lvl="2" algn="l" rtl="0">
              <a:spcBef>
                <a:spcPts val="900"/>
              </a:spcBef>
              <a:spcAft>
                <a:spcPts val="0"/>
              </a:spcAft>
              <a:buClr>
                <a:schemeClr val="accent2"/>
              </a:buClr>
              <a:buSzPts val="1472"/>
              <a:buFont typeface="Noto Sans Symbols"/>
              <a:buNone/>
              <a:defRPr sz="2400" b="0" i="0" u="none" strike="noStrike" cap="none">
                <a:solidFill>
                  <a:schemeClr val="dk2"/>
                </a:solidFill>
                <a:latin typeface="Gill Sans"/>
                <a:ea typeface="Gill Sans"/>
                <a:cs typeface="Gill Sans"/>
                <a:sym typeface="Gill Sans"/>
              </a:defRPr>
            </a:lvl3pPr>
            <a:lvl4pPr marR="0" lvl="3" algn="l" rtl="0">
              <a:spcBef>
                <a:spcPts val="900"/>
              </a:spcBef>
              <a:spcAft>
                <a:spcPts val="0"/>
              </a:spcAft>
              <a:buClr>
                <a:schemeClr val="accent2"/>
              </a:buClr>
              <a:buSzPts val="1472"/>
              <a:buFont typeface="Noto Sans Symbols"/>
              <a:buNone/>
              <a:defRPr sz="2400" b="0" i="0" u="none" strike="noStrike" cap="none">
                <a:solidFill>
                  <a:schemeClr val="dk2"/>
                </a:solidFill>
                <a:latin typeface="Gill Sans"/>
                <a:ea typeface="Gill Sans"/>
                <a:cs typeface="Gill Sans"/>
                <a:sym typeface="Gill Sans"/>
              </a:defRPr>
            </a:lvl4pPr>
            <a:lvl5pPr marR="0" lvl="4" algn="l" rtl="0">
              <a:spcBef>
                <a:spcPts val="900"/>
              </a:spcBef>
              <a:spcAft>
                <a:spcPts val="0"/>
              </a:spcAft>
              <a:buClr>
                <a:schemeClr val="accent2"/>
              </a:buClr>
              <a:buSzPts val="1472"/>
              <a:buFont typeface="Noto Sans Symbols"/>
              <a:buNone/>
              <a:defRPr sz="2400" b="0" i="0" u="none" strike="noStrike" cap="none">
                <a:solidFill>
                  <a:schemeClr val="dk2"/>
                </a:solidFill>
                <a:latin typeface="Gill Sans"/>
                <a:ea typeface="Gill Sans"/>
                <a:cs typeface="Gill Sans"/>
                <a:sym typeface="Gill Sans"/>
              </a:defRPr>
            </a:lvl5pPr>
            <a:lvl6pPr marR="0" lvl="5" algn="l" rtl="0">
              <a:spcBef>
                <a:spcPts val="900"/>
              </a:spcBef>
              <a:spcAft>
                <a:spcPts val="0"/>
              </a:spcAft>
              <a:buClr>
                <a:schemeClr val="accent2"/>
              </a:buClr>
              <a:buSzPts val="1472"/>
              <a:buFont typeface="Noto Sans Symbols"/>
              <a:buNone/>
              <a:defRPr sz="2400" b="0" i="0" u="none" strike="noStrike" cap="none">
                <a:solidFill>
                  <a:schemeClr val="dk2"/>
                </a:solidFill>
                <a:latin typeface="Gill Sans"/>
                <a:ea typeface="Gill Sans"/>
                <a:cs typeface="Gill Sans"/>
                <a:sym typeface="Gill Sans"/>
              </a:defRPr>
            </a:lvl6pPr>
            <a:lvl7pPr marR="0" lvl="6" algn="l" rtl="0">
              <a:spcBef>
                <a:spcPts val="900"/>
              </a:spcBef>
              <a:spcAft>
                <a:spcPts val="0"/>
              </a:spcAft>
              <a:buClr>
                <a:schemeClr val="accent2"/>
              </a:buClr>
              <a:buSzPts val="1472"/>
              <a:buFont typeface="Noto Sans Symbols"/>
              <a:buNone/>
              <a:defRPr sz="2400" b="0" i="0" u="none" strike="noStrike" cap="none">
                <a:solidFill>
                  <a:schemeClr val="dk2"/>
                </a:solidFill>
                <a:latin typeface="Gill Sans"/>
                <a:ea typeface="Gill Sans"/>
                <a:cs typeface="Gill Sans"/>
                <a:sym typeface="Gill Sans"/>
              </a:defRPr>
            </a:lvl7pPr>
            <a:lvl8pPr marR="0" lvl="7" algn="l" rtl="0">
              <a:spcBef>
                <a:spcPts val="900"/>
              </a:spcBef>
              <a:spcAft>
                <a:spcPts val="0"/>
              </a:spcAft>
              <a:buClr>
                <a:schemeClr val="accent2"/>
              </a:buClr>
              <a:buSzPts val="1472"/>
              <a:buFont typeface="Noto Sans Symbols"/>
              <a:buNone/>
              <a:defRPr sz="2400" b="0" i="0" u="none" strike="noStrike" cap="none">
                <a:solidFill>
                  <a:schemeClr val="dk2"/>
                </a:solidFill>
                <a:latin typeface="Gill Sans"/>
                <a:ea typeface="Gill Sans"/>
                <a:cs typeface="Gill Sans"/>
                <a:sym typeface="Gill Sans"/>
              </a:defRPr>
            </a:lvl8pPr>
            <a:lvl9pPr marR="0" lvl="8" algn="l" rtl="0">
              <a:spcBef>
                <a:spcPts val="900"/>
              </a:spcBef>
              <a:spcAft>
                <a:spcPts val="900"/>
              </a:spcAft>
              <a:buClr>
                <a:schemeClr val="accent2"/>
              </a:buClr>
              <a:buSzPts val="1472"/>
              <a:buFont typeface="Noto Sans Symbols"/>
              <a:buNone/>
              <a:defRPr sz="2400" b="0" i="0" u="none" strike="noStrike" cap="none">
                <a:solidFill>
                  <a:schemeClr val="dk2"/>
                </a:solidFill>
                <a:latin typeface="Gill Sans"/>
                <a:ea typeface="Gill Sans"/>
                <a:cs typeface="Gill Sans"/>
                <a:sym typeface="Gill Sans"/>
              </a:defRPr>
            </a:lvl9pPr>
          </a:lstStyle>
          <a:p>
            <a:endParaRPr/>
          </a:p>
        </p:txBody>
      </p:sp>
      <p:sp>
        <p:nvSpPr>
          <p:cNvPr id="74" name="Google Shape;74;p17"/>
          <p:cNvSpPr txBox="1">
            <a:spLocks noGrp="1"/>
          </p:cNvSpPr>
          <p:nvPr>
            <p:ph type="body" idx="1"/>
          </p:nvPr>
        </p:nvSpPr>
        <p:spPr>
          <a:xfrm>
            <a:off x="871789" y="7890191"/>
            <a:ext cx="16544426" cy="898007"/>
          </a:xfrm>
          <a:prstGeom prst="rect">
            <a:avLst/>
          </a:prstGeom>
          <a:noFill/>
          <a:ln>
            <a:noFill/>
          </a:ln>
        </p:spPr>
        <p:txBody>
          <a:bodyPr spcFirstLastPara="1" wrap="square" lIns="91425" tIns="45700" rIns="91425" bIns="45700" anchor="ctr" anchorCtr="0">
            <a:normAutofit/>
          </a:bodyPr>
          <a:lstStyle>
            <a:lvl1pPr marL="685800" lvl="0" indent="-342900" algn="l">
              <a:spcBef>
                <a:spcPts val="360"/>
              </a:spcBef>
              <a:spcAft>
                <a:spcPts val="0"/>
              </a:spcAft>
              <a:buSzPts val="1104"/>
              <a:buNone/>
              <a:defRPr sz="1800"/>
            </a:lvl1pPr>
            <a:lvl2pPr marL="1371600" lvl="1" indent="-342900" algn="l">
              <a:spcBef>
                <a:spcPts val="900"/>
              </a:spcBef>
              <a:spcAft>
                <a:spcPts val="0"/>
              </a:spcAft>
              <a:buSzPts val="1104"/>
              <a:buNone/>
              <a:defRPr sz="1800"/>
            </a:lvl2pPr>
            <a:lvl3pPr marL="2057400" lvl="2" indent="-342900" algn="l">
              <a:spcBef>
                <a:spcPts val="900"/>
              </a:spcBef>
              <a:spcAft>
                <a:spcPts val="0"/>
              </a:spcAft>
              <a:buSzPts val="920"/>
              <a:buNone/>
              <a:defRPr sz="1500"/>
            </a:lvl3pPr>
            <a:lvl4pPr marL="2743200" lvl="3" indent="-342900" algn="l">
              <a:spcBef>
                <a:spcPts val="900"/>
              </a:spcBef>
              <a:spcAft>
                <a:spcPts val="0"/>
              </a:spcAft>
              <a:buSzPts val="828"/>
              <a:buNone/>
              <a:defRPr sz="1350"/>
            </a:lvl4pPr>
            <a:lvl5pPr marL="3429000" lvl="4" indent="-342900" algn="l">
              <a:spcBef>
                <a:spcPts val="900"/>
              </a:spcBef>
              <a:spcAft>
                <a:spcPts val="0"/>
              </a:spcAft>
              <a:buSzPts val="828"/>
              <a:buNone/>
              <a:defRPr sz="1350"/>
            </a:lvl5pPr>
            <a:lvl6pPr marL="4114800" lvl="5" indent="-342900" algn="l">
              <a:spcBef>
                <a:spcPts val="900"/>
              </a:spcBef>
              <a:spcAft>
                <a:spcPts val="0"/>
              </a:spcAft>
              <a:buSzPts val="828"/>
              <a:buNone/>
              <a:defRPr sz="1350"/>
            </a:lvl6pPr>
            <a:lvl7pPr marL="4800600" lvl="6" indent="-342900" algn="l">
              <a:spcBef>
                <a:spcPts val="900"/>
              </a:spcBef>
              <a:spcAft>
                <a:spcPts val="0"/>
              </a:spcAft>
              <a:buSzPts val="828"/>
              <a:buNone/>
              <a:defRPr sz="1350"/>
            </a:lvl7pPr>
            <a:lvl8pPr marL="5486400" lvl="7" indent="-342900" algn="l">
              <a:spcBef>
                <a:spcPts val="900"/>
              </a:spcBef>
              <a:spcAft>
                <a:spcPts val="0"/>
              </a:spcAft>
              <a:buSzPts val="828"/>
              <a:buNone/>
              <a:defRPr sz="1350"/>
            </a:lvl8pPr>
            <a:lvl9pPr marL="6172200" lvl="8" indent="-342900" algn="l">
              <a:spcBef>
                <a:spcPts val="900"/>
              </a:spcBef>
              <a:spcAft>
                <a:spcPts val="900"/>
              </a:spcAft>
              <a:buSzPts val="828"/>
              <a:buNone/>
              <a:defRPr sz="1350"/>
            </a:lvl9pPr>
          </a:lstStyle>
          <a:p>
            <a:endParaRPr/>
          </a:p>
        </p:txBody>
      </p:sp>
      <p:sp>
        <p:nvSpPr>
          <p:cNvPr id="75" name="Google Shape;75;p17"/>
          <p:cNvSpPr txBox="1">
            <a:spLocks noGrp="1"/>
          </p:cNvSpPr>
          <p:nvPr>
            <p:ph type="dt" idx="10"/>
          </p:nvPr>
        </p:nvSpPr>
        <p:spPr>
          <a:xfrm>
            <a:off x="11408927" y="8934206"/>
            <a:ext cx="4267199" cy="5476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1371600" rtl="0" eaLnBrk="1" fontAlgn="auto" latinLnBrk="0" hangingPunct="1">
              <a:lnSpc>
                <a:spcPct val="100000"/>
              </a:lnSpc>
              <a:spcBef>
                <a:spcPts val="0"/>
              </a:spcBef>
              <a:spcAft>
                <a:spcPts val="0"/>
              </a:spcAft>
              <a:buClr>
                <a:srgbClr val="000000"/>
              </a:buClr>
              <a:buSzPts val="1400"/>
              <a:buFontTx/>
              <a:buNone/>
              <a:tabLst/>
              <a:defRPr/>
            </a:pPr>
            <a:endParaRPr kumimoji="0" lang="es-CO"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76" name="Google Shape;76;p17"/>
          <p:cNvSpPr txBox="1">
            <a:spLocks noGrp="1"/>
          </p:cNvSpPr>
          <p:nvPr>
            <p:ph type="ftr" idx="11"/>
          </p:nvPr>
        </p:nvSpPr>
        <p:spPr>
          <a:xfrm>
            <a:off x="871788" y="8927717"/>
            <a:ext cx="10375815"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s-CO"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77" name="Google Shape;77;p17"/>
          <p:cNvSpPr txBox="1">
            <a:spLocks noGrp="1"/>
          </p:cNvSpPr>
          <p:nvPr>
            <p:ph type="sldNum" idx="12"/>
          </p:nvPr>
        </p:nvSpPr>
        <p:spPr>
          <a:xfrm>
            <a:off x="15837450" y="8934206"/>
            <a:ext cx="1578765"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s-ES" sz="12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‹Nº›</a:t>
            </a:fld>
            <a:endParaRPr kumimoji="0" lang="es-E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35446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13C0F-5B4F-44C7-BB8E-EC24019096F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79E11D6-5863-4C75-8438-33DA958B5CE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1354B8-063F-4A49-B18F-C3F845DCBE50}"/>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E20160C-F758-4011-A1F1-A3C837BD1DC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691EDCF-3CF7-443C-AE30-62B482333451}"/>
              </a:ext>
            </a:extLst>
          </p:cNvPr>
          <p:cNvSpPr>
            <a:spLocks noGrp="1"/>
          </p:cNvSpPr>
          <p:nvPr>
            <p:ph type="sldNum" sz="quarter" idx="12"/>
          </p:nvPr>
        </p:nvSpPr>
        <p:spPr/>
        <p:txBody>
          <a:bodyPr/>
          <a:lstStyle/>
          <a:p>
            <a:pPr>
              <a:defRPr/>
            </a:pPr>
            <a:fld id="{0E8ED476-A438-4C73-B739-9639EA775F3F}" type="slidenum">
              <a:rPr lang="en-US" altLang="es-CO" smtClean="0"/>
              <a:pPr>
                <a:defRPr/>
              </a:pPr>
              <a:t>‹Nº›</a:t>
            </a:fld>
            <a:endParaRPr lang="en-US" altLang="es-CO"/>
          </a:p>
        </p:txBody>
      </p:sp>
    </p:spTree>
    <p:extLst>
      <p:ext uri="{BB962C8B-B14F-4D97-AF65-F5344CB8AC3E}">
        <p14:creationId xmlns:p14="http://schemas.microsoft.com/office/powerpoint/2010/main" val="584690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2CD7-A489-457A-8A85-0109CBC18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F1B84B-80FC-4138-A7A3-D0198668C7B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F69AC-9E2D-4F78-9B6F-F2AB9677AAB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E8FAF0A-4D52-4D3E-AC5B-F8B065EC9F0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23EBA9D-CD71-4EAB-B98C-F4473B12A840}"/>
              </a:ext>
            </a:extLst>
          </p:cNvPr>
          <p:cNvSpPr>
            <a:spLocks noGrp="1"/>
          </p:cNvSpPr>
          <p:nvPr>
            <p:ph type="sldNum" sz="quarter" idx="12"/>
          </p:nvPr>
        </p:nvSpPr>
        <p:spPr/>
        <p:txBody>
          <a:bodyPr/>
          <a:lstStyle/>
          <a:p>
            <a:pPr>
              <a:defRPr/>
            </a:pPr>
            <a:fld id="{0E8ED476-A438-4C73-B739-9639EA775F3F}" type="slidenum">
              <a:rPr lang="en-US" altLang="es-CO" smtClean="0"/>
              <a:pPr>
                <a:defRPr/>
              </a:pPr>
              <a:t>‹Nº›</a:t>
            </a:fld>
            <a:endParaRPr lang="en-US" altLang="es-CO"/>
          </a:p>
        </p:txBody>
      </p:sp>
    </p:spTree>
    <p:extLst>
      <p:ext uri="{BB962C8B-B14F-4D97-AF65-F5344CB8AC3E}">
        <p14:creationId xmlns:p14="http://schemas.microsoft.com/office/powerpoint/2010/main" val="110279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71BC-839A-4AEC-AE78-4BB4F653CA8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5FDC55F-CAFD-4D84-96C1-2ECF38F19D22}"/>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5B75F8-78E8-43D2-B093-E0A7F147957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C1F76BE-BA57-4D11-A924-0F319B30297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D70E118-81C1-4F5C-A6B4-A7B38BEF62C3}"/>
              </a:ext>
            </a:extLst>
          </p:cNvPr>
          <p:cNvSpPr>
            <a:spLocks noGrp="1"/>
          </p:cNvSpPr>
          <p:nvPr>
            <p:ph type="sldNum" sz="quarter" idx="12"/>
          </p:nvPr>
        </p:nvSpPr>
        <p:spPr/>
        <p:txBody>
          <a:bodyPr/>
          <a:lstStyle/>
          <a:p>
            <a:pPr>
              <a:defRPr/>
            </a:pPr>
            <a:fld id="{0E8ED476-A438-4C73-B739-9639EA775F3F}" type="slidenum">
              <a:rPr lang="en-US" altLang="es-CO" smtClean="0"/>
              <a:pPr>
                <a:defRPr/>
              </a:pPr>
              <a:t>‹Nº›</a:t>
            </a:fld>
            <a:endParaRPr lang="en-US" altLang="es-CO"/>
          </a:p>
        </p:txBody>
      </p:sp>
    </p:spTree>
    <p:extLst>
      <p:ext uri="{BB962C8B-B14F-4D97-AF65-F5344CB8AC3E}">
        <p14:creationId xmlns:p14="http://schemas.microsoft.com/office/powerpoint/2010/main" val="1550757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3A4B-6943-49F7-AAA9-BFCEEEF69F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BD4659-7418-4587-87BC-C99E9D0CAEEB}"/>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65EFD-00B8-4CC0-A61C-20D6D01D4134}"/>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D400F-2F04-41D2-BFC6-BD80DE1F5BE7}"/>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D4EB6AAC-B3FB-4521-9368-D1D2C6E5B210}"/>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533726E7-699B-472E-8600-6F52C63439A3}"/>
              </a:ext>
            </a:extLst>
          </p:cNvPr>
          <p:cNvSpPr>
            <a:spLocks noGrp="1"/>
          </p:cNvSpPr>
          <p:nvPr>
            <p:ph type="sldNum" sz="quarter" idx="12"/>
          </p:nvPr>
        </p:nvSpPr>
        <p:spPr/>
        <p:txBody>
          <a:bodyPr/>
          <a:lstStyle/>
          <a:p>
            <a:pPr>
              <a:defRPr/>
            </a:pPr>
            <a:fld id="{0E8ED476-A438-4C73-B739-9639EA775F3F}" type="slidenum">
              <a:rPr lang="en-US" altLang="es-CO" smtClean="0"/>
              <a:pPr>
                <a:defRPr/>
              </a:pPr>
              <a:t>‹Nº›</a:t>
            </a:fld>
            <a:endParaRPr lang="en-US" altLang="es-CO"/>
          </a:p>
        </p:txBody>
      </p:sp>
    </p:spTree>
    <p:extLst>
      <p:ext uri="{BB962C8B-B14F-4D97-AF65-F5344CB8AC3E}">
        <p14:creationId xmlns:p14="http://schemas.microsoft.com/office/powerpoint/2010/main" val="3932154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76B0C-A759-4836-A4D8-5CA7EFA7B16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1BDCA7-081C-4F77-8FC5-E14949E3113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E5AB04DC-5C26-4CFE-971E-8C6ABE72CBFC}"/>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29DFD3-A233-4C99-8038-5697951F789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1D4652E7-A950-4BF7-AA9F-3F2611763BE0}"/>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58348-7642-44AC-A0C8-1D74C2DB0AA0}"/>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F25D5AF1-C2A9-4F5C-A1C3-831E4E2EEEDD}"/>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5AA7336B-90C3-4E9B-8D76-EB9E13826F0D}"/>
              </a:ext>
            </a:extLst>
          </p:cNvPr>
          <p:cNvSpPr>
            <a:spLocks noGrp="1"/>
          </p:cNvSpPr>
          <p:nvPr>
            <p:ph type="sldNum" sz="quarter" idx="12"/>
          </p:nvPr>
        </p:nvSpPr>
        <p:spPr/>
        <p:txBody>
          <a:bodyPr/>
          <a:lstStyle/>
          <a:p>
            <a:pPr>
              <a:defRPr/>
            </a:pPr>
            <a:fld id="{0E8ED476-A438-4C73-B739-9639EA775F3F}" type="slidenum">
              <a:rPr lang="en-US" altLang="es-CO" smtClean="0"/>
              <a:pPr>
                <a:defRPr/>
              </a:pPr>
              <a:t>‹Nº›</a:t>
            </a:fld>
            <a:endParaRPr lang="en-US" altLang="es-CO"/>
          </a:p>
        </p:txBody>
      </p:sp>
    </p:spTree>
    <p:extLst>
      <p:ext uri="{BB962C8B-B14F-4D97-AF65-F5344CB8AC3E}">
        <p14:creationId xmlns:p14="http://schemas.microsoft.com/office/powerpoint/2010/main" val="2915980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B6EB-18F7-41FE-87C4-B8FA654589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146081-3CC9-4762-89F8-67B2E61418C5}"/>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E2CDEA2E-1822-4A20-9E1D-8669C8C7DE6C}"/>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AC7CF9E4-31D2-4517-98B0-6827570E0AE3}"/>
              </a:ext>
            </a:extLst>
          </p:cNvPr>
          <p:cNvSpPr>
            <a:spLocks noGrp="1"/>
          </p:cNvSpPr>
          <p:nvPr>
            <p:ph type="sldNum" sz="quarter" idx="12"/>
          </p:nvPr>
        </p:nvSpPr>
        <p:spPr/>
        <p:txBody>
          <a:bodyPr/>
          <a:lstStyle/>
          <a:p>
            <a:pPr>
              <a:defRPr/>
            </a:pPr>
            <a:fld id="{0E8ED476-A438-4C73-B739-9639EA775F3F}" type="slidenum">
              <a:rPr lang="en-US" altLang="es-CO" smtClean="0"/>
              <a:pPr>
                <a:defRPr/>
              </a:pPr>
              <a:t>‹Nº›</a:t>
            </a:fld>
            <a:endParaRPr lang="en-US" altLang="es-CO"/>
          </a:p>
        </p:txBody>
      </p:sp>
    </p:spTree>
    <p:extLst>
      <p:ext uri="{BB962C8B-B14F-4D97-AF65-F5344CB8AC3E}">
        <p14:creationId xmlns:p14="http://schemas.microsoft.com/office/powerpoint/2010/main" val="830583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58BCBC-B10E-4BE7-A197-76C9B9C5078A}"/>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7A1EB897-C35B-4822-82E5-EE259D7B728D}"/>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63447EC4-2B3F-4838-AF55-5F58E904054A}"/>
              </a:ext>
            </a:extLst>
          </p:cNvPr>
          <p:cNvSpPr>
            <a:spLocks noGrp="1"/>
          </p:cNvSpPr>
          <p:nvPr>
            <p:ph type="sldNum" sz="quarter" idx="12"/>
          </p:nvPr>
        </p:nvSpPr>
        <p:spPr/>
        <p:txBody>
          <a:bodyPr/>
          <a:lstStyle/>
          <a:p>
            <a:pPr>
              <a:defRPr/>
            </a:pPr>
            <a:fld id="{0E8ED476-A438-4C73-B739-9639EA775F3F}" type="slidenum">
              <a:rPr lang="en-US" altLang="es-CO" smtClean="0"/>
              <a:pPr>
                <a:defRPr/>
              </a:pPr>
              <a:t>‹Nº›</a:t>
            </a:fld>
            <a:endParaRPr lang="en-US" altLang="es-CO"/>
          </a:p>
        </p:txBody>
      </p:sp>
    </p:spTree>
    <p:extLst>
      <p:ext uri="{BB962C8B-B14F-4D97-AF65-F5344CB8AC3E}">
        <p14:creationId xmlns:p14="http://schemas.microsoft.com/office/powerpoint/2010/main" val="3485538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57A91-1155-4C26-AFF8-4615EC7A062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625A7C00-15BA-45A5-B759-797E60D0054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5D6DD5-02F4-49A3-BB0D-AF8B4825CF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5E6E5F48-64A5-479F-ADCA-E06C2F18E366}"/>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A242952E-1074-43FE-A53E-3D474CD4364F}"/>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B525AE0F-288D-44B8-AAF9-0B83311878D9}"/>
              </a:ext>
            </a:extLst>
          </p:cNvPr>
          <p:cNvSpPr>
            <a:spLocks noGrp="1"/>
          </p:cNvSpPr>
          <p:nvPr>
            <p:ph type="sldNum" sz="quarter" idx="12"/>
          </p:nvPr>
        </p:nvSpPr>
        <p:spPr/>
        <p:txBody>
          <a:bodyPr/>
          <a:lstStyle/>
          <a:p>
            <a:pPr>
              <a:defRPr/>
            </a:pPr>
            <a:fld id="{0E8ED476-A438-4C73-B739-9639EA775F3F}" type="slidenum">
              <a:rPr lang="en-US" altLang="es-CO" smtClean="0"/>
              <a:pPr>
                <a:defRPr/>
              </a:pPr>
              <a:t>‹Nº›</a:t>
            </a:fld>
            <a:endParaRPr lang="en-US" altLang="es-CO"/>
          </a:p>
        </p:txBody>
      </p:sp>
    </p:spTree>
    <p:extLst>
      <p:ext uri="{BB962C8B-B14F-4D97-AF65-F5344CB8AC3E}">
        <p14:creationId xmlns:p14="http://schemas.microsoft.com/office/powerpoint/2010/main" val="3080613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586C-BA7C-4F29-A3B0-21576E9BF97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2BD2597-CF09-4EA5-8016-BF64C96197B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0E999E5-F3C7-4C78-8A59-2F3B0AC7AC3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D1376C48-2CE4-4C6F-AC13-F5EF4D5FADD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C1B1FECB-56FE-4DD9-A2D7-3BE034AB9B8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80E68128-B310-40ED-9FA9-2929505501A4}"/>
              </a:ext>
            </a:extLst>
          </p:cNvPr>
          <p:cNvSpPr>
            <a:spLocks noGrp="1"/>
          </p:cNvSpPr>
          <p:nvPr>
            <p:ph type="sldNum" sz="quarter" idx="12"/>
          </p:nvPr>
        </p:nvSpPr>
        <p:spPr/>
        <p:txBody>
          <a:bodyPr/>
          <a:lstStyle/>
          <a:p>
            <a:pPr>
              <a:defRPr/>
            </a:pPr>
            <a:fld id="{0E8ED476-A438-4C73-B739-9639EA775F3F}" type="slidenum">
              <a:rPr lang="en-US" altLang="es-CO" smtClean="0"/>
              <a:pPr>
                <a:defRPr/>
              </a:pPr>
              <a:t>‹Nº›</a:t>
            </a:fld>
            <a:endParaRPr lang="en-US" altLang="es-CO"/>
          </a:p>
        </p:txBody>
      </p:sp>
    </p:spTree>
    <p:extLst>
      <p:ext uri="{BB962C8B-B14F-4D97-AF65-F5344CB8AC3E}">
        <p14:creationId xmlns:p14="http://schemas.microsoft.com/office/powerpoint/2010/main" val="1257280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5630-5B4A-4F97-B3FD-7D95C85FA2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25F8BC-A840-4994-81FA-F54572A9B5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27017-DF26-46FC-A993-68A0AB114CCB}"/>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D7AEB66-4FD8-4269-A2F1-5AF6002E3D6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99C4267-D681-429D-8655-D266BC9C0184}"/>
              </a:ext>
            </a:extLst>
          </p:cNvPr>
          <p:cNvSpPr>
            <a:spLocks noGrp="1"/>
          </p:cNvSpPr>
          <p:nvPr>
            <p:ph type="sldNum" sz="quarter" idx="12"/>
          </p:nvPr>
        </p:nvSpPr>
        <p:spPr/>
        <p:txBody>
          <a:bodyPr/>
          <a:lstStyle/>
          <a:p>
            <a:pPr>
              <a:defRPr/>
            </a:pPr>
            <a:fld id="{0E8ED476-A438-4C73-B739-9639EA775F3F}" type="slidenum">
              <a:rPr lang="en-US" altLang="es-CO" smtClean="0"/>
              <a:pPr>
                <a:defRPr/>
              </a:pPr>
              <a:t>‹Nº›</a:t>
            </a:fld>
            <a:endParaRPr lang="en-US" altLang="es-CO"/>
          </a:p>
        </p:txBody>
      </p:sp>
    </p:spTree>
    <p:extLst>
      <p:ext uri="{BB962C8B-B14F-4D97-AF65-F5344CB8AC3E}">
        <p14:creationId xmlns:p14="http://schemas.microsoft.com/office/powerpoint/2010/main" val="687180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00F328-190A-4C3F-8B0E-77FD67C8115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8223C-0564-4AF8-909C-337D3B0BEB83}"/>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057564-3E65-4B10-B651-5793652862FA}"/>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33961A4-B513-4A98-A342-0E68B3E7EF7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A82F5F5-EEE5-4EB8-989B-A80291497240}"/>
              </a:ext>
            </a:extLst>
          </p:cNvPr>
          <p:cNvSpPr>
            <a:spLocks noGrp="1"/>
          </p:cNvSpPr>
          <p:nvPr>
            <p:ph type="sldNum" sz="quarter" idx="12"/>
          </p:nvPr>
        </p:nvSpPr>
        <p:spPr/>
        <p:txBody>
          <a:bodyPr/>
          <a:lstStyle/>
          <a:p>
            <a:pPr>
              <a:defRPr/>
            </a:pPr>
            <a:fld id="{0E8ED476-A438-4C73-B739-9639EA775F3F}" type="slidenum">
              <a:rPr lang="en-US" altLang="es-CO" smtClean="0"/>
              <a:pPr>
                <a:defRPr/>
              </a:pPr>
              <a:t>‹Nº›</a:t>
            </a:fld>
            <a:endParaRPr lang="en-US" altLang="es-CO"/>
          </a:p>
        </p:txBody>
      </p:sp>
    </p:spTree>
    <p:extLst>
      <p:ext uri="{BB962C8B-B14F-4D97-AF65-F5344CB8AC3E}">
        <p14:creationId xmlns:p14="http://schemas.microsoft.com/office/powerpoint/2010/main" val="3192992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21"/>
        <p:cNvGrpSpPr/>
        <p:nvPr/>
      </p:nvGrpSpPr>
      <p:grpSpPr>
        <a:xfrm>
          <a:off x="0" y="0"/>
          <a:ext cx="0" cy="0"/>
          <a:chOff x="0" y="0"/>
          <a:chExt cx="0" cy="0"/>
        </a:xfrm>
      </p:grpSpPr>
      <p:sp>
        <p:nvSpPr>
          <p:cNvPr id="22" name="Google Shape;22;p10"/>
          <p:cNvSpPr txBox="1">
            <a:spLocks noGrp="1"/>
          </p:cNvSpPr>
          <p:nvPr>
            <p:ph type="dt" idx="10"/>
          </p:nvPr>
        </p:nvSpPr>
        <p:spPr>
          <a:xfrm>
            <a:off x="11408927" y="8934206"/>
            <a:ext cx="4267199" cy="5476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0"/>
          <p:cNvSpPr txBox="1">
            <a:spLocks noGrp="1"/>
          </p:cNvSpPr>
          <p:nvPr>
            <p:ph type="ftr" idx="11"/>
          </p:nvPr>
        </p:nvSpPr>
        <p:spPr>
          <a:xfrm>
            <a:off x="871788" y="8927717"/>
            <a:ext cx="10375815"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0"/>
          <p:cNvSpPr txBox="1">
            <a:spLocks noGrp="1"/>
          </p:cNvSpPr>
          <p:nvPr>
            <p:ph type="sldNum" idx="12"/>
          </p:nvPr>
        </p:nvSpPr>
        <p:spPr>
          <a:xfrm>
            <a:off x="15837450" y="8934206"/>
            <a:ext cx="1578765"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68799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78"/>
        <p:cNvGrpSpPr/>
        <p:nvPr/>
      </p:nvGrpSpPr>
      <p:grpSpPr>
        <a:xfrm>
          <a:off x="0" y="0"/>
          <a:ext cx="0" cy="0"/>
          <a:chOff x="0" y="0"/>
          <a:chExt cx="0" cy="0"/>
        </a:xfrm>
      </p:grpSpPr>
      <p:sp>
        <p:nvSpPr>
          <p:cNvPr id="79" name="Google Shape;79;p18"/>
          <p:cNvSpPr/>
          <p:nvPr/>
        </p:nvSpPr>
        <p:spPr>
          <a:xfrm>
            <a:off x="660429" y="921611"/>
            <a:ext cx="16964007" cy="1783947"/>
          </a:xfrm>
          <a:prstGeom prst="rect">
            <a:avLst/>
          </a:prstGeom>
          <a:solidFill>
            <a:schemeClr val="accent1"/>
          </a:solidFill>
          <a:ln>
            <a:noFill/>
          </a:ln>
        </p:spPr>
        <p:txBody>
          <a:bodyPr spcFirstLastPara="1" wrap="square" lIns="137138" tIns="137138" rIns="137138" bIns="137138" anchor="ctr" anchorCtr="0">
            <a:noAutofit/>
          </a:bodyPr>
          <a:lstStyle/>
          <a:p>
            <a:pPr marL="0" lvl="0" indent="0" algn="l" rtl="0">
              <a:spcBef>
                <a:spcPts val="0"/>
              </a:spcBef>
              <a:spcAft>
                <a:spcPts val="0"/>
              </a:spcAft>
              <a:buNone/>
            </a:pPr>
            <a:endParaRPr sz="2700"/>
          </a:p>
        </p:txBody>
      </p:sp>
      <p:sp>
        <p:nvSpPr>
          <p:cNvPr id="80" name="Google Shape;80;p18"/>
          <p:cNvSpPr txBox="1">
            <a:spLocks noGrp="1"/>
          </p:cNvSpPr>
          <p:nvPr>
            <p:ph type="title"/>
          </p:nvPr>
        </p:nvSpPr>
        <p:spPr>
          <a:xfrm>
            <a:off x="871788" y="1053234"/>
            <a:ext cx="16544424" cy="1520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8"/>
          <p:cNvSpPr txBox="1">
            <a:spLocks noGrp="1"/>
          </p:cNvSpPr>
          <p:nvPr>
            <p:ph type="body" idx="1"/>
          </p:nvPr>
        </p:nvSpPr>
        <p:spPr>
          <a:xfrm rot="5400000">
            <a:off x="6501905" y="-2126112"/>
            <a:ext cx="5284191" cy="16544424"/>
          </a:xfrm>
          <a:prstGeom prst="rect">
            <a:avLst/>
          </a:prstGeom>
          <a:noFill/>
          <a:ln>
            <a:noFill/>
          </a:ln>
        </p:spPr>
        <p:txBody>
          <a:bodyPr spcFirstLastPara="1" wrap="square" lIns="91425" tIns="45700" rIns="91425" bIns="45700" anchor="t" anchorCtr="0">
            <a:normAutofit/>
          </a:bodyPr>
          <a:lstStyle>
            <a:lvl1pPr marL="685800" lvl="0" indent="-500634" algn="l">
              <a:spcBef>
                <a:spcPts val="540"/>
              </a:spcBef>
              <a:spcAft>
                <a:spcPts val="0"/>
              </a:spcAft>
              <a:buSzPts val="1656"/>
              <a:buChar char="◼"/>
              <a:defRPr/>
            </a:lvl1pPr>
            <a:lvl2pPr marL="1371600" lvl="1" indent="-483108" algn="l">
              <a:spcBef>
                <a:spcPts val="900"/>
              </a:spcBef>
              <a:spcAft>
                <a:spcPts val="0"/>
              </a:spcAft>
              <a:buSzPts val="1472"/>
              <a:buChar char="◼"/>
              <a:defRPr/>
            </a:lvl2pPr>
            <a:lvl3pPr marL="2057400" lvl="2" indent="-465582" algn="l">
              <a:spcBef>
                <a:spcPts val="900"/>
              </a:spcBef>
              <a:spcAft>
                <a:spcPts val="0"/>
              </a:spcAft>
              <a:buSzPts val="1288"/>
              <a:buChar char="◼"/>
              <a:defRPr/>
            </a:lvl3pPr>
            <a:lvl4pPr marL="2743200" lvl="3" indent="-448055" algn="l">
              <a:spcBef>
                <a:spcPts val="900"/>
              </a:spcBef>
              <a:spcAft>
                <a:spcPts val="0"/>
              </a:spcAft>
              <a:buSzPts val="1104"/>
              <a:buChar char="◼"/>
              <a:defRPr/>
            </a:lvl4pPr>
            <a:lvl5pPr marL="3429000" lvl="4" indent="-448056" algn="l">
              <a:spcBef>
                <a:spcPts val="900"/>
              </a:spcBef>
              <a:spcAft>
                <a:spcPts val="0"/>
              </a:spcAft>
              <a:buSzPts val="1104"/>
              <a:buChar char="◼"/>
              <a:defRPr/>
            </a:lvl5pPr>
            <a:lvl6pPr marL="4114800" lvl="5" indent="-500634" algn="l">
              <a:spcBef>
                <a:spcPts val="900"/>
              </a:spcBef>
              <a:spcAft>
                <a:spcPts val="0"/>
              </a:spcAft>
              <a:buSzPts val="1656"/>
              <a:buChar char="◼"/>
              <a:defRPr/>
            </a:lvl6pPr>
            <a:lvl7pPr marL="4800600" lvl="6" indent="-500634" algn="l">
              <a:spcBef>
                <a:spcPts val="900"/>
              </a:spcBef>
              <a:spcAft>
                <a:spcPts val="0"/>
              </a:spcAft>
              <a:buSzPts val="1656"/>
              <a:buChar char="◼"/>
              <a:defRPr/>
            </a:lvl7pPr>
            <a:lvl8pPr marL="5486400" lvl="7" indent="-500634" algn="l">
              <a:spcBef>
                <a:spcPts val="900"/>
              </a:spcBef>
              <a:spcAft>
                <a:spcPts val="0"/>
              </a:spcAft>
              <a:buSzPts val="1656"/>
              <a:buChar char="◼"/>
              <a:defRPr/>
            </a:lvl8pPr>
            <a:lvl9pPr marL="6172200" lvl="8" indent="-500634" algn="l">
              <a:spcBef>
                <a:spcPts val="900"/>
              </a:spcBef>
              <a:spcAft>
                <a:spcPts val="900"/>
              </a:spcAft>
              <a:buSzPts val="1656"/>
              <a:buChar char="◼"/>
              <a:defRPr/>
            </a:lvl9pPr>
          </a:lstStyle>
          <a:p>
            <a:endParaRPr/>
          </a:p>
        </p:txBody>
      </p:sp>
      <p:sp>
        <p:nvSpPr>
          <p:cNvPr id="82" name="Google Shape;82;p18"/>
          <p:cNvSpPr txBox="1">
            <a:spLocks noGrp="1"/>
          </p:cNvSpPr>
          <p:nvPr>
            <p:ph type="dt" idx="10"/>
          </p:nvPr>
        </p:nvSpPr>
        <p:spPr>
          <a:xfrm>
            <a:off x="11408927" y="8934206"/>
            <a:ext cx="4267199" cy="5476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871788" y="8927717"/>
            <a:ext cx="10375815"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15837450" y="8934206"/>
            <a:ext cx="1578765"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4139857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85"/>
        <p:cNvGrpSpPr/>
        <p:nvPr/>
      </p:nvGrpSpPr>
      <p:grpSpPr>
        <a:xfrm>
          <a:off x="0" y="0"/>
          <a:ext cx="0" cy="0"/>
          <a:chOff x="0" y="0"/>
          <a:chExt cx="0" cy="0"/>
        </a:xfrm>
      </p:grpSpPr>
      <p:sp>
        <p:nvSpPr>
          <p:cNvPr id="86" name="Google Shape;86;p19"/>
          <p:cNvSpPr/>
          <p:nvPr/>
        </p:nvSpPr>
        <p:spPr>
          <a:xfrm>
            <a:off x="13258802" y="899588"/>
            <a:ext cx="4360226" cy="8725425"/>
          </a:xfrm>
          <a:prstGeom prst="rect">
            <a:avLst/>
          </a:prstGeom>
          <a:solidFill>
            <a:schemeClr val="accent1"/>
          </a:solidFill>
          <a:ln>
            <a:noFill/>
          </a:ln>
        </p:spPr>
        <p:txBody>
          <a:bodyPr spcFirstLastPara="1" wrap="square" lIns="137138" tIns="137138" rIns="137138" bIns="137138" anchor="ctr" anchorCtr="0">
            <a:noAutofit/>
          </a:bodyPr>
          <a:lstStyle/>
          <a:p>
            <a:pPr marL="0" lvl="0" indent="0" algn="l" rtl="0">
              <a:spcBef>
                <a:spcPts val="0"/>
              </a:spcBef>
              <a:spcAft>
                <a:spcPts val="0"/>
              </a:spcAft>
              <a:buNone/>
            </a:pPr>
            <a:endParaRPr sz="2700"/>
          </a:p>
        </p:txBody>
      </p:sp>
      <p:sp>
        <p:nvSpPr>
          <p:cNvPr id="87" name="Google Shape;87;p19"/>
          <p:cNvSpPr txBox="1">
            <a:spLocks noGrp="1"/>
          </p:cNvSpPr>
          <p:nvPr>
            <p:ph type="title"/>
          </p:nvPr>
        </p:nvSpPr>
        <p:spPr>
          <a:xfrm rot="5400000">
            <a:off x="10874620" y="3397772"/>
            <a:ext cx="7774610" cy="300624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9"/>
          <p:cNvSpPr txBox="1">
            <a:spLocks noGrp="1"/>
          </p:cNvSpPr>
          <p:nvPr>
            <p:ph type="body" idx="1"/>
          </p:nvPr>
        </p:nvSpPr>
        <p:spPr>
          <a:xfrm rot="5400000">
            <a:off x="3197290" y="-1021315"/>
            <a:ext cx="7774610" cy="11844419"/>
          </a:xfrm>
          <a:prstGeom prst="rect">
            <a:avLst/>
          </a:prstGeom>
          <a:noFill/>
          <a:ln>
            <a:noFill/>
          </a:ln>
        </p:spPr>
        <p:txBody>
          <a:bodyPr spcFirstLastPara="1" wrap="square" lIns="91425" tIns="45700" rIns="91425" bIns="45700" anchor="t" anchorCtr="0">
            <a:normAutofit/>
          </a:bodyPr>
          <a:lstStyle>
            <a:lvl1pPr marL="685800" lvl="0" indent="-500634" algn="l">
              <a:spcBef>
                <a:spcPts val="540"/>
              </a:spcBef>
              <a:spcAft>
                <a:spcPts val="0"/>
              </a:spcAft>
              <a:buSzPts val="1656"/>
              <a:buChar char="◼"/>
              <a:defRPr/>
            </a:lvl1pPr>
            <a:lvl2pPr marL="1371600" lvl="1" indent="-500634" algn="l">
              <a:spcBef>
                <a:spcPts val="900"/>
              </a:spcBef>
              <a:spcAft>
                <a:spcPts val="0"/>
              </a:spcAft>
              <a:buSzPts val="1656"/>
              <a:buChar char="◼"/>
              <a:defRPr/>
            </a:lvl2pPr>
            <a:lvl3pPr marL="2057400" lvl="2" indent="-500634" algn="l">
              <a:spcBef>
                <a:spcPts val="900"/>
              </a:spcBef>
              <a:spcAft>
                <a:spcPts val="0"/>
              </a:spcAft>
              <a:buSzPts val="1656"/>
              <a:buChar char="◼"/>
              <a:defRPr/>
            </a:lvl3pPr>
            <a:lvl4pPr marL="2743200" lvl="3" indent="-500634" algn="l">
              <a:spcBef>
                <a:spcPts val="900"/>
              </a:spcBef>
              <a:spcAft>
                <a:spcPts val="0"/>
              </a:spcAft>
              <a:buSzPts val="1656"/>
              <a:buChar char="◼"/>
              <a:defRPr/>
            </a:lvl4pPr>
            <a:lvl5pPr marL="3429000" lvl="4" indent="-500634" algn="l">
              <a:spcBef>
                <a:spcPts val="900"/>
              </a:spcBef>
              <a:spcAft>
                <a:spcPts val="0"/>
              </a:spcAft>
              <a:buSzPts val="1656"/>
              <a:buChar char="◼"/>
              <a:defRPr/>
            </a:lvl5pPr>
            <a:lvl6pPr marL="4114800" lvl="5" indent="-500634" algn="l">
              <a:spcBef>
                <a:spcPts val="900"/>
              </a:spcBef>
              <a:spcAft>
                <a:spcPts val="0"/>
              </a:spcAft>
              <a:buSzPts val="1656"/>
              <a:buChar char="◼"/>
              <a:defRPr/>
            </a:lvl6pPr>
            <a:lvl7pPr marL="4800600" lvl="6" indent="-500634" algn="l">
              <a:spcBef>
                <a:spcPts val="900"/>
              </a:spcBef>
              <a:spcAft>
                <a:spcPts val="0"/>
              </a:spcAft>
              <a:buSzPts val="1656"/>
              <a:buChar char="◼"/>
              <a:defRPr/>
            </a:lvl7pPr>
            <a:lvl8pPr marL="5486400" lvl="7" indent="-500634" algn="l">
              <a:spcBef>
                <a:spcPts val="900"/>
              </a:spcBef>
              <a:spcAft>
                <a:spcPts val="0"/>
              </a:spcAft>
              <a:buSzPts val="1656"/>
              <a:buChar char="◼"/>
              <a:defRPr/>
            </a:lvl8pPr>
            <a:lvl9pPr marL="6172200" lvl="8" indent="-500634" algn="l">
              <a:spcBef>
                <a:spcPts val="900"/>
              </a:spcBef>
              <a:spcAft>
                <a:spcPts val="900"/>
              </a:spcAft>
              <a:buSzPts val="1656"/>
              <a:buChar char="◼"/>
              <a:defRPr/>
            </a:lvl9pPr>
          </a:lstStyle>
          <a:p>
            <a:endParaRPr/>
          </a:p>
        </p:txBody>
      </p:sp>
      <p:sp>
        <p:nvSpPr>
          <p:cNvPr id="89" name="Google Shape;89;p19"/>
          <p:cNvSpPr txBox="1">
            <a:spLocks noGrp="1"/>
          </p:cNvSpPr>
          <p:nvPr>
            <p:ph type="dt" idx="10"/>
          </p:nvPr>
        </p:nvSpPr>
        <p:spPr>
          <a:xfrm>
            <a:off x="13490510" y="8934206"/>
            <a:ext cx="1992212" cy="5476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FF0404"/>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9"/>
          <p:cNvSpPr txBox="1">
            <a:spLocks noGrp="1"/>
          </p:cNvSpPr>
          <p:nvPr>
            <p:ph type="ftr" idx="11"/>
          </p:nvPr>
        </p:nvSpPr>
        <p:spPr>
          <a:xfrm>
            <a:off x="1162385" y="8927717"/>
            <a:ext cx="11844419"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9"/>
          <p:cNvSpPr txBox="1">
            <a:spLocks noGrp="1"/>
          </p:cNvSpPr>
          <p:nvPr>
            <p:ph type="sldNum" idx="12"/>
          </p:nvPr>
        </p:nvSpPr>
        <p:spPr>
          <a:xfrm>
            <a:off x="15669923" y="8934206"/>
            <a:ext cx="1746293"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350">
                <a:solidFill>
                  <a:srgbClr val="FF0404"/>
                </a:solidFill>
                <a:latin typeface="Gill Sans"/>
                <a:ea typeface="Gill Sans"/>
                <a:cs typeface="Gill Sans"/>
                <a:sym typeface="Gill Sans"/>
              </a:defRPr>
            </a:lvl1pPr>
            <a:lvl2pPr marL="0" lvl="1" indent="0" algn="r">
              <a:spcBef>
                <a:spcPts val="0"/>
              </a:spcBef>
              <a:buNone/>
              <a:defRPr sz="1350">
                <a:solidFill>
                  <a:srgbClr val="FF0404"/>
                </a:solidFill>
                <a:latin typeface="Gill Sans"/>
                <a:ea typeface="Gill Sans"/>
                <a:cs typeface="Gill Sans"/>
                <a:sym typeface="Gill Sans"/>
              </a:defRPr>
            </a:lvl2pPr>
            <a:lvl3pPr marL="0" lvl="2" indent="0" algn="r">
              <a:spcBef>
                <a:spcPts val="0"/>
              </a:spcBef>
              <a:buNone/>
              <a:defRPr sz="1350">
                <a:solidFill>
                  <a:srgbClr val="FF0404"/>
                </a:solidFill>
                <a:latin typeface="Gill Sans"/>
                <a:ea typeface="Gill Sans"/>
                <a:cs typeface="Gill Sans"/>
                <a:sym typeface="Gill Sans"/>
              </a:defRPr>
            </a:lvl3pPr>
            <a:lvl4pPr marL="0" lvl="3" indent="0" algn="r">
              <a:spcBef>
                <a:spcPts val="0"/>
              </a:spcBef>
              <a:buNone/>
              <a:defRPr sz="1350">
                <a:solidFill>
                  <a:srgbClr val="FF0404"/>
                </a:solidFill>
                <a:latin typeface="Gill Sans"/>
                <a:ea typeface="Gill Sans"/>
                <a:cs typeface="Gill Sans"/>
                <a:sym typeface="Gill Sans"/>
              </a:defRPr>
            </a:lvl4pPr>
            <a:lvl5pPr marL="0" lvl="4" indent="0" algn="r">
              <a:spcBef>
                <a:spcPts val="0"/>
              </a:spcBef>
              <a:buNone/>
              <a:defRPr sz="1350">
                <a:solidFill>
                  <a:srgbClr val="FF0404"/>
                </a:solidFill>
                <a:latin typeface="Gill Sans"/>
                <a:ea typeface="Gill Sans"/>
                <a:cs typeface="Gill Sans"/>
                <a:sym typeface="Gill Sans"/>
              </a:defRPr>
            </a:lvl5pPr>
            <a:lvl6pPr marL="0" lvl="5" indent="0" algn="r">
              <a:spcBef>
                <a:spcPts val="0"/>
              </a:spcBef>
              <a:buNone/>
              <a:defRPr sz="1350">
                <a:solidFill>
                  <a:srgbClr val="FF0404"/>
                </a:solidFill>
                <a:latin typeface="Gill Sans"/>
                <a:ea typeface="Gill Sans"/>
                <a:cs typeface="Gill Sans"/>
                <a:sym typeface="Gill Sans"/>
              </a:defRPr>
            </a:lvl6pPr>
            <a:lvl7pPr marL="0" lvl="6" indent="0" algn="r">
              <a:spcBef>
                <a:spcPts val="0"/>
              </a:spcBef>
              <a:buNone/>
              <a:defRPr sz="1350">
                <a:solidFill>
                  <a:srgbClr val="FF0404"/>
                </a:solidFill>
                <a:latin typeface="Gill Sans"/>
                <a:ea typeface="Gill Sans"/>
                <a:cs typeface="Gill Sans"/>
                <a:sym typeface="Gill Sans"/>
              </a:defRPr>
            </a:lvl7pPr>
            <a:lvl8pPr marL="0" lvl="7" indent="0" algn="r">
              <a:spcBef>
                <a:spcPts val="0"/>
              </a:spcBef>
              <a:buNone/>
              <a:defRPr sz="1350">
                <a:solidFill>
                  <a:srgbClr val="FF0404"/>
                </a:solidFill>
                <a:latin typeface="Gill Sans"/>
                <a:ea typeface="Gill Sans"/>
                <a:cs typeface="Gill Sans"/>
                <a:sym typeface="Gill Sans"/>
              </a:defRPr>
            </a:lvl8pPr>
            <a:lvl9pPr marL="0" lvl="8" indent="0" algn="r">
              <a:spcBef>
                <a:spcPts val="0"/>
              </a:spcBef>
              <a:buNone/>
              <a:defRPr sz="1350">
                <a:solidFill>
                  <a:srgbClr val="FF0404"/>
                </a:solidFill>
                <a:latin typeface="Gill Sans"/>
                <a:ea typeface="Gill Sans"/>
                <a:cs typeface="Gill Sans"/>
                <a:sym typeface="Gill Sans"/>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672498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A4277-8C9A-45DA-BE89-8A5F4641E6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9493CB-C2F7-4379-AD21-DF2E78EB70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57502-DAB8-4F2F-B979-E68B478F6292}"/>
              </a:ext>
            </a:extLst>
          </p:cNvPr>
          <p:cNvSpPr>
            <a:spLocks noGrp="1"/>
          </p:cNvSpPr>
          <p:nvPr>
            <p:ph type="dt" sz="half" idx="10"/>
          </p:nvPr>
        </p:nvSpPr>
        <p:spPr/>
        <p:txBody>
          <a:bodyPr/>
          <a:lstStyle/>
          <a:p>
            <a:fld id="{98E5A003-F911-466F-A0B2-864633858DC6}" type="datetimeFigureOut">
              <a:rPr lang="en-US" smtClean="0"/>
              <a:t>6/13/2024</a:t>
            </a:fld>
            <a:endParaRPr lang="en-US"/>
          </a:p>
        </p:txBody>
      </p:sp>
      <p:sp>
        <p:nvSpPr>
          <p:cNvPr id="5" name="Footer Placeholder 4">
            <a:extLst>
              <a:ext uri="{FF2B5EF4-FFF2-40B4-BE49-F238E27FC236}">
                <a16:creationId xmlns:a16="http://schemas.microsoft.com/office/drawing/2014/main" id="{A0FF393A-8116-4193-981B-ADED1C090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F7346-F078-42D4-A77F-7C18178C37A7}"/>
              </a:ext>
            </a:extLst>
          </p:cNvPr>
          <p:cNvSpPr>
            <a:spLocks noGrp="1"/>
          </p:cNvSpPr>
          <p:nvPr>
            <p:ph type="sldNum" sz="quarter" idx="12"/>
          </p:nvPr>
        </p:nvSpPr>
        <p:spPr/>
        <p:txBody>
          <a:bodyPr/>
          <a:lstStyle>
            <a:lvl1pPr>
              <a:defRPr/>
            </a:lvl1pPr>
          </a:lstStyle>
          <a:p>
            <a:r>
              <a:rPr lang="es-CO" dirty="0"/>
              <a:t>Ley 1306 del 2009</a:t>
            </a:r>
            <a:r>
              <a:rPr lang="en-US" dirty="0"/>
              <a:t> </a:t>
            </a:r>
            <a:fld id="{7B561B6B-1FB3-4FEF-947F-326EAD4E8B81}" type="slidenum">
              <a:rPr lang="en-US" smtClean="0"/>
              <a:pPr/>
              <a:t>‹Nº›</a:t>
            </a:fld>
            <a:endParaRPr lang="en-US" dirty="0"/>
          </a:p>
        </p:txBody>
      </p:sp>
    </p:spTree>
    <p:extLst>
      <p:ext uri="{BB962C8B-B14F-4D97-AF65-F5344CB8AC3E}">
        <p14:creationId xmlns:p14="http://schemas.microsoft.com/office/powerpoint/2010/main" val="2131572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18693B-04B0-4D7F-BC47-87AE2642069D}"/>
              </a:ext>
            </a:extLst>
          </p:cNvPr>
          <p:cNvSpPr>
            <a:spLocks noGrp="1"/>
          </p:cNvSpPr>
          <p:nvPr>
            <p:ph type="ctrTitle"/>
          </p:nvPr>
        </p:nvSpPr>
        <p:spPr>
          <a:xfrm>
            <a:off x="2286000" y="1683545"/>
            <a:ext cx="13716000" cy="3581400"/>
          </a:xfrm>
        </p:spPr>
        <p:txBody>
          <a:bodyPr anchor="b"/>
          <a:lstStyle>
            <a:lvl1pPr algn="ctr">
              <a:defRPr sz="9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AD2FD73-CB24-45C9-A174-7B75A7F842E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5618A8C6-6D2C-4322-9036-F4454C04B7FB}"/>
              </a:ext>
            </a:extLst>
          </p:cNvPr>
          <p:cNvSpPr>
            <a:spLocks noGrp="1"/>
          </p:cNvSpPr>
          <p:nvPr>
            <p:ph type="dt" sz="half" idx="10"/>
          </p:nvPr>
        </p:nvSpPr>
        <p:spPr/>
        <p:txBody>
          <a:bodyPr/>
          <a:lstStyle/>
          <a:p>
            <a:fld id="{C53D9EEA-AE18-4335-A7A0-C4F1287814D1}" type="datetimeFigureOut">
              <a:rPr lang="es-CO" smtClean="0"/>
              <a:t>13/06/2024</a:t>
            </a:fld>
            <a:endParaRPr lang="es-CO"/>
          </a:p>
        </p:txBody>
      </p:sp>
      <p:sp>
        <p:nvSpPr>
          <p:cNvPr id="5" name="Marcador de pie de página 4">
            <a:extLst>
              <a:ext uri="{FF2B5EF4-FFF2-40B4-BE49-F238E27FC236}">
                <a16:creationId xmlns:a16="http://schemas.microsoft.com/office/drawing/2014/main" id="{A0C070DF-BE79-48FF-9EA1-E49B190B2B8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2A59E9F-4A26-44D0-974E-903CB9766679}"/>
              </a:ext>
            </a:extLst>
          </p:cNvPr>
          <p:cNvSpPr>
            <a:spLocks noGrp="1"/>
          </p:cNvSpPr>
          <p:nvPr>
            <p:ph type="sldNum" sz="quarter" idx="12"/>
          </p:nvPr>
        </p:nvSpPr>
        <p:spPr/>
        <p:txBody>
          <a:bodyPr/>
          <a:lstStyle/>
          <a:p>
            <a:fld id="{984C4F2D-6379-4F66-95DC-CFBB94B49088}" type="slidenum">
              <a:rPr lang="es-CO" smtClean="0"/>
              <a:t>‹Nº›</a:t>
            </a:fld>
            <a:endParaRPr lang="es-CO"/>
          </a:p>
        </p:txBody>
      </p:sp>
    </p:spTree>
    <p:extLst>
      <p:ext uri="{BB962C8B-B14F-4D97-AF65-F5344CB8AC3E}">
        <p14:creationId xmlns:p14="http://schemas.microsoft.com/office/powerpoint/2010/main" val="1858691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B70EDA-F68E-47FF-852D-F70B41812FB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E0E3534-6C22-4709-BD65-81B009021B5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AB02C9B-C558-4EC8-A5EF-939F6D866128}"/>
              </a:ext>
            </a:extLst>
          </p:cNvPr>
          <p:cNvSpPr>
            <a:spLocks noGrp="1"/>
          </p:cNvSpPr>
          <p:nvPr>
            <p:ph type="dt" sz="half" idx="10"/>
          </p:nvPr>
        </p:nvSpPr>
        <p:spPr/>
        <p:txBody>
          <a:bodyPr/>
          <a:lstStyle/>
          <a:p>
            <a:fld id="{C53D9EEA-AE18-4335-A7A0-C4F1287814D1}" type="datetimeFigureOut">
              <a:rPr lang="es-CO" smtClean="0"/>
              <a:t>13/06/2024</a:t>
            </a:fld>
            <a:endParaRPr lang="es-CO"/>
          </a:p>
        </p:txBody>
      </p:sp>
      <p:sp>
        <p:nvSpPr>
          <p:cNvPr id="5" name="Marcador de pie de página 4">
            <a:extLst>
              <a:ext uri="{FF2B5EF4-FFF2-40B4-BE49-F238E27FC236}">
                <a16:creationId xmlns:a16="http://schemas.microsoft.com/office/drawing/2014/main" id="{F3806CE7-67E7-438A-90F8-6518E95DD84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9213882-A37D-41A9-A16A-E908063C8E9C}"/>
              </a:ext>
            </a:extLst>
          </p:cNvPr>
          <p:cNvSpPr>
            <a:spLocks noGrp="1"/>
          </p:cNvSpPr>
          <p:nvPr>
            <p:ph type="sldNum" sz="quarter" idx="12"/>
          </p:nvPr>
        </p:nvSpPr>
        <p:spPr/>
        <p:txBody>
          <a:bodyPr/>
          <a:lstStyle/>
          <a:p>
            <a:fld id="{984C4F2D-6379-4F66-95DC-CFBB94B49088}" type="slidenum">
              <a:rPr lang="es-CO" smtClean="0"/>
              <a:t>‹Nº›</a:t>
            </a:fld>
            <a:endParaRPr lang="es-CO"/>
          </a:p>
        </p:txBody>
      </p:sp>
    </p:spTree>
    <p:extLst>
      <p:ext uri="{BB962C8B-B14F-4D97-AF65-F5344CB8AC3E}">
        <p14:creationId xmlns:p14="http://schemas.microsoft.com/office/powerpoint/2010/main" val="13846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3BACE5-4E18-4D95-B725-CEBBB70B33E1}"/>
              </a:ext>
            </a:extLst>
          </p:cNvPr>
          <p:cNvSpPr>
            <a:spLocks noGrp="1"/>
          </p:cNvSpPr>
          <p:nvPr>
            <p:ph type="title"/>
          </p:nvPr>
        </p:nvSpPr>
        <p:spPr>
          <a:xfrm>
            <a:off x="1247775" y="2564608"/>
            <a:ext cx="15773400" cy="4279106"/>
          </a:xfrm>
        </p:spPr>
        <p:txBody>
          <a:bodyPr anchor="b"/>
          <a:lstStyle>
            <a:lvl1pPr>
              <a:defRPr sz="9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19922B0F-2857-4357-A4CB-13005E6AECF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ABE2B9-AEC3-4DDB-9130-BDD2D2B8B8C0}"/>
              </a:ext>
            </a:extLst>
          </p:cNvPr>
          <p:cNvSpPr>
            <a:spLocks noGrp="1"/>
          </p:cNvSpPr>
          <p:nvPr>
            <p:ph type="dt" sz="half" idx="10"/>
          </p:nvPr>
        </p:nvSpPr>
        <p:spPr/>
        <p:txBody>
          <a:bodyPr/>
          <a:lstStyle/>
          <a:p>
            <a:fld id="{C53D9EEA-AE18-4335-A7A0-C4F1287814D1}" type="datetimeFigureOut">
              <a:rPr lang="es-CO" smtClean="0"/>
              <a:t>13/06/2024</a:t>
            </a:fld>
            <a:endParaRPr lang="es-CO"/>
          </a:p>
        </p:txBody>
      </p:sp>
      <p:sp>
        <p:nvSpPr>
          <p:cNvPr id="5" name="Marcador de pie de página 4">
            <a:extLst>
              <a:ext uri="{FF2B5EF4-FFF2-40B4-BE49-F238E27FC236}">
                <a16:creationId xmlns:a16="http://schemas.microsoft.com/office/drawing/2014/main" id="{4C4F0227-B4A6-4476-BC57-0107A920500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0360D60-DE67-459C-BE91-C715466C53A3}"/>
              </a:ext>
            </a:extLst>
          </p:cNvPr>
          <p:cNvSpPr>
            <a:spLocks noGrp="1"/>
          </p:cNvSpPr>
          <p:nvPr>
            <p:ph type="sldNum" sz="quarter" idx="12"/>
          </p:nvPr>
        </p:nvSpPr>
        <p:spPr/>
        <p:txBody>
          <a:bodyPr/>
          <a:lstStyle/>
          <a:p>
            <a:fld id="{984C4F2D-6379-4F66-95DC-CFBB94B49088}" type="slidenum">
              <a:rPr lang="es-CO" smtClean="0"/>
              <a:t>‹Nº›</a:t>
            </a:fld>
            <a:endParaRPr lang="es-CO"/>
          </a:p>
        </p:txBody>
      </p:sp>
    </p:spTree>
    <p:extLst>
      <p:ext uri="{BB962C8B-B14F-4D97-AF65-F5344CB8AC3E}">
        <p14:creationId xmlns:p14="http://schemas.microsoft.com/office/powerpoint/2010/main" val="546516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E4E065-8336-418D-8EEE-707AD5C0B938}"/>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C91A2C2-4075-4F68-8C1A-3974EF10FBBE}"/>
              </a:ext>
            </a:extLst>
          </p:cNvPr>
          <p:cNvSpPr>
            <a:spLocks noGrp="1"/>
          </p:cNvSpPr>
          <p:nvPr>
            <p:ph sz="half" idx="1"/>
          </p:nvPr>
        </p:nvSpPr>
        <p:spPr>
          <a:xfrm>
            <a:off x="1257300" y="2738438"/>
            <a:ext cx="7772400" cy="65270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35E5874B-D7BD-4DA0-A85B-B737024FCD1C}"/>
              </a:ext>
            </a:extLst>
          </p:cNvPr>
          <p:cNvSpPr>
            <a:spLocks noGrp="1"/>
          </p:cNvSpPr>
          <p:nvPr>
            <p:ph sz="half" idx="2"/>
          </p:nvPr>
        </p:nvSpPr>
        <p:spPr>
          <a:xfrm>
            <a:off x="9258300" y="2738438"/>
            <a:ext cx="7772400" cy="65270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F7940425-7FDA-43C5-A34E-F6A9C5634BEE}"/>
              </a:ext>
            </a:extLst>
          </p:cNvPr>
          <p:cNvSpPr>
            <a:spLocks noGrp="1"/>
          </p:cNvSpPr>
          <p:nvPr>
            <p:ph type="dt" sz="half" idx="10"/>
          </p:nvPr>
        </p:nvSpPr>
        <p:spPr/>
        <p:txBody>
          <a:bodyPr/>
          <a:lstStyle/>
          <a:p>
            <a:fld id="{C53D9EEA-AE18-4335-A7A0-C4F1287814D1}" type="datetimeFigureOut">
              <a:rPr lang="es-CO" smtClean="0"/>
              <a:t>13/06/2024</a:t>
            </a:fld>
            <a:endParaRPr lang="es-CO"/>
          </a:p>
        </p:txBody>
      </p:sp>
      <p:sp>
        <p:nvSpPr>
          <p:cNvPr id="6" name="Marcador de pie de página 5">
            <a:extLst>
              <a:ext uri="{FF2B5EF4-FFF2-40B4-BE49-F238E27FC236}">
                <a16:creationId xmlns:a16="http://schemas.microsoft.com/office/drawing/2014/main" id="{A488582F-819D-4A9B-9CA3-5F6E9B2C298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A1C2F1B-CB40-46D1-94A9-75BEDBD68F27}"/>
              </a:ext>
            </a:extLst>
          </p:cNvPr>
          <p:cNvSpPr>
            <a:spLocks noGrp="1"/>
          </p:cNvSpPr>
          <p:nvPr>
            <p:ph type="sldNum" sz="quarter" idx="12"/>
          </p:nvPr>
        </p:nvSpPr>
        <p:spPr/>
        <p:txBody>
          <a:bodyPr/>
          <a:lstStyle/>
          <a:p>
            <a:fld id="{984C4F2D-6379-4F66-95DC-CFBB94B49088}" type="slidenum">
              <a:rPr lang="es-CO" smtClean="0"/>
              <a:t>‹Nº›</a:t>
            </a:fld>
            <a:endParaRPr lang="es-CO"/>
          </a:p>
        </p:txBody>
      </p:sp>
    </p:spTree>
    <p:extLst>
      <p:ext uri="{BB962C8B-B14F-4D97-AF65-F5344CB8AC3E}">
        <p14:creationId xmlns:p14="http://schemas.microsoft.com/office/powerpoint/2010/main" val="3276162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1C07E5-3648-40DB-AD33-1D153AB038D6}"/>
              </a:ext>
            </a:extLst>
          </p:cNvPr>
          <p:cNvSpPr>
            <a:spLocks noGrp="1"/>
          </p:cNvSpPr>
          <p:nvPr>
            <p:ph type="title"/>
          </p:nvPr>
        </p:nvSpPr>
        <p:spPr>
          <a:xfrm>
            <a:off x="1259682" y="547688"/>
            <a:ext cx="15773400" cy="1988345"/>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8FF6EE0-7536-4A16-BA69-2F6B18F8672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8D4D5ED-15F1-411F-AA89-23E21D0FED67}"/>
              </a:ext>
            </a:extLst>
          </p:cNvPr>
          <p:cNvSpPr>
            <a:spLocks noGrp="1"/>
          </p:cNvSpPr>
          <p:nvPr>
            <p:ph sz="half" idx="2"/>
          </p:nvPr>
        </p:nvSpPr>
        <p:spPr>
          <a:xfrm>
            <a:off x="1259683" y="3757613"/>
            <a:ext cx="7736681" cy="55268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0301C4FC-B974-49E3-97C3-49F17C1E062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817C440-B083-48D9-99F6-52E690627C32}"/>
              </a:ext>
            </a:extLst>
          </p:cNvPr>
          <p:cNvSpPr>
            <a:spLocks noGrp="1"/>
          </p:cNvSpPr>
          <p:nvPr>
            <p:ph sz="quarter" idx="4"/>
          </p:nvPr>
        </p:nvSpPr>
        <p:spPr>
          <a:xfrm>
            <a:off x="9258300" y="3757613"/>
            <a:ext cx="7774782" cy="55268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8FE7E2E6-10DE-47B7-8863-C97EBE8FF345}"/>
              </a:ext>
            </a:extLst>
          </p:cNvPr>
          <p:cNvSpPr>
            <a:spLocks noGrp="1"/>
          </p:cNvSpPr>
          <p:nvPr>
            <p:ph type="dt" sz="half" idx="10"/>
          </p:nvPr>
        </p:nvSpPr>
        <p:spPr/>
        <p:txBody>
          <a:bodyPr/>
          <a:lstStyle/>
          <a:p>
            <a:fld id="{C53D9EEA-AE18-4335-A7A0-C4F1287814D1}" type="datetimeFigureOut">
              <a:rPr lang="es-CO" smtClean="0"/>
              <a:t>13/06/2024</a:t>
            </a:fld>
            <a:endParaRPr lang="es-CO"/>
          </a:p>
        </p:txBody>
      </p:sp>
      <p:sp>
        <p:nvSpPr>
          <p:cNvPr id="8" name="Marcador de pie de página 7">
            <a:extLst>
              <a:ext uri="{FF2B5EF4-FFF2-40B4-BE49-F238E27FC236}">
                <a16:creationId xmlns:a16="http://schemas.microsoft.com/office/drawing/2014/main" id="{83ABD556-CD17-432D-BA97-70894C6374B5}"/>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D6E502F2-DD4B-42E1-BD6A-36C66F0DCC0E}"/>
              </a:ext>
            </a:extLst>
          </p:cNvPr>
          <p:cNvSpPr>
            <a:spLocks noGrp="1"/>
          </p:cNvSpPr>
          <p:nvPr>
            <p:ph type="sldNum" sz="quarter" idx="12"/>
          </p:nvPr>
        </p:nvSpPr>
        <p:spPr/>
        <p:txBody>
          <a:bodyPr/>
          <a:lstStyle/>
          <a:p>
            <a:fld id="{984C4F2D-6379-4F66-95DC-CFBB94B49088}" type="slidenum">
              <a:rPr lang="es-CO" smtClean="0"/>
              <a:t>‹Nº›</a:t>
            </a:fld>
            <a:endParaRPr lang="es-CO"/>
          </a:p>
        </p:txBody>
      </p:sp>
    </p:spTree>
    <p:extLst>
      <p:ext uri="{BB962C8B-B14F-4D97-AF65-F5344CB8AC3E}">
        <p14:creationId xmlns:p14="http://schemas.microsoft.com/office/powerpoint/2010/main" val="1941404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898C30-80FE-4C92-AE38-1A5A830D5EB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3322142B-80E6-4219-AE6C-5B4E75484880}"/>
              </a:ext>
            </a:extLst>
          </p:cNvPr>
          <p:cNvSpPr>
            <a:spLocks noGrp="1"/>
          </p:cNvSpPr>
          <p:nvPr>
            <p:ph type="dt" sz="half" idx="10"/>
          </p:nvPr>
        </p:nvSpPr>
        <p:spPr/>
        <p:txBody>
          <a:bodyPr/>
          <a:lstStyle/>
          <a:p>
            <a:fld id="{C53D9EEA-AE18-4335-A7A0-C4F1287814D1}" type="datetimeFigureOut">
              <a:rPr lang="es-CO" smtClean="0"/>
              <a:t>13/06/2024</a:t>
            </a:fld>
            <a:endParaRPr lang="es-CO"/>
          </a:p>
        </p:txBody>
      </p:sp>
      <p:sp>
        <p:nvSpPr>
          <p:cNvPr id="4" name="Marcador de pie de página 3">
            <a:extLst>
              <a:ext uri="{FF2B5EF4-FFF2-40B4-BE49-F238E27FC236}">
                <a16:creationId xmlns:a16="http://schemas.microsoft.com/office/drawing/2014/main" id="{A01805FE-59E0-4572-9204-59FF664541A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E915FF73-16C2-4FF1-A49D-9E5EC162D6F6}"/>
              </a:ext>
            </a:extLst>
          </p:cNvPr>
          <p:cNvSpPr>
            <a:spLocks noGrp="1"/>
          </p:cNvSpPr>
          <p:nvPr>
            <p:ph type="sldNum" sz="quarter" idx="12"/>
          </p:nvPr>
        </p:nvSpPr>
        <p:spPr/>
        <p:txBody>
          <a:bodyPr/>
          <a:lstStyle/>
          <a:p>
            <a:fld id="{984C4F2D-6379-4F66-95DC-CFBB94B49088}" type="slidenum">
              <a:rPr lang="es-CO" smtClean="0"/>
              <a:t>‹Nº›</a:t>
            </a:fld>
            <a:endParaRPr lang="es-CO"/>
          </a:p>
        </p:txBody>
      </p:sp>
    </p:spTree>
    <p:extLst>
      <p:ext uri="{BB962C8B-B14F-4D97-AF65-F5344CB8AC3E}">
        <p14:creationId xmlns:p14="http://schemas.microsoft.com/office/powerpoint/2010/main" val="2086335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E78E369-B0C6-4A6C-A770-644BDF183F99}"/>
              </a:ext>
            </a:extLst>
          </p:cNvPr>
          <p:cNvSpPr>
            <a:spLocks noGrp="1"/>
          </p:cNvSpPr>
          <p:nvPr>
            <p:ph type="dt" sz="half" idx="10"/>
          </p:nvPr>
        </p:nvSpPr>
        <p:spPr/>
        <p:txBody>
          <a:bodyPr/>
          <a:lstStyle/>
          <a:p>
            <a:fld id="{C53D9EEA-AE18-4335-A7A0-C4F1287814D1}" type="datetimeFigureOut">
              <a:rPr lang="es-CO" smtClean="0"/>
              <a:t>13/06/2024</a:t>
            </a:fld>
            <a:endParaRPr lang="es-CO"/>
          </a:p>
        </p:txBody>
      </p:sp>
      <p:sp>
        <p:nvSpPr>
          <p:cNvPr id="3" name="Marcador de pie de página 2">
            <a:extLst>
              <a:ext uri="{FF2B5EF4-FFF2-40B4-BE49-F238E27FC236}">
                <a16:creationId xmlns:a16="http://schemas.microsoft.com/office/drawing/2014/main" id="{A6ECE310-5EF4-4E64-8FA3-6A4B6A688701}"/>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32863F49-68F2-4E4A-8029-201115538D76}"/>
              </a:ext>
            </a:extLst>
          </p:cNvPr>
          <p:cNvSpPr>
            <a:spLocks noGrp="1"/>
          </p:cNvSpPr>
          <p:nvPr>
            <p:ph type="sldNum" sz="quarter" idx="12"/>
          </p:nvPr>
        </p:nvSpPr>
        <p:spPr/>
        <p:txBody>
          <a:bodyPr/>
          <a:lstStyle/>
          <a:p>
            <a:fld id="{984C4F2D-6379-4F66-95DC-CFBB94B49088}" type="slidenum">
              <a:rPr lang="es-CO" smtClean="0"/>
              <a:t>‹Nº›</a:t>
            </a:fld>
            <a:endParaRPr lang="es-CO"/>
          </a:p>
        </p:txBody>
      </p:sp>
    </p:spTree>
    <p:extLst>
      <p:ext uri="{BB962C8B-B14F-4D97-AF65-F5344CB8AC3E}">
        <p14:creationId xmlns:p14="http://schemas.microsoft.com/office/powerpoint/2010/main" val="2947743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2FE0E4-4542-42E5-8B40-5E48B020BC54}"/>
              </a:ext>
            </a:extLst>
          </p:cNvPr>
          <p:cNvSpPr>
            <a:spLocks noGrp="1"/>
          </p:cNvSpPr>
          <p:nvPr>
            <p:ph type="title"/>
          </p:nvPr>
        </p:nvSpPr>
        <p:spPr>
          <a:xfrm>
            <a:off x="1259683" y="685800"/>
            <a:ext cx="5898356" cy="2400300"/>
          </a:xfrm>
        </p:spPr>
        <p:txBody>
          <a:bodyPr anchor="b"/>
          <a:lstStyle>
            <a:lvl1pPr>
              <a:defRPr sz="48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DB0BA9E2-B1A9-442D-A425-594D37FF1C4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633555D0-A6CC-40D8-BB74-4B253E09F58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498F239-BB82-4B01-ACA3-C2424746CE23}"/>
              </a:ext>
            </a:extLst>
          </p:cNvPr>
          <p:cNvSpPr>
            <a:spLocks noGrp="1"/>
          </p:cNvSpPr>
          <p:nvPr>
            <p:ph type="dt" sz="half" idx="10"/>
          </p:nvPr>
        </p:nvSpPr>
        <p:spPr/>
        <p:txBody>
          <a:bodyPr/>
          <a:lstStyle/>
          <a:p>
            <a:fld id="{C53D9EEA-AE18-4335-A7A0-C4F1287814D1}" type="datetimeFigureOut">
              <a:rPr lang="es-CO" smtClean="0"/>
              <a:t>13/06/2024</a:t>
            </a:fld>
            <a:endParaRPr lang="es-CO"/>
          </a:p>
        </p:txBody>
      </p:sp>
      <p:sp>
        <p:nvSpPr>
          <p:cNvPr id="6" name="Marcador de pie de página 5">
            <a:extLst>
              <a:ext uri="{FF2B5EF4-FFF2-40B4-BE49-F238E27FC236}">
                <a16:creationId xmlns:a16="http://schemas.microsoft.com/office/drawing/2014/main" id="{0A48BCAA-85AC-4810-A8E4-B1CA9B75F84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4A05D2F-9973-4338-87B1-6D0FA6238FEE}"/>
              </a:ext>
            </a:extLst>
          </p:cNvPr>
          <p:cNvSpPr>
            <a:spLocks noGrp="1"/>
          </p:cNvSpPr>
          <p:nvPr>
            <p:ph type="sldNum" sz="quarter" idx="12"/>
          </p:nvPr>
        </p:nvSpPr>
        <p:spPr/>
        <p:txBody>
          <a:bodyPr/>
          <a:lstStyle/>
          <a:p>
            <a:fld id="{984C4F2D-6379-4F66-95DC-CFBB94B49088}" type="slidenum">
              <a:rPr lang="es-CO" smtClean="0"/>
              <a:t>‹Nº›</a:t>
            </a:fld>
            <a:endParaRPr lang="es-CO"/>
          </a:p>
        </p:txBody>
      </p:sp>
    </p:spTree>
    <p:extLst>
      <p:ext uri="{BB962C8B-B14F-4D97-AF65-F5344CB8AC3E}">
        <p14:creationId xmlns:p14="http://schemas.microsoft.com/office/powerpoint/2010/main" val="2604731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2C1A39-6472-484A-A97C-B232F36B04BD}"/>
              </a:ext>
            </a:extLst>
          </p:cNvPr>
          <p:cNvSpPr>
            <a:spLocks noGrp="1"/>
          </p:cNvSpPr>
          <p:nvPr>
            <p:ph type="title"/>
          </p:nvPr>
        </p:nvSpPr>
        <p:spPr>
          <a:xfrm>
            <a:off x="1259683" y="685800"/>
            <a:ext cx="5898356" cy="2400300"/>
          </a:xfrm>
        </p:spPr>
        <p:txBody>
          <a:bodyPr anchor="b"/>
          <a:lstStyle>
            <a:lvl1pPr>
              <a:defRPr sz="48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C9CCBC6F-CFBB-4093-9BD5-DC27947BEE7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s-CO"/>
          </a:p>
        </p:txBody>
      </p:sp>
      <p:sp>
        <p:nvSpPr>
          <p:cNvPr id="4" name="Marcador de texto 3">
            <a:extLst>
              <a:ext uri="{FF2B5EF4-FFF2-40B4-BE49-F238E27FC236}">
                <a16:creationId xmlns:a16="http://schemas.microsoft.com/office/drawing/2014/main" id="{D69EE835-4B28-4444-AE44-AA39EB97208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C9E4B53-0E99-4229-B69A-6862D995A4B4}"/>
              </a:ext>
            </a:extLst>
          </p:cNvPr>
          <p:cNvSpPr>
            <a:spLocks noGrp="1"/>
          </p:cNvSpPr>
          <p:nvPr>
            <p:ph type="dt" sz="half" idx="10"/>
          </p:nvPr>
        </p:nvSpPr>
        <p:spPr/>
        <p:txBody>
          <a:bodyPr/>
          <a:lstStyle/>
          <a:p>
            <a:fld id="{C53D9EEA-AE18-4335-A7A0-C4F1287814D1}" type="datetimeFigureOut">
              <a:rPr lang="es-CO" smtClean="0"/>
              <a:t>13/06/2024</a:t>
            </a:fld>
            <a:endParaRPr lang="es-CO"/>
          </a:p>
        </p:txBody>
      </p:sp>
      <p:sp>
        <p:nvSpPr>
          <p:cNvPr id="6" name="Marcador de pie de página 5">
            <a:extLst>
              <a:ext uri="{FF2B5EF4-FFF2-40B4-BE49-F238E27FC236}">
                <a16:creationId xmlns:a16="http://schemas.microsoft.com/office/drawing/2014/main" id="{8C27E4C4-F297-4194-BBAB-86F9F19F328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145073D-E10F-4C63-9939-0AA135F22180}"/>
              </a:ext>
            </a:extLst>
          </p:cNvPr>
          <p:cNvSpPr>
            <a:spLocks noGrp="1"/>
          </p:cNvSpPr>
          <p:nvPr>
            <p:ph type="sldNum" sz="quarter" idx="12"/>
          </p:nvPr>
        </p:nvSpPr>
        <p:spPr/>
        <p:txBody>
          <a:bodyPr/>
          <a:lstStyle/>
          <a:p>
            <a:fld id="{984C4F2D-6379-4F66-95DC-CFBB94B49088}" type="slidenum">
              <a:rPr lang="es-CO" smtClean="0"/>
              <a:t>‹Nº›</a:t>
            </a:fld>
            <a:endParaRPr lang="es-CO"/>
          </a:p>
        </p:txBody>
      </p:sp>
    </p:spTree>
    <p:extLst>
      <p:ext uri="{BB962C8B-B14F-4D97-AF65-F5344CB8AC3E}">
        <p14:creationId xmlns:p14="http://schemas.microsoft.com/office/powerpoint/2010/main" val="2098462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29CE80-7CF3-4618-9A2A-94B73B6E843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A503E80-3567-4AF4-8AEF-641C70428A6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56C82DA-853F-40E6-AC24-50E29A1BFAFB}"/>
              </a:ext>
            </a:extLst>
          </p:cNvPr>
          <p:cNvSpPr>
            <a:spLocks noGrp="1"/>
          </p:cNvSpPr>
          <p:nvPr>
            <p:ph type="dt" sz="half" idx="10"/>
          </p:nvPr>
        </p:nvSpPr>
        <p:spPr/>
        <p:txBody>
          <a:bodyPr/>
          <a:lstStyle/>
          <a:p>
            <a:fld id="{C53D9EEA-AE18-4335-A7A0-C4F1287814D1}" type="datetimeFigureOut">
              <a:rPr lang="es-CO" smtClean="0"/>
              <a:t>13/06/2024</a:t>
            </a:fld>
            <a:endParaRPr lang="es-CO"/>
          </a:p>
        </p:txBody>
      </p:sp>
      <p:sp>
        <p:nvSpPr>
          <p:cNvPr id="5" name="Marcador de pie de página 4">
            <a:extLst>
              <a:ext uri="{FF2B5EF4-FFF2-40B4-BE49-F238E27FC236}">
                <a16:creationId xmlns:a16="http://schemas.microsoft.com/office/drawing/2014/main" id="{C0D0EF09-3439-4FDB-8DB9-293B5842F23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3F12219-3A6B-4DD5-84E7-A56A08E268A6}"/>
              </a:ext>
            </a:extLst>
          </p:cNvPr>
          <p:cNvSpPr>
            <a:spLocks noGrp="1"/>
          </p:cNvSpPr>
          <p:nvPr>
            <p:ph type="sldNum" sz="quarter" idx="12"/>
          </p:nvPr>
        </p:nvSpPr>
        <p:spPr/>
        <p:txBody>
          <a:bodyPr/>
          <a:lstStyle/>
          <a:p>
            <a:fld id="{984C4F2D-6379-4F66-95DC-CFBB94B49088}" type="slidenum">
              <a:rPr lang="es-CO" smtClean="0"/>
              <a:t>‹Nº›</a:t>
            </a:fld>
            <a:endParaRPr lang="es-CO"/>
          </a:p>
        </p:txBody>
      </p:sp>
    </p:spTree>
    <p:extLst>
      <p:ext uri="{BB962C8B-B14F-4D97-AF65-F5344CB8AC3E}">
        <p14:creationId xmlns:p14="http://schemas.microsoft.com/office/powerpoint/2010/main" val="24224566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B9A395C-2D72-42B5-8CB2-87B4AA8FD99D}"/>
              </a:ext>
            </a:extLst>
          </p:cNvPr>
          <p:cNvSpPr>
            <a:spLocks noGrp="1"/>
          </p:cNvSpPr>
          <p:nvPr>
            <p:ph type="title" orient="vert"/>
          </p:nvPr>
        </p:nvSpPr>
        <p:spPr>
          <a:xfrm>
            <a:off x="13087350" y="547688"/>
            <a:ext cx="3943350" cy="8717757"/>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D2BE8878-E216-4CCD-9707-9178C19920D5}"/>
              </a:ext>
            </a:extLst>
          </p:cNvPr>
          <p:cNvSpPr>
            <a:spLocks noGrp="1"/>
          </p:cNvSpPr>
          <p:nvPr>
            <p:ph type="body" orient="vert" idx="1"/>
          </p:nvPr>
        </p:nvSpPr>
        <p:spPr>
          <a:xfrm>
            <a:off x="1257300" y="547688"/>
            <a:ext cx="11601450" cy="871775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1776B71-B627-44DD-BCBE-CAA313816BB4}"/>
              </a:ext>
            </a:extLst>
          </p:cNvPr>
          <p:cNvSpPr>
            <a:spLocks noGrp="1"/>
          </p:cNvSpPr>
          <p:nvPr>
            <p:ph type="dt" sz="half" idx="10"/>
          </p:nvPr>
        </p:nvSpPr>
        <p:spPr/>
        <p:txBody>
          <a:bodyPr/>
          <a:lstStyle/>
          <a:p>
            <a:fld id="{C53D9EEA-AE18-4335-A7A0-C4F1287814D1}" type="datetimeFigureOut">
              <a:rPr lang="es-CO" smtClean="0"/>
              <a:t>13/06/2024</a:t>
            </a:fld>
            <a:endParaRPr lang="es-CO"/>
          </a:p>
        </p:txBody>
      </p:sp>
      <p:sp>
        <p:nvSpPr>
          <p:cNvPr id="5" name="Marcador de pie de página 4">
            <a:extLst>
              <a:ext uri="{FF2B5EF4-FFF2-40B4-BE49-F238E27FC236}">
                <a16:creationId xmlns:a16="http://schemas.microsoft.com/office/drawing/2014/main" id="{57CF3351-46CB-4587-8086-6939BD7280F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D0A50AD-D885-4D6A-B194-3A1D782F9274}"/>
              </a:ext>
            </a:extLst>
          </p:cNvPr>
          <p:cNvSpPr>
            <a:spLocks noGrp="1"/>
          </p:cNvSpPr>
          <p:nvPr>
            <p:ph type="sldNum" sz="quarter" idx="12"/>
          </p:nvPr>
        </p:nvSpPr>
        <p:spPr/>
        <p:txBody>
          <a:bodyPr/>
          <a:lstStyle/>
          <a:p>
            <a:fld id="{984C4F2D-6379-4F66-95DC-CFBB94B49088}" type="slidenum">
              <a:rPr lang="es-CO" smtClean="0"/>
              <a:t>‹Nº›</a:t>
            </a:fld>
            <a:endParaRPr lang="es-CO"/>
          </a:p>
        </p:txBody>
      </p:sp>
    </p:spTree>
    <p:extLst>
      <p:ext uri="{BB962C8B-B14F-4D97-AF65-F5344CB8AC3E}">
        <p14:creationId xmlns:p14="http://schemas.microsoft.com/office/powerpoint/2010/main" val="685079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F5F109-192B-4EDE-A887-6CB3EC9F54A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2869EE7-C614-4533-8C70-EC80310C9CF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17621F-E8A2-4C51-90EA-4BF6C772F02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5063BB53-2397-4957-B331-26E4F76A531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E1389C2-905F-4C22-81EB-2D86BEFC042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0E8ED476-A438-4C73-B739-9639EA775F3F}" type="slidenum">
              <a:rPr lang="en-US" altLang="es-CO" smtClean="0"/>
              <a:pPr>
                <a:defRPr/>
              </a:pPr>
              <a:t>‹Nº›</a:t>
            </a:fld>
            <a:endParaRPr lang="en-US" altLang="es-CO"/>
          </a:p>
        </p:txBody>
      </p:sp>
      <p:cxnSp>
        <p:nvCxnSpPr>
          <p:cNvPr id="8" name="Straight Connector 7">
            <a:extLst>
              <a:ext uri="{FF2B5EF4-FFF2-40B4-BE49-F238E27FC236}">
                <a16:creationId xmlns:a16="http://schemas.microsoft.com/office/drawing/2014/main" id="{3AB90145-9318-4CD8-B131-C5E367D42346}"/>
              </a:ext>
            </a:extLst>
          </p:cNvPr>
          <p:cNvCxnSpPr>
            <a:cxnSpLocks/>
            <a:endCxn id="10" idx="0"/>
          </p:cNvCxnSpPr>
          <p:nvPr userDrawn="1"/>
        </p:nvCxnSpPr>
        <p:spPr>
          <a:xfrm flipH="1">
            <a:off x="17669532" y="931032"/>
            <a:ext cx="46969" cy="880197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B6149AD-918E-4732-A145-2F4AD9970C61}"/>
              </a:ext>
            </a:extLst>
          </p:cNvPr>
          <p:cNvSpPr txBox="1"/>
          <p:nvPr userDrawn="1"/>
        </p:nvSpPr>
        <p:spPr>
          <a:xfrm>
            <a:off x="17281862" y="9733003"/>
            <a:ext cx="775340" cy="507831"/>
          </a:xfrm>
          <a:prstGeom prst="rect">
            <a:avLst/>
          </a:prstGeom>
          <a:noFill/>
        </p:spPr>
        <p:txBody>
          <a:bodyPr wrap="none" rtlCol="0">
            <a:spAutoFit/>
          </a:bodyPr>
          <a:lstStyle/>
          <a:p>
            <a:r>
              <a:rPr lang="en-US" sz="2700" dirty="0"/>
              <a:t>CDV</a:t>
            </a:r>
          </a:p>
        </p:txBody>
      </p:sp>
      <p:cxnSp>
        <p:nvCxnSpPr>
          <p:cNvPr id="12" name="Straight Connector 11">
            <a:extLst>
              <a:ext uri="{FF2B5EF4-FFF2-40B4-BE49-F238E27FC236}">
                <a16:creationId xmlns:a16="http://schemas.microsoft.com/office/drawing/2014/main" id="{638CB60D-843A-45C3-899A-AD2003711C79}"/>
              </a:ext>
            </a:extLst>
          </p:cNvPr>
          <p:cNvCxnSpPr>
            <a:cxnSpLocks/>
          </p:cNvCxnSpPr>
          <p:nvPr userDrawn="1"/>
        </p:nvCxnSpPr>
        <p:spPr>
          <a:xfrm>
            <a:off x="17892972" y="931032"/>
            <a:ext cx="0" cy="880197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824BAF-CE31-4CDA-80D3-B909BF548B5F}"/>
              </a:ext>
            </a:extLst>
          </p:cNvPr>
          <p:cNvCxnSpPr>
            <a:cxnSpLocks/>
          </p:cNvCxnSpPr>
          <p:nvPr userDrawn="1"/>
        </p:nvCxnSpPr>
        <p:spPr>
          <a:xfrm>
            <a:off x="17568936" y="931032"/>
            <a:ext cx="0" cy="880197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13AFFBF-4252-45EF-917E-F85E2E8B210A}"/>
              </a:ext>
            </a:extLst>
          </p:cNvPr>
          <p:cNvPicPr>
            <a:picLocks noChangeAspect="1"/>
          </p:cNvPicPr>
          <p:nvPr userDrawn="1"/>
        </p:nvPicPr>
        <p:blipFill>
          <a:blip r:embed="rId13"/>
          <a:stretch>
            <a:fillRect/>
          </a:stretch>
        </p:blipFill>
        <p:spPr>
          <a:xfrm>
            <a:off x="16879010" y="0"/>
            <a:ext cx="1408991" cy="1255068"/>
          </a:xfrm>
          <a:prstGeom prst="rect">
            <a:avLst/>
          </a:prstGeom>
        </p:spPr>
      </p:pic>
    </p:spTree>
    <p:extLst>
      <p:ext uri="{BB962C8B-B14F-4D97-AF65-F5344CB8AC3E}">
        <p14:creationId xmlns:p14="http://schemas.microsoft.com/office/powerpoint/2010/main" val="428154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accent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71788" y="1057686"/>
            <a:ext cx="16544424" cy="1784331"/>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lt1"/>
              </a:buClr>
              <a:buSzPts val="2800"/>
              <a:buFont typeface="Gill Sans"/>
              <a:buNone/>
              <a:defRPr sz="280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 name="Google Shape;7;p8"/>
          <p:cNvSpPr txBox="1">
            <a:spLocks noGrp="1"/>
          </p:cNvSpPr>
          <p:nvPr>
            <p:ph type="body" idx="1"/>
          </p:nvPr>
        </p:nvSpPr>
        <p:spPr>
          <a:xfrm>
            <a:off x="871788" y="3504005"/>
            <a:ext cx="16544424" cy="5284191"/>
          </a:xfrm>
          <a:prstGeom prst="rect">
            <a:avLst/>
          </a:prstGeom>
          <a:noFill/>
          <a:ln>
            <a:noFill/>
          </a:ln>
        </p:spPr>
        <p:txBody>
          <a:bodyPr spcFirstLastPara="1" wrap="square" lIns="91425" tIns="45700" rIns="91425" bIns="45700" anchor="ctr" anchorCtr="0">
            <a:normAutofit/>
          </a:bodyPr>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Gill Sans"/>
                <a:ea typeface="Gill Sans"/>
                <a:cs typeface="Gill Sans"/>
                <a:sym typeface="Gill Sans"/>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Gill Sans"/>
                <a:ea typeface="Gill Sans"/>
                <a:cs typeface="Gill Sans"/>
                <a:sym typeface="Gill Sans"/>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Gill Sans"/>
                <a:ea typeface="Gill Sans"/>
                <a:cs typeface="Gill Sans"/>
                <a:sym typeface="Gill Sans"/>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8" name="Google Shape;8;p8"/>
          <p:cNvSpPr txBox="1">
            <a:spLocks noGrp="1"/>
          </p:cNvSpPr>
          <p:nvPr>
            <p:ph type="dt" idx="10"/>
          </p:nvPr>
        </p:nvSpPr>
        <p:spPr>
          <a:xfrm>
            <a:off x="11408927" y="8934206"/>
            <a:ext cx="4267199" cy="54768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350" b="0" i="0" u="none" strike="noStrike" cap="none">
                <a:solidFill>
                  <a:schemeClr val="accent2"/>
                </a:solidFill>
                <a:latin typeface="Gill Sans"/>
                <a:ea typeface="Gill Sans"/>
                <a:cs typeface="Gill Sans"/>
                <a:sym typeface="Gill Sans"/>
              </a:defRPr>
            </a:lvl1pPr>
            <a:lvl2pPr marR="0" lvl="1" algn="l" rtl="0">
              <a:spcBef>
                <a:spcPts val="0"/>
              </a:spcBef>
              <a:spcAft>
                <a:spcPts val="0"/>
              </a:spcAft>
              <a:buSzPts val="1400"/>
              <a:buNone/>
              <a:defRPr sz="27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27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27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27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27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27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27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2700" b="0" i="0" u="none" strike="noStrike" cap="none">
                <a:solidFill>
                  <a:schemeClr val="dk1"/>
                </a:solidFill>
                <a:latin typeface="Gill Sans"/>
                <a:ea typeface="Gill Sans"/>
                <a:cs typeface="Gill Sans"/>
                <a:sym typeface="Gill Sans"/>
              </a:defRPr>
            </a:lvl9pPr>
          </a:lstStyle>
          <a:p>
            <a:endParaRPr/>
          </a:p>
        </p:txBody>
      </p:sp>
      <p:sp>
        <p:nvSpPr>
          <p:cNvPr id="9" name="Google Shape;9;p8"/>
          <p:cNvSpPr txBox="1">
            <a:spLocks noGrp="1"/>
          </p:cNvSpPr>
          <p:nvPr>
            <p:ph type="ftr" idx="11"/>
          </p:nvPr>
        </p:nvSpPr>
        <p:spPr>
          <a:xfrm>
            <a:off x="871788" y="8927717"/>
            <a:ext cx="10375815"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350" b="0" i="0" u="none" strike="noStrike" cap="none">
                <a:solidFill>
                  <a:schemeClr val="accent2"/>
                </a:solidFill>
                <a:latin typeface="Gill Sans"/>
                <a:ea typeface="Gill Sans"/>
                <a:cs typeface="Gill Sans"/>
                <a:sym typeface="Gill Sans"/>
              </a:defRPr>
            </a:lvl1pPr>
            <a:lvl2pPr marR="0" lvl="1" algn="l" rtl="0">
              <a:spcBef>
                <a:spcPts val="0"/>
              </a:spcBef>
              <a:spcAft>
                <a:spcPts val="0"/>
              </a:spcAft>
              <a:buSzPts val="1400"/>
              <a:buNone/>
              <a:defRPr sz="27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27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27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27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27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27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27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2700" b="0" i="0" u="none" strike="noStrike" cap="none">
                <a:solidFill>
                  <a:schemeClr val="dk1"/>
                </a:solidFill>
                <a:latin typeface="Gill Sans"/>
                <a:ea typeface="Gill Sans"/>
                <a:cs typeface="Gill Sans"/>
                <a:sym typeface="Gill Sans"/>
              </a:defRPr>
            </a:lvl9pPr>
          </a:lstStyle>
          <a:p>
            <a:endParaRPr/>
          </a:p>
        </p:txBody>
      </p:sp>
      <p:sp>
        <p:nvSpPr>
          <p:cNvPr id="10" name="Google Shape;10;p8"/>
          <p:cNvSpPr txBox="1">
            <a:spLocks noGrp="1"/>
          </p:cNvSpPr>
          <p:nvPr>
            <p:ph type="sldNum" idx="12"/>
          </p:nvPr>
        </p:nvSpPr>
        <p:spPr>
          <a:xfrm>
            <a:off x="15837450" y="8934206"/>
            <a:ext cx="1578765"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350" b="0" i="0" u="none" strike="noStrike" cap="none">
                <a:solidFill>
                  <a:schemeClr val="accent2"/>
                </a:solidFill>
                <a:latin typeface="Gill Sans"/>
                <a:ea typeface="Gill Sans"/>
                <a:cs typeface="Gill Sans"/>
                <a:sym typeface="Gill Sans"/>
              </a:defRPr>
            </a:lvl1pPr>
            <a:lvl2pPr marL="0" marR="0" lvl="1" indent="0" algn="r" rtl="0">
              <a:spcBef>
                <a:spcPts val="0"/>
              </a:spcBef>
              <a:buNone/>
              <a:defRPr sz="1350" b="0" i="0" u="none" strike="noStrike" cap="none">
                <a:solidFill>
                  <a:schemeClr val="accent2"/>
                </a:solidFill>
                <a:latin typeface="Gill Sans"/>
                <a:ea typeface="Gill Sans"/>
                <a:cs typeface="Gill Sans"/>
                <a:sym typeface="Gill Sans"/>
              </a:defRPr>
            </a:lvl2pPr>
            <a:lvl3pPr marL="0" marR="0" lvl="2" indent="0" algn="r" rtl="0">
              <a:spcBef>
                <a:spcPts val="0"/>
              </a:spcBef>
              <a:buNone/>
              <a:defRPr sz="1350" b="0" i="0" u="none" strike="noStrike" cap="none">
                <a:solidFill>
                  <a:schemeClr val="accent2"/>
                </a:solidFill>
                <a:latin typeface="Gill Sans"/>
                <a:ea typeface="Gill Sans"/>
                <a:cs typeface="Gill Sans"/>
                <a:sym typeface="Gill Sans"/>
              </a:defRPr>
            </a:lvl3pPr>
            <a:lvl4pPr marL="0" marR="0" lvl="3" indent="0" algn="r" rtl="0">
              <a:spcBef>
                <a:spcPts val="0"/>
              </a:spcBef>
              <a:buNone/>
              <a:defRPr sz="1350" b="0" i="0" u="none" strike="noStrike" cap="none">
                <a:solidFill>
                  <a:schemeClr val="accent2"/>
                </a:solidFill>
                <a:latin typeface="Gill Sans"/>
                <a:ea typeface="Gill Sans"/>
                <a:cs typeface="Gill Sans"/>
                <a:sym typeface="Gill Sans"/>
              </a:defRPr>
            </a:lvl4pPr>
            <a:lvl5pPr marL="0" marR="0" lvl="4" indent="0" algn="r" rtl="0">
              <a:spcBef>
                <a:spcPts val="0"/>
              </a:spcBef>
              <a:buNone/>
              <a:defRPr sz="1350" b="0" i="0" u="none" strike="noStrike" cap="none">
                <a:solidFill>
                  <a:schemeClr val="accent2"/>
                </a:solidFill>
                <a:latin typeface="Gill Sans"/>
                <a:ea typeface="Gill Sans"/>
                <a:cs typeface="Gill Sans"/>
                <a:sym typeface="Gill Sans"/>
              </a:defRPr>
            </a:lvl5pPr>
            <a:lvl6pPr marL="0" marR="0" lvl="5" indent="0" algn="r" rtl="0">
              <a:spcBef>
                <a:spcPts val="0"/>
              </a:spcBef>
              <a:buNone/>
              <a:defRPr sz="1350" b="0" i="0" u="none" strike="noStrike" cap="none">
                <a:solidFill>
                  <a:schemeClr val="accent2"/>
                </a:solidFill>
                <a:latin typeface="Gill Sans"/>
                <a:ea typeface="Gill Sans"/>
                <a:cs typeface="Gill Sans"/>
                <a:sym typeface="Gill Sans"/>
              </a:defRPr>
            </a:lvl6pPr>
            <a:lvl7pPr marL="0" marR="0" lvl="6" indent="0" algn="r" rtl="0">
              <a:spcBef>
                <a:spcPts val="0"/>
              </a:spcBef>
              <a:buNone/>
              <a:defRPr sz="1350" b="0" i="0" u="none" strike="noStrike" cap="none">
                <a:solidFill>
                  <a:schemeClr val="accent2"/>
                </a:solidFill>
                <a:latin typeface="Gill Sans"/>
                <a:ea typeface="Gill Sans"/>
                <a:cs typeface="Gill Sans"/>
                <a:sym typeface="Gill Sans"/>
              </a:defRPr>
            </a:lvl7pPr>
            <a:lvl8pPr marL="0" marR="0" lvl="7" indent="0" algn="r" rtl="0">
              <a:spcBef>
                <a:spcPts val="0"/>
              </a:spcBef>
              <a:buNone/>
              <a:defRPr sz="1350" b="0" i="0" u="none" strike="noStrike" cap="none">
                <a:solidFill>
                  <a:schemeClr val="accent2"/>
                </a:solidFill>
                <a:latin typeface="Gill Sans"/>
                <a:ea typeface="Gill Sans"/>
                <a:cs typeface="Gill Sans"/>
                <a:sym typeface="Gill Sans"/>
              </a:defRPr>
            </a:lvl8pPr>
            <a:lvl9pPr marL="0" marR="0" lvl="8" indent="0" algn="r" rtl="0">
              <a:spcBef>
                <a:spcPts val="0"/>
              </a:spcBef>
              <a:buNone/>
              <a:defRPr sz="1350" b="0" i="0" u="none" strike="noStrike" cap="none">
                <a:solidFill>
                  <a:schemeClr val="accent2"/>
                </a:solidFill>
                <a:latin typeface="Gill Sans"/>
                <a:ea typeface="Gill Sans"/>
                <a:cs typeface="Gill Sans"/>
                <a:sym typeface="Gill Sans"/>
              </a:defRPr>
            </a:lvl9pPr>
          </a:lstStyle>
          <a:p>
            <a:fld id="{00000000-1234-1234-1234-123412341234}" type="slidenum">
              <a:rPr lang="es-ES" smtClean="0"/>
              <a:pPr/>
              <a:t>‹Nº›</a:t>
            </a:fld>
            <a:endParaRPr lang="es-ES"/>
          </a:p>
        </p:txBody>
      </p:sp>
      <p:sp>
        <p:nvSpPr>
          <p:cNvPr id="11" name="Google Shape;11;p8"/>
          <p:cNvSpPr/>
          <p:nvPr/>
        </p:nvSpPr>
        <p:spPr>
          <a:xfrm>
            <a:off x="669801" y="685801"/>
            <a:ext cx="5554980" cy="142496"/>
          </a:xfrm>
          <a:prstGeom prst="rect">
            <a:avLst/>
          </a:prstGeom>
          <a:solidFill>
            <a:schemeClr val="accent1"/>
          </a:solidFill>
          <a:ln>
            <a:noFill/>
          </a:ln>
        </p:spPr>
        <p:txBody>
          <a:bodyPr spcFirstLastPara="1" wrap="square" lIns="137138" tIns="137138" rIns="137138" bIns="137138" anchor="ctr" anchorCtr="0">
            <a:noAutofit/>
          </a:bodyPr>
          <a:lstStyle/>
          <a:p>
            <a:pPr marL="0" lvl="0" indent="0" algn="l" rtl="0">
              <a:spcBef>
                <a:spcPts val="0"/>
              </a:spcBef>
              <a:spcAft>
                <a:spcPts val="0"/>
              </a:spcAft>
              <a:buNone/>
            </a:pPr>
            <a:endParaRPr sz="2700"/>
          </a:p>
        </p:txBody>
      </p:sp>
      <p:sp>
        <p:nvSpPr>
          <p:cNvPr id="12" name="Google Shape;12;p8"/>
          <p:cNvSpPr/>
          <p:nvPr/>
        </p:nvSpPr>
        <p:spPr>
          <a:xfrm>
            <a:off x="12063221" y="680465"/>
            <a:ext cx="5554980" cy="147831"/>
          </a:xfrm>
          <a:prstGeom prst="rect">
            <a:avLst/>
          </a:prstGeom>
          <a:solidFill>
            <a:schemeClr val="accent4"/>
          </a:solidFill>
          <a:ln>
            <a:noFill/>
          </a:ln>
        </p:spPr>
        <p:txBody>
          <a:bodyPr spcFirstLastPara="1" wrap="square" lIns="137138" tIns="137138" rIns="137138" bIns="137138" anchor="ctr" anchorCtr="0">
            <a:noAutofit/>
          </a:bodyPr>
          <a:lstStyle/>
          <a:p>
            <a:pPr marL="0" lvl="0" indent="0" algn="l" rtl="0">
              <a:spcBef>
                <a:spcPts val="0"/>
              </a:spcBef>
              <a:spcAft>
                <a:spcPts val="0"/>
              </a:spcAft>
              <a:buNone/>
            </a:pPr>
            <a:endParaRPr sz="2700"/>
          </a:p>
        </p:txBody>
      </p:sp>
      <p:sp>
        <p:nvSpPr>
          <p:cNvPr id="13" name="Google Shape;13;p8"/>
          <p:cNvSpPr/>
          <p:nvPr/>
        </p:nvSpPr>
        <p:spPr>
          <a:xfrm>
            <a:off x="6362745" y="685800"/>
            <a:ext cx="5554980" cy="137160"/>
          </a:xfrm>
          <a:prstGeom prst="rect">
            <a:avLst/>
          </a:prstGeom>
          <a:solidFill>
            <a:schemeClr val="accent2"/>
          </a:solidFill>
          <a:ln>
            <a:noFill/>
          </a:ln>
        </p:spPr>
        <p:txBody>
          <a:bodyPr spcFirstLastPara="1" wrap="square" lIns="137138" tIns="137138" rIns="137138" bIns="137138" anchor="ctr" anchorCtr="0">
            <a:noAutofit/>
          </a:bodyPr>
          <a:lstStyle/>
          <a:p>
            <a:pPr marL="0" lvl="0" indent="0" algn="l" rtl="0">
              <a:spcBef>
                <a:spcPts val="0"/>
              </a:spcBef>
              <a:spcAft>
                <a:spcPts val="0"/>
              </a:spcAft>
              <a:buNone/>
            </a:pPr>
            <a:endParaRPr sz="2700"/>
          </a:p>
        </p:txBody>
      </p:sp>
    </p:spTree>
    <p:extLst>
      <p:ext uri="{BB962C8B-B14F-4D97-AF65-F5344CB8AC3E}">
        <p14:creationId xmlns:p14="http://schemas.microsoft.com/office/powerpoint/2010/main" val="4290904240"/>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BD7F3CF-C712-45F0-AAB8-BE01AABB6C8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B4F20DF1-4D17-4F51-AEB0-2B06394B2E0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FC3FA5D-ECA7-4485-AB48-062C1E93661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53D9EEA-AE18-4335-A7A0-C4F1287814D1}" type="datetimeFigureOut">
              <a:rPr lang="es-CO" smtClean="0"/>
              <a:t>13/06/2024</a:t>
            </a:fld>
            <a:endParaRPr lang="es-CO"/>
          </a:p>
        </p:txBody>
      </p:sp>
      <p:sp>
        <p:nvSpPr>
          <p:cNvPr id="5" name="Marcador de pie de página 4">
            <a:extLst>
              <a:ext uri="{FF2B5EF4-FFF2-40B4-BE49-F238E27FC236}">
                <a16:creationId xmlns:a16="http://schemas.microsoft.com/office/drawing/2014/main" id="{42071A8C-42D4-4D4F-A70A-208A569BDEC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2DE7A120-A59F-4010-97B4-79B1ACF164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84C4F2D-6379-4F66-95DC-CFBB94B49088}" type="slidenum">
              <a:rPr lang="es-CO" smtClean="0"/>
              <a:t>‹Nº›</a:t>
            </a:fld>
            <a:endParaRPr lang="es-CO"/>
          </a:p>
        </p:txBody>
      </p:sp>
    </p:spTree>
    <p:extLst>
      <p:ext uri="{BB962C8B-B14F-4D97-AF65-F5344CB8AC3E}">
        <p14:creationId xmlns:p14="http://schemas.microsoft.com/office/powerpoint/2010/main" val="202665454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s-CO"/>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68.png"/></Relationships>
</file>

<file path=ppt/slides/_rels/slide1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1.sv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diagramLayout" Target="../diagrams/layout6.xml"/><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openxmlformats.org/officeDocument/2006/relationships/image" Target="../media/image37.png"/><Relationship Id="rId5" Type="http://schemas.openxmlformats.org/officeDocument/2006/relationships/diagramColors" Target="../diagrams/colors6.xml"/><Relationship Id="rId10" Type="http://schemas.openxmlformats.org/officeDocument/2006/relationships/image" Target="../media/image36.svg"/><Relationship Id="rId4" Type="http://schemas.openxmlformats.org/officeDocument/2006/relationships/diagramQuickStyle" Target="../diagrams/quickStyle6.xml"/><Relationship Id="rId9"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7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png"/></Relationships>
</file>

<file path=ppt/slides/_rels/slide86.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1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440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569" r="3569"/>
          <a:stretch>
            <a:fillRect/>
          </a:stretch>
        </p:blipFill>
        <p:spPr>
          <a:xfrm>
            <a:off x="1317662" y="0"/>
            <a:ext cx="6389479" cy="10308196"/>
          </a:xfrm>
          <a:prstGeom prst="rect">
            <a:avLst/>
          </a:prstGeom>
        </p:spPr>
      </p:pic>
      <p:grpSp>
        <p:nvGrpSpPr>
          <p:cNvPr id="3" name="Group 3"/>
          <p:cNvGrpSpPr>
            <a:grpSpLocks noChangeAspect="1"/>
          </p:cNvGrpSpPr>
          <p:nvPr/>
        </p:nvGrpSpPr>
        <p:grpSpPr>
          <a:xfrm>
            <a:off x="790445" y="1356191"/>
            <a:ext cx="1054435" cy="1054435"/>
            <a:chOff x="0" y="0"/>
            <a:chExt cx="1708150" cy="1708150"/>
          </a:xfrm>
          <a:solidFill>
            <a:srgbClr val="9EF8EE"/>
          </a:solidFill>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grpFill/>
          </p:spPr>
          <p:txBody>
            <a:bodyPr/>
            <a:lstStyle/>
            <a:p>
              <a:endParaRPr lang="es-CO"/>
            </a:p>
          </p:txBody>
        </p:sp>
      </p:grpSp>
      <p:sp>
        <p:nvSpPr>
          <p:cNvPr id="5" name="TextBox 5"/>
          <p:cNvSpPr txBox="1"/>
          <p:nvPr/>
        </p:nvSpPr>
        <p:spPr>
          <a:xfrm>
            <a:off x="8220975" y="853265"/>
            <a:ext cx="9435245" cy="3452035"/>
          </a:xfrm>
          <a:prstGeom prst="rect">
            <a:avLst/>
          </a:prstGeom>
        </p:spPr>
        <p:txBody>
          <a:bodyPr lIns="0" tIns="0" rIns="0" bIns="0" rtlCol="0" anchor="t">
            <a:spAutoFit/>
          </a:bodyPr>
          <a:lstStyle/>
          <a:p>
            <a:pPr>
              <a:lnSpc>
                <a:spcPts val="9087"/>
              </a:lnSpc>
            </a:pPr>
            <a:r>
              <a:rPr lang="en-US" sz="7573" dirty="0" err="1">
                <a:solidFill>
                  <a:srgbClr val="F8F8F8"/>
                </a:solidFill>
                <a:latin typeface="Glacial Indifference Bold"/>
              </a:rPr>
              <a:t>Retos</a:t>
            </a:r>
            <a:r>
              <a:rPr lang="en-US" sz="7573" dirty="0">
                <a:solidFill>
                  <a:srgbClr val="F8F8F8"/>
                </a:solidFill>
                <a:latin typeface="Glacial Indifference Bold"/>
              </a:rPr>
              <a:t> </a:t>
            </a:r>
            <a:r>
              <a:rPr lang="en-US" sz="7573" dirty="0" err="1">
                <a:solidFill>
                  <a:srgbClr val="F8F8F8"/>
                </a:solidFill>
                <a:latin typeface="Glacial Indifference Bold"/>
              </a:rPr>
              <a:t>en</a:t>
            </a:r>
            <a:r>
              <a:rPr lang="en-US" sz="7573" dirty="0">
                <a:solidFill>
                  <a:srgbClr val="F8F8F8"/>
                </a:solidFill>
                <a:latin typeface="Glacial Indifference Bold"/>
              </a:rPr>
              <a:t> la </a:t>
            </a:r>
            <a:r>
              <a:rPr lang="en-US" sz="7573" dirty="0" err="1">
                <a:solidFill>
                  <a:srgbClr val="F8F8F8"/>
                </a:solidFill>
                <a:latin typeface="Glacial Indifference Bold"/>
              </a:rPr>
              <a:t>Adjudicación</a:t>
            </a:r>
            <a:r>
              <a:rPr lang="en-US" sz="7573" dirty="0">
                <a:solidFill>
                  <a:srgbClr val="F8F8F8"/>
                </a:solidFill>
                <a:latin typeface="Glacial Indifference Bold"/>
              </a:rPr>
              <a:t> Judicial de </a:t>
            </a:r>
            <a:r>
              <a:rPr lang="en-US" sz="7573" dirty="0" err="1">
                <a:solidFill>
                  <a:srgbClr val="F8F8F8"/>
                </a:solidFill>
                <a:latin typeface="Glacial Indifference Bold"/>
              </a:rPr>
              <a:t>Apoyos</a:t>
            </a:r>
            <a:endParaRPr lang="en-US" sz="7573" dirty="0">
              <a:solidFill>
                <a:srgbClr val="F8F8F8"/>
              </a:solidFill>
              <a:latin typeface="Glacial Indifference Bold"/>
            </a:endParaRPr>
          </a:p>
        </p:txBody>
      </p:sp>
      <p:pic>
        <p:nvPicPr>
          <p:cNvPr id="6" name="Picture 6"/>
          <p:cNvPicPr>
            <a:picLocks noChangeAspect="1"/>
          </p:cNvPicPr>
          <p:nvPr/>
        </p:nvPicPr>
        <p:blipFill>
          <a:blip r:embed="rId3">
            <a:alphaModFix amt="9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73678" y="6470560"/>
            <a:ext cx="4508678" cy="4508678"/>
          </a:xfrm>
          <a:prstGeom prst="rect">
            <a:avLst/>
          </a:prstGeom>
        </p:spPr>
      </p:pic>
      <p:sp>
        <p:nvSpPr>
          <p:cNvPr id="7" name="TextBox 7"/>
          <p:cNvSpPr txBox="1"/>
          <p:nvPr/>
        </p:nvSpPr>
        <p:spPr>
          <a:xfrm>
            <a:off x="8220975" y="8420100"/>
            <a:ext cx="6181609" cy="1144906"/>
          </a:xfrm>
          <a:prstGeom prst="rect">
            <a:avLst/>
          </a:prstGeom>
        </p:spPr>
        <p:txBody>
          <a:bodyPr lIns="0" tIns="0" rIns="0" bIns="0" rtlCol="0" anchor="t">
            <a:spAutoFit/>
          </a:bodyPr>
          <a:lstStyle/>
          <a:p>
            <a:pPr>
              <a:lnSpc>
                <a:spcPts val="4619"/>
              </a:lnSpc>
            </a:pPr>
            <a:r>
              <a:rPr lang="en-US" sz="3299" dirty="0">
                <a:solidFill>
                  <a:srgbClr val="F8F8F8"/>
                </a:solidFill>
                <a:latin typeface="Glacial Indifference Bold"/>
              </a:rPr>
              <a:t>Cecilia Diez Vargas </a:t>
            </a:r>
          </a:p>
          <a:p>
            <a:pPr>
              <a:lnSpc>
                <a:spcPts val="4619"/>
              </a:lnSpc>
              <a:spcBef>
                <a:spcPct val="0"/>
              </a:spcBef>
            </a:pPr>
            <a:r>
              <a:rPr lang="en-US" sz="3299" dirty="0">
                <a:solidFill>
                  <a:srgbClr val="F8F8F8"/>
                </a:solidFill>
                <a:latin typeface="Glacial Indifference Bold"/>
              </a:rPr>
              <a:t>Junio de 2024</a:t>
            </a:r>
          </a:p>
        </p:txBody>
      </p:sp>
      <p:sp>
        <p:nvSpPr>
          <p:cNvPr id="8" name="TextBox 8"/>
          <p:cNvSpPr txBox="1"/>
          <p:nvPr/>
        </p:nvSpPr>
        <p:spPr>
          <a:xfrm>
            <a:off x="8220975" y="5182431"/>
            <a:ext cx="9038325" cy="615553"/>
          </a:xfrm>
          <a:prstGeom prst="rect">
            <a:avLst/>
          </a:prstGeom>
        </p:spPr>
        <p:txBody>
          <a:bodyPr lIns="0" tIns="0" rIns="0" bIns="0" rtlCol="0" anchor="t">
            <a:spAutoFit/>
          </a:bodyPr>
          <a:lstStyle/>
          <a:p>
            <a:pPr>
              <a:lnSpc>
                <a:spcPts val="4760"/>
              </a:lnSpc>
              <a:spcBef>
                <a:spcPct val="0"/>
              </a:spcBef>
            </a:pPr>
            <a:r>
              <a:rPr lang="en-US" sz="4400" dirty="0">
                <a:solidFill>
                  <a:srgbClr val="F8F8F8"/>
                </a:solidFill>
                <a:latin typeface="Glacial Indifference Bold Italics"/>
              </a:rPr>
              <a:t>Ley 1996 de 26 de Agosto de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000"/>
          </a:blip>
          <a:srcRect t="4557" b="41271"/>
          <a:stretch>
            <a:fillRect/>
          </a:stretch>
        </p:blipFill>
        <p:spPr>
          <a:xfrm>
            <a:off x="6790286" y="-503911"/>
            <a:ext cx="13567067" cy="11024114"/>
          </a:xfrm>
          <a:prstGeom prst="rect">
            <a:avLst/>
          </a:prstGeom>
        </p:spPr>
      </p:pic>
      <p:sp>
        <p:nvSpPr>
          <p:cNvPr id="3" name="AutoShape 3"/>
          <p:cNvSpPr/>
          <p:nvPr/>
        </p:nvSpPr>
        <p:spPr>
          <a:xfrm rot="-453306">
            <a:off x="-2364527" y="-2360159"/>
            <a:ext cx="14570610" cy="17089281"/>
          </a:xfrm>
          <a:prstGeom prst="rect">
            <a:avLst/>
          </a:prstGeom>
          <a:solidFill>
            <a:srgbClr val="FFFFFF"/>
          </a:solidFill>
        </p:spPr>
      </p:sp>
      <p:sp>
        <p:nvSpPr>
          <p:cNvPr id="4" name="TextBox 4"/>
          <p:cNvSpPr txBox="1"/>
          <p:nvPr/>
        </p:nvSpPr>
        <p:spPr>
          <a:xfrm>
            <a:off x="405600" y="800100"/>
            <a:ext cx="10874607" cy="10393486"/>
          </a:xfrm>
          <a:prstGeom prst="rect">
            <a:avLst/>
          </a:prstGeom>
        </p:spPr>
        <p:txBody>
          <a:bodyPr lIns="0" tIns="0" rIns="0" bIns="0" rtlCol="0" anchor="t">
            <a:spAutoFit/>
          </a:bodyPr>
          <a:lstStyle/>
          <a:p>
            <a:pPr algn="ctr" defTabSz="914445">
              <a:lnSpc>
                <a:spcPts val="4481"/>
              </a:lnSpc>
              <a:defRPr/>
            </a:pPr>
            <a:r>
              <a:rPr lang="en-US" sz="6600" spc="-161" dirty="0">
                <a:solidFill>
                  <a:srgbClr val="FA7F08"/>
                </a:solidFill>
                <a:latin typeface="Sanchez"/>
                <a:cs typeface="Arial"/>
                <a:sym typeface="Arial"/>
              </a:rPr>
              <a:t>MODELO SOCIAL</a:t>
            </a:r>
          </a:p>
          <a:p>
            <a:pPr algn="ctr" defTabSz="1371600">
              <a:buClr>
                <a:srgbClr val="000000"/>
              </a:buClr>
              <a:defRPr/>
            </a:pPr>
            <a:endParaRPr lang="es-CO" sz="4400" b="1" kern="0" dirty="0">
              <a:solidFill>
                <a:srgbClr val="000000"/>
              </a:solidFill>
              <a:latin typeface="Sanchez Regular" panose="02000000000000000000" pitchFamily="50" charset="0"/>
              <a:cs typeface="Arial"/>
              <a:sym typeface="Arial"/>
            </a:endParaRPr>
          </a:p>
          <a:p>
            <a:pPr marL="0" marR="0" lvl="0" indent="0" algn="just" defTabSz="914445" rtl="0" eaLnBrk="1" fontAlgn="auto" latinLnBrk="0" hangingPunct="1">
              <a:lnSpc>
                <a:spcPts val="42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Las personas con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discapacidad</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a:t>
            </a:r>
            <a:r>
              <a:rPr kumimoji="0" lang="en-US" sz="4400" b="1" i="0" u="none" strike="noStrike" kern="1200" cap="none" spc="0" normalizeH="0" baseline="0" noProof="0" dirty="0">
                <a:ln>
                  <a:noFill/>
                </a:ln>
                <a:solidFill>
                  <a:srgbClr val="F79646">
                    <a:lumMod val="50000"/>
                  </a:srgbClr>
                </a:solidFill>
                <a:effectLst/>
                <a:uLnTx/>
                <a:uFillTx/>
                <a:latin typeface="Glacial Indifference"/>
                <a:ea typeface="+mn-ea"/>
                <a:cs typeface="Arial"/>
                <a:sym typeface="Arial"/>
              </a:rPr>
              <a:t>no </a:t>
            </a:r>
            <a:r>
              <a:rPr kumimoji="0" lang="en-US" sz="4400" b="1" i="0" u="none" strike="noStrike" kern="1200" cap="none" spc="0" normalizeH="0" baseline="0" noProof="0" dirty="0" err="1">
                <a:ln>
                  <a:noFill/>
                </a:ln>
                <a:solidFill>
                  <a:srgbClr val="F79646">
                    <a:lumMod val="50000"/>
                  </a:srgbClr>
                </a:solidFill>
                <a:effectLst/>
                <a:uLnTx/>
                <a:uFillTx/>
                <a:latin typeface="Glacial Indifference"/>
                <a:ea typeface="+mn-ea"/>
                <a:cs typeface="Arial"/>
                <a:sym typeface="Arial"/>
              </a:rPr>
              <a:t>deben</a:t>
            </a:r>
            <a:r>
              <a:rPr kumimoji="0" lang="en-US" sz="4400" b="1" i="0" u="none" strike="noStrike" kern="1200" cap="none" spc="0" normalizeH="0" baseline="0" noProof="0" dirty="0">
                <a:ln>
                  <a:noFill/>
                </a:ln>
                <a:solidFill>
                  <a:srgbClr val="F79646">
                    <a:lumMod val="50000"/>
                  </a:srgbClr>
                </a:solidFill>
                <a:effectLst/>
                <a:uLnTx/>
                <a:uFillTx/>
                <a:latin typeface="Glacial Indifference"/>
                <a:ea typeface="+mn-ea"/>
                <a:cs typeface="Arial"/>
                <a:sym typeface="Arial"/>
              </a:rPr>
              <a:t> ser </a:t>
            </a:r>
            <a:r>
              <a:rPr kumimoji="0" lang="en-US" sz="4400" b="1" i="0" u="none" strike="noStrike" kern="1200" cap="none" spc="0" normalizeH="0" baseline="0" noProof="0" dirty="0" err="1">
                <a:ln>
                  <a:noFill/>
                </a:ln>
                <a:solidFill>
                  <a:srgbClr val="F79646">
                    <a:lumMod val="50000"/>
                  </a:srgbClr>
                </a:solidFill>
                <a:effectLst/>
                <a:uLnTx/>
                <a:uFillTx/>
                <a:latin typeface="Glacial Indifference"/>
                <a:ea typeface="+mn-ea"/>
                <a:cs typeface="Arial"/>
                <a:sym typeface="Arial"/>
              </a:rPr>
              <a:t>tratadas</a:t>
            </a:r>
            <a:r>
              <a:rPr kumimoji="0" lang="en-US" sz="4400" b="1" i="0" u="none" strike="noStrike" kern="1200" cap="none" spc="0" normalizeH="0" baseline="0" noProof="0" dirty="0">
                <a:ln>
                  <a:noFill/>
                </a:ln>
                <a:solidFill>
                  <a:srgbClr val="F79646">
                    <a:lumMod val="50000"/>
                  </a:srgbClr>
                </a:solidFill>
                <a:effectLst/>
                <a:uLnTx/>
                <a:uFillTx/>
                <a:latin typeface="Glacial Indifference"/>
                <a:ea typeface="+mn-ea"/>
                <a:cs typeface="Arial"/>
                <a:sym typeface="Arial"/>
              </a:rPr>
              <a:t> </a:t>
            </a:r>
            <a:r>
              <a:rPr kumimoji="0" lang="en-US" sz="4400" b="1" i="0" u="none" strike="noStrike" kern="1200" cap="none" spc="0" normalizeH="0" baseline="0" noProof="0" dirty="0" err="1">
                <a:ln>
                  <a:noFill/>
                </a:ln>
                <a:solidFill>
                  <a:srgbClr val="F79646">
                    <a:lumMod val="50000"/>
                  </a:srgbClr>
                </a:solidFill>
                <a:effectLst/>
                <a:uLnTx/>
                <a:uFillTx/>
                <a:latin typeface="Glacial Indifference"/>
                <a:ea typeface="+mn-ea"/>
                <a:cs typeface="Arial"/>
                <a:sym typeface="Arial"/>
              </a:rPr>
              <a:t>como</a:t>
            </a:r>
            <a:r>
              <a:rPr kumimoji="0" lang="en-US" sz="4400" b="1" i="0" u="none" strike="noStrike" kern="1200" cap="none" spc="0" normalizeH="0" baseline="0" noProof="0" dirty="0">
                <a:ln>
                  <a:noFill/>
                </a:ln>
                <a:solidFill>
                  <a:srgbClr val="F79646">
                    <a:lumMod val="50000"/>
                  </a:srgbClr>
                </a:solidFill>
                <a:effectLst/>
                <a:uLnTx/>
                <a:uFillTx/>
                <a:latin typeface="Glacial Indifference"/>
                <a:ea typeface="+mn-ea"/>
                <a:cs typeface="Arial"/>
                <a:sym typeface="Arial"/>
              </a:rPr>
              <a:t> </a:t>
            </a:r>
            <a:r>
              <a:rPr kumimoji="0" lang="en-US" sz="4400" b="1" i="0" u="none" strike="noStrike" kern="1200" cap="none" spc="0" normalizeH="0" baseline="0" noProof="0" dirty="0" err="1">
                <a:ln>
                  <a:noFill/>
                </a:ln>
                <a:solidFill>
                  <a:srgbClr val="F79646">
                    <a:lumMod val="50000"/>
                  </a:srgbClr>
                </a:solidFill>
                <a:effectLst/>
                <a:uLnTx/>
                <a:uFillTx/>
                <a:latin typeface="Glacial Indifference"/>
                <a:ea typeface="+mn-ea"/>
                <a:cs typeface="Arial"/>
                <a:sym typeface="Arial"/>
              </a:rPr>
              <a:t>pacientes</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sino</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a:t>
            </a:r>
            <a:r>
              <a:rPr kumimoji="0" lang="en-US" sz="4400" b="0" i="0" u="none" strike="noStrike" kern="1200" cap="none" spc="0" normalizeH="0" baseline="0" noProof="0" dirty="0" err="1">
                <a:ln>
                  <a:noFill/>
                </a:ln>
                <a:solidFill>
                  <a:srgbClr val="F79646">
                    <a:lumMod val="75000"/>
                  </a:srgbClr>
                </a:solidFill>
                <a:effectLst/>
                <a:uLnTx/>
                <a:uFillTx/>
                <a:latin typeface="Glacial Indifference"/>
                <a:ea typeface="+mn-ea"/>
                <a:cs typeface="Arial"/>
                <a:sym typeface="Arial"/>
              </a:rPr>
              <a:t>como</a:t>
            </a:r>
            <a:r>
              <a:rPr kumimoji="0" lang="en-US" sz="4400" b="0" i="0" u="none" strike="noStrike" kern="1200" cap="none" spc="0" normalizeH="0" baseline="0" noProof="0" dirty="0">
                <a:ln>
                  <a:noFill/>
                </a:ln>
                <a:solidFill>
                  <a:srgbClr val="F79646">
                    <a:lumMod val="75000"/>
                  </a:srgbClr>
                </a:solidFill>
                <a:effectLst/>
                <a:uLnTx/>
                <a:uFillTx/>
                <a:latin typeface="Glacial Indifference"/>
                <a:ea typeface="+mn-ea"/>
                <a:cs typeface="Arial"/>
                <a:sym typeface="Arial"/>
              </a:rPr>
              <a:t> </a:t>
            </a:r>
            <a:r>
              <a:rPr kumimoji="0" lang="en-US" sz="4400" b="0" i="0" u="none" strike="noStrike" kern="1200" cap="none" spc="0" normalizeH="0" baseline="0" noProof="0" dirty="0" err="1">
                <a:ln>
                  <a:noFill/>
                </a:ln>
                <a:solidFill>
                  <a:srgbClr val="F79646">
                    <a:lumMod val="75000"/>
                  </a:srgbClr>
                </a:solidFill>
                <a:effectLst/>
                <a:uLnTx/>
                <a:uFillTx/>
                <a:latin typeface="Glacial Indifference"/>
                <a:ea typeface="+mn-ea"/>
                <a:cs typeface="Arial"/>
                <a:sym typeface="Arial"/>
              </a:rPr>
              <a:t>verdaderos</a:t>
            </a:r>
            <a:r>
              <a:rPr kumimoji="0" lang="en-US" sz="4400" b="0" i="0" u="none" strike="noStrike" kern="1200" cap="none" spc="0" normalizeH="0" baseline="0" noProof="0" dirty="0">
                <a:ln>
                  <a:noFill/>
                </a:ln>
                <a:solidFill>
                  <a:srgbClr val="F79646">
                    <a:lumMod val="75000"/>
                  </a:srgbClr>
                </a:solidFill>
                <a:effectLst/>
                <a:uLnTx/>
                <a:uFillTx/>
                <a:latin typeface="Glacial Indifference"/>
                <a:ea typeface="+mn-ea"/>
                <a:cs typeface="Arial"/>
                <a:sym typeface="Arial"/>
              </a:rPr>
              <a:t> </a:t>
            </a:r>
            <a:r>
              <a:rPr kumimoji="0" lang="en-US" sz="4400" b="0" i="0" u="none" strike="noStrike" kern="1200" cap="none" spc="0" normalizeH="0" baseline="0" noProof="0" dirty="0" err="1">
                <a:ln>
                  <a:noFill/>
                </a:ln>
                <a:solidFill>
                  <a:srgbClr val="F79646">
                    <a:lumMod val="75000"/>
                  </a:srgbClr>
                </a:solidFill>
                <a:effectLst/>
                <a:uLnTx/>
                <a:uFillTx/>
                <a:latin typeface="Glacial Indifference"/>
                <a:ea typeface="+mn-ea"/>
                <a:cs typeface="Arial"/>
                <a:sym typeface="Arial"/>
              </a:rPr>
              <a:t>ciudadanos</a:t>
            </a:r>
            <a:r>
              <a:rPr kumimoji="0" lang="en-US" sz="4400" b="0" i="0" u="none" strike="noStrike" kern="1200" cap="none" spc="0" normalizeH="0" baseline="0" noProof="0" dirty="0">
                <a:ln>
                  <a:noFill/>
                </a:ln>
                <a:solidFill>
                  <a:srgbClr val="F79646">
                    <a:lumMod val="75000"/>
                  </a:srgbClr>
                </a:solidFill>
                <a:effectLst/>
                <a:uLnTx/>
                <a:uFillTx/>
                <a:latin typeface="Glacial Indifference"/>
                <a:ea typeface="+mn-ea"/>
                <a:cs typeface="Arial"/>
                <a:sym typeface="Arial"/>
              </a:rPr>
              <a:t> y </a:t>
            </a:r>
            <a:r>
              <a:rPr kumimoji="0" lang="en-US" sz="4400" b="0" i="0" u="none" strike="noStrike" kern="1200" cap="none" spc="0" normalizeH="0" baseline="0" noProof="0" dirty="0" err="1">
                <a:ln>
                  <a:noFill/>
                </a:ln>
                <a:solidFill>
                  <a:srgbClr val="F79646">
                    <a:lumMod val="75000"/>
                  </a:srgbClr>
                </a:solidFill>
                <a:effectLst/>
                <a:uLnTx/>
                <a:uFillTx/>
                <a:latin typeface="Glacial Indifference"/>
                <a:ea typeface="+mn-ea"/>
                <a:cs typeface="Arial"/>
                <a:sym typeface="Arial"/>
              </a:rPr>
              <a:t>sujetos</a:t>
            </a:r>
            <a:r>
              <a:rPr kumimoji="0" lang="en-US" sz="4400" b="0" i="0" u="none" strike="noStrike" kern="1200" cap="none" spc="0" normalizeH="0" baseline="0" noProof="0" dirty="0">
                <a:ln>
                  <a:noFill/>
                </a:ln>
                <a:solidFill>
                  <a:srgbClr val="F79646">
                    <a:lumMod val="75000"/>
                  </a:srgbClr>
                </a:solidFill>
                <a:effectLst/>
                <a:uLnTx/>
                <a:uFillTx/>
                <a:latin typeface="Glacial Indifference"/>
                <a:ea typeface="+mn-ea"/>
                <a:cs typeface="Arial"/>
                <a:sym typeface="Arial"/>
              </a:rPr>
              <a:t> de derechos,</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que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requieren</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que se les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apoye</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en</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la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toma</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de sus decisions y no que se les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sustituya</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o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anule</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a:t>
            </a:r>
          </a:p>
          <a:p>
            <a:pPr marL="0" marR="0" lvl="0" indent="0" algn="just" defTabSz="914445" rtl="0" eaLnBrk="1" fontAlgn="auto" latinLnBrk="0" hangingPunct="1">
              <a:lnSpc>
                <a:spcPts val="42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endParaRPr>
          </a:p>
          <a:p>
            <a:pPr marL="0" marR="0" lvl="0" indent="0" algn="just" defTabSz="914445" rtl="0" eaLnBrk="1" fontAlgn="auto" latinLnBrk="0" hangingPunct="1">
              <a:lnSpc>
                <a:spcPts val="42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Se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debe</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dar</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prelación</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a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su</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autodeterminación</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resaltando</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que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en</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ningún</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caso</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la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existencia</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de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una</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discapacidad</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podrá</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ser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motivo</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para la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restricción</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de la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capacidad</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 de </a:t>
            </a:r>
            <a:r>
              <a:rPr kumimoji="0" lang="en-US" sz="4400" b="0" i="0" u="none" strike="noStrike" kern="1200" cap="none" spc="0" normalizeH="0" baseline="0" noProof="0" dirty="0" err="1">
                <a:ln>
                  <a:noFill/>
                </a:ln>
                <a:solidFill>
                  <a:srgbClr val="191919"/>
                </a:solidFill>
                <a:effectLst/>
                <a:uLnTx/>
                <a:uFillTx/>
                <a:latin typeface="Glacial Indifference"/>
                <a:ea typeface="+mn-ea"/>
                <a:cs typeface="Arial"/>
                <a:sym typeface="Arial"/>
              </a:rPr>
              <a:t>ejercicio</a:t>
            </a:r>
            <a:r>
              <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rPr>
              <a:t>.</a:t>
            </a:r>
          </a:p>
          <a:p>
            <a:pPr marL="0" marR="0" lvl="0" indent="0" algn="just" defTabSz="914445" rtl="0" eaLnBrk="1" fontAlgn="auto" latinLnBrk="0" hangingPunct="1">
              <a:lnSpc>
                <a:spcPts val="42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endParaRPr>
          </a:p>
          <a:p>
            <a:pPr marL="0" marR="0" lvl="0" indent="0" algn="ctr" defTabSz="914445" rtl="0" eaLnBrk="1" fontAlgn="auto" latinLnBrk="0" hangingPunct="1">
              <a:lnSpc>
                <a:spcPts val="4200"/>
              </a:lnSpc>
              <a:spcBef>
                <a:spcPts val="0"/>
              </a:spcBef>
              <a:spcAft>
                <a:spcPts val="0"/>
              </a:spcAft>
              <a:buClrTx/>
              <a:buSzTx/>
              <a:buFontTx/>
              <a:buNone/>
              <a:tabLst/>
              <a:defRPr/>
            </a:pPr>
            <a:r>
              <a:rPr lang="en-US" sz="3600" cap="small" dirty="0">
                <a:solidFill>
                  <a:srgbClr val="191919"/>
                </a:solidFill>
                <a:latin typeface="Glacial Indifference"/>
                <a:cs typeface="Arial"/>
                <a:sym typeface="Arial"/>
              </a:rPr>
              <a:t>(</a:t>
            </a:r>
            <a:r>
              <a:rPr lang="en-US" sz="3600" cap="small" dirty="0" err="1">
                <a:solidFill>
                  <a:srgbClr val="191919"/>
                </a:solidFill>
                <a:latin typeface="Glacial Indifference"/>
                <a:cs typeface="Arial"/>
                <a:sym typeface="Arial"/>
              </a:rPr>
              <a:t>Sentencia</a:t>
            </a:r>
            <a:r>
              <a:rPr lang="en-US" sz="3600" cap="small" dirty="0">
                <a:solidFill>
                  <a:srgbClr val="191919"/>
                </a:solidFill>
                <a:latin typeface="Glacial Indifference"/>
                <a:cs typeface="Arial"/>
                <a:sym typeface="Arial"/>
              </a:rPr>
              <a:t> STC 16392 de 4 de </a:t>
            </a:r>
            <a:r>
              <a:rPr lang="en-US" sz="3600" cap="small" dirty="0" err="1">
                <a:solidFill>
                  <a:srgbClr val="191919"/>
                </a:solidFill>
                <a:latin typeface="Glacial Indifference"/>
                <a:cs typeface="Arial"/>
                <a:sym typeface="Arial"/>
              </a:rPr>
              <a:t>diciembre</a:t>
            </a:r>
            <a:r>
              <a:rPr lang="en-US" sz="3600" cap="small" dirty="0">
                <a:solidFill>
                  <a:srgbClr val="191919"/>
                </a:solidFill>
                <a:latin typeface="Glacial Indifference"/>
                <a:cs typeface="Arial"/>
                <a:sym typeface="Arial"/>
              </a:rPr>
              <a:t> de 2019. M.P. </a:t>
            </a:r>
            <a:r>
              <a:rPr lang="en-US" sz="3600" cap="small" dirty="0" err="1">
                <a:solidFill>
                  <a:srgbClr val="191919"/>
                </a:solidFill>
                <a:latin typeface="Glacial Indifference"/>
                <a:cs typeface="Arial"/>
                <a:sym typeface="Arial"/>
              </a:rPr>
              <a:t>Aroldo</a:t>
            </a:r>
            <a:r>
              <a:rPr lang="en-US" sz="3600" cap="small" dirty="0">
                <a:solidFill>
                  <a:srgbClr val="191919"/>
                </a:solidFill>
                <a:latin typeface="Glacial Indifference"/>
                <a:cs typeface="Arial"/>
                <a:sym typeface="Arial"/>
              </a:rPr>
              <a:t> Wilson Quiroz </a:t>
            </a:r>
            <a:r>
              <a:rPr lang="en-US" sz="3600" cap="small" dirty="0" err="1">
                <a:solidFill>
                  <a:srgbClr val="191919"/>
                </a:solidFill>
                <a:latin typeface="Glacial Indifference"/>
                <a:cs typeface="Arial"/>
                <a:sym typeface="Arial"/>
              </a:rPr>
              <a:t>Momsalvo</a:t>
            </a:r>
            <a:r>
              <a:rPr lang="en-US" sz="3600" cap="small" dirty="0">
                <a:solidFill>
                  <a:srgbClr val="191919"/>
                </a:solidFill>
                <a:latin typeface="Glacial Indifference"/>
                <a:cs typeface="Arial"/>
                <a:sym typeface="Arial"/>
              </a:rPr>
              <a:t>)</a:t>
            </a:r>
            <a:endParaRPr kumimoji="0" lang="en-US" sz="3600" b="0" i="0" u="none" strike="noStrike" kern="1200" cap="small" spc="0" normalizeH="0" baseline="0" noProof="0" dirty="0">
              <a:ln>
                <a:noFill/>
              </a:ln>
              <a:solidFill>
                <a:srgbClr val="191919"/>
              </a:solidFill>
              <a:effectLst/>
              <a:uLnTx/>
              <a:uFillTx/>
              <a:latin typeface="Glacial Indifference"/>
              <a:ea typeface="+mn-ea"/>
              <a:cs typeface="Arial"/>
              <a:sym typeface="Arial"/>
            </a:endParaRPr>
          </a:p>
          <a:p>
            <a:pPr marL="0" marR="0" lvl="0" indent="0" algn="just" defTabSz="914445" rtl="0" eaLnBrk="1" fontAlgn="auto" latinLnBrk="0" hangingPunct="1">
              <a:lnSpc>
                <a:spcPts val="42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91919"/>
              </a:solidFill>
              <a:effectLst/>
              <a:uLnTx/>
              <a:uFillTx/>
              <a:latin typeface="Glacial Indifference"/>
              <a:ea typeface="+mn-ea"/>
              <a:cs typeface="Arial"/>
              <a:sym typeface="Arial"/>
            </a:endParaRPr>
          </a:p>
          <a:p>
            <a:pPr algn="just" defTabSz="914445">
              <a:lnSpc>
                <a:spcPts val="4481"/>
              </a:lnSpc>
              <a:defRPr/>
            </a:pPr>
            <a:endParaRPr lang="en-US" sz="2801" spc="281" dirty="0">
              <a:solidFill>
                <a:srgbClr val="000000"/>
              </a:solidFill>
              <a:latin typeface="Montserrat Light"/>
              <a:cs typeface="Arial"/>
              <a:sym typeface="Arial"/>
            </a:endParaRPr>
          </a:p>
        </p:txBody>
      </p:sp>
    </p:spTree>
    <p:extLst>
      <p:ext uri="{BB962C8B-B14F-4D97-AF65-F5344CB8AC3E}">
        <p14:creationId xmlns:p14="http://schemas.microsoft.com/office/powerpoint/2010/main" val="6837759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85958" y="5103803"/>
            <a:ext cx="15316084" cy="2409825"/>
          </a:xfrm>
          <a:prstGeom prst="rect">
            <a:avLst/>
          </a:prstGeom>
        </p:spPr>
        <p:txBody>
          <a:bodyPr lIns="0" tIns="0" rIns="0" bIns="0" rtlCol="0" anchor="t">
            <a:spAutoFit/>
          </a:bodyPr>
          <a:lstStyle/>
          <a:p>
            <a:pPr algn="just">
              <a:lnSpc>
                <a:spcPts val="4799"/>
              </a:lnSpc>
            </a:pPr>
            <a:r>
              <a:rPr lang="en-US" sz="3999">
                <a:solidFill>
                  <a:srgbClr val="272030"/>
                </a:solidFill>
                <a:latin typeface="Glacial Indifference"/>
              </a:rPr>
              <a:t>1. AC-253 de 31 de enero de 2020. M.P. Aroldo Wilson Quiroz Monsalvo</a:t>
            </a:r>
          </a:p>
          <a:p>
            <a:pPr algn="just">
              <a:lnSpc>
                <a:spcPts val="4799"/>
              </a:lnSpc>
            </a:pPr>
            <a:endParaRPr lang="en-US" sz="3999">
              <a:solidFill>
                <a:srgbClr val="272030"/>
              </a:solidFill>
              <a:latin typeface="Glacial Indifference"/>
            </a:endParaRPr>
          </a:p>
          <a:p>
            <a:pPr algn="just">
              <a:lnSpc>
                <a:spcPts val="4799"/>
              </a:lnSpc>
            </a:pPr>
            <a:r>
              <a:rPr lang="en-US" sz="3999">
                <a:solidFill>
                  <a:srgbClr val="272030"/>
                </a:solidFill>
                <a:latin typeface="Glacial Indifference"/>
              </a:rPr>
              <a:t>2. AC-547 de 2020. M.P. Luis Armando Tolosa Villabona</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65348" y="8364633"/>
            <a:ext cx="5194796" cy="52078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9526" y="8364633"/>
            <a:ext cx="5194796" cy="520781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5064" y="-3080986"/>
            <a:ext cx="5194796" cy="520781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56424" y="-3080986"/>
            <a:ext cx="5194796" cy="5207815"/>
          </a:xfrm>
          <a:prstGeom prst="rect">
            <a:avLst/>
          </a:prstGeom>
        </p:spPr>
      </p:pic>
      <p:sp>
        <p:nvSpPr>
          <p:cNvPr id="7" name="TextBox 7"/>
          <p:cNvSpPr txBox="1"/>
          <p:nvPr/>
        </p:nvSpPr>
        <p:spPr>
          <a:xfrm>
            <a:off x="1307045" y="2404619"/>
            <a:ext cx="15673910" cy="1625600"/>
          </a:xfrm>
          <a:prstGeom prst="rect">
            <a:avLst/>
          </a:prstGeom>
        </p:spPr>
        <p:txBody>
          <a:bodyPr lIns="0" tIns="0" rIns="0" bIns="0" rtlCol="0" anchor="t">
            <a:spAutoFit/>
          </a:bodyPr>
          <a:lstStyle/>
          <a:p>
            <a:pPr algn="ctr">
              <a:lnSpc>
                <a:spcPts val="6324"/>
              </a:lnSpc>
            </a:pPr>
            <a:r>
              <a:rPr lang="en-US" sz="5749" dirty="0">
                <a:solidFill>
                  <a:srgbClr val="FA7F08"/>
                </a:solidFill>
                <a:latin typeface="Sanchez"/>
              </a:rPr>
              <a:t>AUTOS</a:t>
            </a:r>
          </a:p>
          <a:p>
            <a:pPr algn="ctr">
              <a:lnSpc>
                <a:spcPts val="6324"/>
              </a:lnSpc>
              <a:spcBef>
                <a:spcPct val="0"/>
              </a:spcBef>
            </a:pPr>
            <a:r>
              <a:rPr lang="en-US" sz="5749" dirty="0">
                <a:solidFill>
                  <a:srgbClr val="FA7F08"/>
                </a:solidFill>
                <a:latin typeface="Sanchez"/>
              </a:rPr>
              <a:t>CORTE SUPREMA DE JUSTICIA</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85958" y="1562100"/>
            <a:ext cx="15316084" cy="8697894"/>
          </a:xfrm>
          <a:prstGeom prst="rect">
            <a:avLst/>
          </a:prstGeom>
        </p:spPr>
        <p:txBody>
          <a:bodyPr lIns="0" tIns="0" rIns="0" bIns="0" rtlCol="0" anchor="t">
            <a:spAutoFit/>
          </a:bodyPr>
          <a:lstStyle/>
          <a:p>
            <a:pPr algn="just">
              <a:lnSpc>
                <a:spcPts val="3960"/>
              </a:lnSpc>
            </a:pPr>
            <a:r>
              <a:rPr lang="en-US" sz="3300" dirty="0">
                <a:solidFill>
                  <a:srgbClr val="272030"/>
                </a:solidFill>
                <a:latin typeface="Glacial Indifference"/>
              </a:rPr>
              <a:t>1. C-401 de 20 de mayo de 2003. M.P. Álvaro </a:t>
            </a:r>
            <a:r>
              <a:rPr lang="en-US" sz="3300" dirty="0" err="1">
                <a:solidFill>
                  <a:srgbClr val="272030"/>
                </a:solidFill>
                <a:latin typeface="Glacial Indifference"/>
              </a:rPr>
              <a:t>Tafur</a:t>
            </a:r>
            <a:r>
              <a:rPr lang="en-US" sz="3300" dirty="0">
                <a:solidFill>
                  <a:srgbClr val="272030"/>
                </a:solidFill>
                <a:latin typeface="Glacial Indifference"/>
              </a:rPr>
              <a:t> </a:t>
            </a:r>
            <a:r>
              <a:rPr lang="en-US" sz="3300" dirty="0" err="1">
                <a:solidFill>
                  <a:srgbClr val="272030"/>
                </a:solidFill>
                <a:latin typeface="Glacial Indifference"/>
              </a:rPr>
              <a:t>Galvis</a:t>
            </a:r>
            <a:endParaRPr lang="en-US" sz="3300" dirty="0">
              <a:solidFill>
                <a:srgbClr val="272030"/>
              </a:solidFill>
              <a:latin typeface="Glacial Indifference"/>
            </a:endParaRPr>
          </a:p>
          <a:p>
            <a:pPr algn="just">
              <a:lnSpc>
                <a:spcPts val="3960"/>
              </a:lnSpc>
            </a:pPr>
            <a:r>
              <a:rPr lang="en-US" sz="3300" dirty="0">
                <a:solidFill>
                  <a:srgbClr val="272030"/>
                </a:solidFill>
                <a:latin typeface="Glacial Indifference"/>
              </a:rPr>
              <a:t>2. C-293 de 21 de </a:t>
            </a:r>
            <a:r>
              <a:rPr lang="en-US" sz="3300" dirty="0" err="1">
                <a:solidFill>
                  <a:srgbClr val="272030"/>
                </a:solidFill>
                <a:latin typeface="Glacial Indifference"/>
              </a:rPr>
              <a:t>abril</a:t>
            </a:r>
            <a:r>
              <a:rPr lang="en-US" sz="3300" dirty="0">
                <a:solidFill>
                  <a:srgbClr val="272030"/>
                </a:solidFill>
                <a:latin typeface="Glacial Indifference"/>
              </a:rPr>
              <a:t> de 2010. M.P. </a:t>
            </a:r>
            <a:r>
              <a:rPr lang="en-US" sz="3300" dirty="0" err="1">
                <a:solidFill>
                  <a:srgbClr val="272030"/>
                </a:solidFill>
                <a:latin typeface="Glacial Indifference"/>
              </a:rPr>
              <a:t>Nilson</a:t>
            </a:r>
            <a:r>
              <a:rPr lang="en-US" sz="3300" dirty="0">
                <a:solidFill>
                  <a:srgbClr val="272030"/>
                </a:solidFill>
                <a:latin typeface="Glacial Indifference"/>
              </a:rPr>
              <a:t> Pinilla </a:t>
            </a:r>
            <a:r>
              <a:rPr lang="en-US" sz="3300" dirty="0" err="1">
                <a:solidFill>
                  <a:srgbClr val="272030"/>
                </a:solidFill>
                <a:latin typeface="Glacial Indifference"/>
              </a:rPr>
              <a:t>Pinilla</a:t>
            </a:r>
            <a:endParaRPr lang="en-US" sz="3300" dirty="0">
              <a:solidFill>
                <a:srgbClr val="272030"/>
              </a:solidFill>
              <a:latin typeface="Glacial Indifference"/>
            </a:endParaRPr>
          </a:p>
          <a:p>
            <a:pPr algn="just">
              <a:lnSpc>
                <a:spcPts val="3960"/>
              </a:lnSpc>
            </a:pPr>
            <a:r>
              <a:rPr lang="en-US" sz="3300" dirty="0">
                <a:solidFill>
                  <a:srgbClr val="272030"/>
                </a:solidFill>
                <a:latin typeface="Glacial Indifference"/>
              </a:rPr>
              <a:t>3. C-066 de 2013. M.P. Luis Ernesto Vargas Silva</a:t>
            </a:r>
          </a:p>
          <a:p>
            <a:pPr algn="just">
              <a:lnSpc>
                <a:spcPts val="3960"/>
              </a:lnSpc>
            </a:pPr>
            <a:r>
              <a:rPr lang="en-US" sz="3300" dirty="0">
                <a:solidFill>
                  <a:srgbClr val="272030"/>
                </a:solidFill>
                <a:latin typeface="Glacial Indifference"/>
              </a:rPr>
              <a:t>4. T- 840 de 2014. M.P. Martha Victoria </a:t>
            </a:r>
            <a:r>
              <a:rPr lang="en-US" sz="3300" dirty="0" err="1">
                <a:solidFill>
                  <a:srgbClr val="272030"/>
                </a:solidFill>
                <a:latin typeface="Glacial Indifference"/>
              </a:rPr>
              <a:t>Sáchica</a:t>
            </a:r>
            <a:r>
              <a:rPr lang="en-US" sz="3300" dirty="0">
                <a:solidFill>
                  <a:srgbClr val="272030"/>
                </a:solidFill>
                <a:latin typeface="Glacial Indifference"/>
              </a:rPr>
              <a:t> Méndez</a:t>
            </a:r>
          </a:p>
          <a:p>
            <a:pPr algn="just">
              <a:lnSpc>
                <a:spcPts val="3960"/>
              </a:lnSpc>
            </a:pPr>
            <a:endParaRPr lang="en-US" sz="3300" dirty="0">
              <a:solidFill>
                <a:srgbClr val="272030"/>
              </a:solidFill>
              <a:latin typeface="Glacial Indifference"/>
            </a:endParaRPr>
          </a:p>
          <a:p>
            <a:pPr algn="just">
              <a:lnSpc>
                <a:spcPts val="3960"/>
              </a:lnSpc>
            </a:pPr>
            <a:r>
              <a:rPr lang="en-US" sz="3300" dirty="0">
                <a:solidFill>
                  <a:srgbClr val="FA7F08"/>
                </a:solidFill>
                <a:latin typeface="Glacial Indifference Bold"/>
              </a:rPr>
              <a:t>5. C-022 de 4 de </a:t>
            </a:r>
            <a:r>
              <a:rPr lang="en-US" sz="3300" dirty="0" err="1">
                <a:solidFill>
                  <a:srgbClr val="FA7F08"/>
                </a:solidFill>
                <a:latin typeface="Glacial Indifference Bold"/>
              </a:rPr>
              <a:t>febrero</a:t>
            </a:r>
            <a:r>
              <a:rPr lang="en-US" sz="3300" dirty="0">
                <a:solidFill>
                  <a:srgbClr val="FA7F08"/>
                </a:solidFill>
                <a:latin typeface="Glacial Indifference Bold"/>
              </a:rPr>
              <a:t> de 2021. M.P. Cristina Pardo Schlesinger </a:t>
            </a:r>
          </a:p>
          <a:p>
            <a:pPr algn="just">
              <a:lnSpc>
                <a:spcPts val="3960"/>
              </a:lnSpc>
            </a:pPr>
            <a:r>
              <a:rPr lang="en-US" sz="3300" dirty="0">
                <a:solidFill>
                  <a:srgbClr val="FA7F08"/>
                </a:solidFill>
                <a:latin typeface="Glacial Indifference Bold"/>
              </a:rPr>
              <a:t>6. C-025 de 5 de </a:t>
            </a:r>
            <a:r>
              <a:rPr lang="en-US" sz="3300" dirty="0" err="1">
                <a:solidFill>
                  <a:srgbClr val="FA7F08"/>
                </a:solidFill>
                <a:latin typeface="Glacial Indifference Bold"/>
              </a:rPr>
              <a:t>febrero</a:t>
            </a:r>
            <a:r>
              <a:rPr lang="en-US" sz="3300" dirty="0">
                <a:solidFill>
                  <a:srgbClr val="FA7F08"/>
                </a:solidFill>
                <a:latin typeface="Glacial Indifference Bold"/>
              </a:rPr>
              <a:t> de 2021. M.P. Cristina Pardo Schlesinger</a:t>
            </a:r>
          </a:p>
          <a:p>
            <a:pPr algn="just">
              <a:lnSpc>
                <a:spcPts val="3960"/>
              </a:lnSpc>
            </a:pPr>
            <a:r>
              <a:rPr lang="en-US" sz="3300" dirty="0">
                <a:solidFill>
                  <a:srgbClr val="FA7F08"/>
                </a:solidFill>
                <a:latin typeface="Glacial Indifference Bold"/>
              </a:rPr>
              <a:t>7. C-052 de 5 de </a:t>
            </a:r>
            <a:r>
              <a:rPr lang="en-US" sz="3300" dirty="0" err="1">
                <a:solidFill>
                  <a:srgbClr val="FA7F08"/>
                </a:solidFill>
                <a:latin typeface="Glacial Indifference Bold"/>
              </a:rPr>
              <a:t>marzo</a:t>
            </a:r>
            <a:r>
              <a:rPr lang="en-US" sz="3300" dirty="0">
                <a:solidFill>
                  <a:srgbClr val="FA7F08"/>
                </a:solidFill>
                <a:latin typeface="Glacial Indifference Bold"/>
              </a:rPr>
              <a:t> de 2021. M.P. Antonio José </a:t>
            </a:r>
            <a:r>
              <a:rPr lang="en-US" sz="3300" dirty="0" err="1">
                <a:solidFill>
                  <a:srgbClr val="FA7F08"/>
                </a:solidFill>
                <a:latin typeface="Glacial Indifference Bold"/>
              </a:rPr>
              <a:t>Lizarazo</a:t>
            </a:r>
            <a:r>
              <a:rPr lang="en-US" sz="3300" dirty="0">
                <a:solidFill>
                  <a:srgbClr val="FA7F08"/>
                </a:solidFill>
                <a:latin typeface="Glacial Indifference Bold"/>
              </a:rPr>
              <a:t> Ocampo </a:t>
            </a:r>
          </a:p>
          <a:p>
            <a:pPr algn="just">
              <a:lnSpc>
                <a:spcPts val="3960"/>
              </a:lnSpc>
            </a:pPr>
            <a:r>
              <a:rPr lang="en-US" sz="3300" dirty="0">
                <a:solidFill>
                  <a:srgbClr val="FA7F08"/>
                </a:solidFill>
                <a:latin typeface="Glacial Indifference Bold"/>
              </a:rPr>
              <a:t>8. C-118 de 29 de </a:t>
            </a:r>
            <a:r>
              <a:rPr lang="en-US" sz="3300" dirty="0" err="1">
                <a:solidFill>
                  <a:srgbClr val="FA7F08"/>
                </a:solidFill>
                <a:latin typeface="Glacial Indifference Bold"/>
              </a:rPr>
              <a:t>abril</a:t>
            </a:r>
            <a:r>
              <a:rPr lang="en-US" sz="3300" dirty="0">
                <a:solidFill>
                  <a:srgbClr val="FA7F08"/>
                </a:solidFill>
                <a:latin typeface="Glacial Indifference Bold"/>
              </a:rPr>
              <a:t> de 2021. M.P. Gloria Stella Ortiz Delgado</a:t>
            </a:r>
          </a:p>
          <a:p>
            <a:pPr algn="just">
              <a:lnSpc>
                <a:spcPts val="3960"/>
              </a:lnSpc>
            </a:pPr>
            <a:r>
              <a:rPr lang="en-US" sz="3300" dirty="0">
                <a:solidFill>
                  <a:srgbClr val="272030"/>
                </a:solidFill>
                <a:latin typeface="Glacial Indifference"/>
              </a:rPr>
              <a:t> </a:t>
            </a:r>
          </a:p>
          <a:p>
            <a:pPr algn="just">
              <a:lnSpc>
                <a:spcPts val="3960"/>
              </a:lnSpc>
            </a:pPr>
            <a:r>
              <a:rPr lang="en-US" sz="3300" dirty="0">
                <a:solidFill>
                  <a:srgbClr val="272030"/>
                </a:solidFill>
                <a:latin typeface="Glacial Indifference"/>
              </a:rPr>
              <a:t>9. T-098 de 15 de </a:t>
            </a:r>
            <a:r>
              <a:rPr lang="en-US" sz="3300" dirty="0" err="1">
                <a:solidFill>
                  <a:srgbClr val="272030"/>
                </a:solidFill>
                <a:latin typeface="Glacial Indifference"/>
              </a:rPr>
              <a:t>abril</a:t>
            </a:r>
            <a:r>
              <a:rPr lang="en-US" sz="3300" dirty="0">
                <a:solidFill>
                  <a:srgbClr val="272030"/>
                </a:solidFill>
                <a:latin typeface="Glacial Indifference"/>
              </a:rPr>
              <a:t> de 2021. M.P. José Fernando Reyes </a:t>
            </a:r>
            <a:r>
              <a:rPr lang="en-US" sz="3300" dirty="0" err="1">
                <a:solidFill>
                  <a:srgbClr val="272030"/>
                </a:solidFill>
                <a:latin typeface="Glacial Indifference"/>
              </a:rPr>
              <a:t>Cuartas</a:t>
            </a:r>
            <a:endParaRPr lang="en-US" sz="3300" dirty="0">
              <a:solidFill>
                <a:srgbClr val="272030"/>
              </a:solidFill>
              <a:latin typeface="Glacial Indifference"/>
            </a:endParaRPr>
          </a:p>
          <a:p>
            <a:pPr algn="just">
              <a:lnSpc>
                <a:spcPts val="3960"/>
              </a:lnSpc>
            </a:pPr>
            <a:r>
              <a:rPr lang="en-US" sz="3300" dirty="0">
                <a:solidFill>
                  <a:srgbClr val="272030"/>
                </a:solidFill>
                <a:latin typeface="Glacial Indifference"/>
              </a:rPr>
              <a:t>10. C-163 de 27 de mayo de 2021 M.P. Gloria Stella Ortiz Delgado</a:t>
            </a:r>
          </a:p>
          <a:p>
            <a:pPr algn="just">
              <a:lnSpc>
                <a:spcPts val="3960"/>
              </a:lnSpc>
            </a:pPr>
            <a:r>
              <a:rPr lang="en-US" sz="3300" dirty="0">
                <a:solidFill>
                  <a:srgbClr val="272030"/>
                </a:solidFill>
                <a:latin typeface="Glacial Indifference"/>
              </a:rPr>
              <a:t>11. T-432 de 27 de </a:t>
            </a:r>
            <a:r>
              <a:rPr lang="en-US" sz="3300" dirty="0" err="1">
                <a:solidFill>
                  <a:srgbClr val="272030"/>
                </a:solidFill>
                <a:latin typeface="Glacial Indifference"/>
              </a:rPr>
              <a:t>enero</a:t>
            </a:r>
            <a:r>
              <a:rPr lang="en-US" sz="3300" dirty="0">
                <a:solidFill>
                  <a:srgbClr val="272030"/>
                </a:solidFill>
                <a:latin typeface="Glacial Indifference"/>
              </a:rPr>
              <a:t> de 2022. M.P. Paola Andrea Meneses</a:t>
            </a:r>
          </a:p>
          <a:p>
            <a:pPr algn="just">
              <a:lnSpc>
                <a:spcPts val="3960"/>
              </a:lnSpc>
            </a:pPr>
            <a:r>
              <a:rPr lang="en-US" sz="3300" dirty="0">
                <a:solidFill>
                  <a:srgbClr val="272030"/>
                </a:solidFill>
                <a:latin typeface="Glacial Indifference"/>
              </a:rPr>
              <a:t>12. T-352 de 7 de </a:t>
            </a:r>
            <a:r>
              <a:rPr lang="en-US" sz="3300" dirty="0" err="1">
                <a:solidFill>
                  <a:srgbClr val="272030"/>
                </a:solidFill>
                <a:latin typeface="Glacial Indifference"/>
              </a:rPr>
              <a:t>octubre</a:t>
            </a:r>
            <a:r>
              <a:rPr lang="en-US" sz="3300" dirty="0">
                <a:solidFill>
                  <a:srgbClr val="272030"/>
                </a:solidFill>
                <a:latin typeface="Glacial Indifference"/>
              </a:rPr>
              <a:t> de 2022. M.P. Cristina Pardo Schlesinger</a:t>
            </a:r>
          </a:p>
          <a:p>
            <a:pPr algn="just">
              <a:lnSpc>
                <a:spcPts val="3960"/>
              </a:lnSpc>
            </a:pPr>
            <a:r>
              <a:rPr lang="en-US" sz="3300" dirty="0">
                <a:solidFill>
                  <a:srgbClr val="272030"/>
                </a:solidFill>
                <a:latin typeface="Glacial Indifference"/>
              </a:rPr>
              <a:t>13. T-048 de 7 de </a:t>
            </a:r>
            <a:r>
              <a:rPr lang="en-US" sz="3300" dirty="0" err="1">
                <a:solidFill>
                  <a:srgbClr val="272030"/>
                </a:solidFill>
                <a:latin typeface="Glacial Indifference"/>
              </a:rPr>
              <a:t>marzo</a:t>
            </a:r>
            <a:r>
              <a:rPr lang="en-US" sz="3300" dirty="0">
                <a:solidFill>
                  <a:srgbClr val="272030"/>
                </a:solidFill>
                <a:latin typeface="Glacial Indifference"/>
              </a:rPr>
              <a:t> de 2023.  M.P. Diana Fajardo Rivera</a:t>
            </a:r>
          </a:p>
          <a:p>
            <a:pPr algn="just">
              <a:lnSpc>
                <a:spcPts val="3960"/>
              </a:lnSpc>
            </a:pPr>
            <a:r>
              <a:rPr lang="en-US" sz="3300" dirty="0">
                <a:solidFill>
                  <a:srgbClr val="272030"/>
                </a:solidFill>
                <a:latin typeface="Glacial Indifference"/>
              </a:rPr>
              <a:t>14. C-108 de 9 de </a:t>
            </a:r>
            <a:r>
              <a:rPr lang="en-US" sz="3300" dirty="0" err="1">
                <a:solidFill>
                  <a:srgbClr val="272030"/>
                </a:solidFill>
                <a:latin typeface="Glacial Indifference"/>
              </a:rPr>
              <a:t>abril</a:t>
            </a:r>
            <a:r>
              <a:rPr lang="en-US" sz="3300" dirty="0">
                <a:solidFill>
                  <a:srgbClr val="272030"/>
                </a:solidFill>
                <a:latin typeface="Glacial Indifference"/>
              </a:rPr>
              <a:t> de 2023.  M.P. Alejandro Linares </a:t>
            </a:r>
            <a:r>
              <a:rPr lang="en-US" sz="3300" dirty="0" err="1">
                <a:solidFill>
                  <a:srgbClr val="272030"/>
                </a:solidFill>
                <a:latin typeface="Glacial Indifference"/>
              </a:rPr>
              <a:t>Cantillo</a:t>
            </a:r>
            <a:endParaRPr lang="en-US" sz="3300" dirty="0">
              <a:solidFill>
                <a:srgbClr val="272030"/>
              </a:solidFill>
              <a:latin typeface="Glacial Indifference"/>
            </a:endParaRPr>
          </a:p>
          <a:p>
            <a:pPr algn="just">
              <a:lnSpc>
                <a:spcPts val="3960"/>
              </a:lnSpc>
            </a:pPr>
            <a:endParaRPr lang="en-US" sz="3300" dirty="0">
              <a:solidFill>
                <a:srgbClr val="272030"/>
              </a:solidFill>
              <a:latin typeface="Glacial Indifference"/>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65348" y="8364633"/>
            <a:ext cx="5194796" cy="52078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9526" y="8364633"/>
            <a:ext cx="5194796" cy="520781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5064" y="-3080986"/>
            <a:ext cx="5194796" cy="520781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56424" y="-3080986"/>
            <a:ext cx="5194796" cy="5207815"/>
          </a:xfrm>
          <a:prstGeom prst="rect">
            <a:avLst/>
          </a:prstGeom>
        </p:spPr>
      </p:pic>
      <p:sp>
        <p:nvSpPr>
          <p:cNvPr id="7" name="TextBox 7"/>
          <p:cNvSpPr txBox="1"/>
          <p:nvPr/>
        </p:nvSpPr>
        <p:spPr>
          <a:xfrm>
            <a:off x="1307045" y="586732"/>
            <a:ext cx="15673910" cy="670568"/>
          </a:xfrm>
          <a:prstGeom prst="rect">
            <a:avLst/>
          </a:prstGeom>
        </p:spPr>
        <p:txBody>
          <a:bodyPr lIns="0" tIns="0" rIns="0" bIns="0" rtlCol="0" anchor="t">
            <a:spAutoFit/>
          </a:bodyPr>
          <a:lstStyle/>
          <a:p>
            <a:pPr algn="ctr">
              <a:lnSpc>
                <a:spcPts val="5554"/>
              </a:lnSpc>
            </a:pPr>
            <a:r>
              <a:rPr lang="en-US" sz="4000" b="1" dirty="0">
                <a:solidFill>
                  <a:srgbClr val="FA7F08"/>
                </a:solidFill>
                <a:latin typeface="Sanchez"/>
              </a:rPr>
              <a:t>SENTENCIAS CORTE CONSTITUCIONAL</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85958" y="5103803"/>
            <a:ext cx="15316084" cy="2409825"/>
          </a:xfrm>
          <a:prstGeom prst="rect">
            <a:avLst/>
          </a:prstGeom>
        </p:spPr>
        <p:txBody>
          <a:bodyPr lIns="0" tIns="0" rIns="0" bIns="0" rtlCol="0" anchor="t">
            <a:spAutoFit/>
          </a:bodyPr>
          <a:lstStyle/>
          <a:p>
            <a:pPr algn="just">
              <a:lnSpc>
                <a:spcPts val="4799"/>
              </a:lnSpc>
            </a:pPr>
            <a:r>
              <a:rPr lang="en-US" sz="3999">
                <a:solidFill>
                  <a:srgbClr val="272030"/>
                </a:solidFill>
                <a:latin typeface="Glacial Indifference"/>
              </a:rPr>
              <a:t>1. SP-4760 de 25 de noviembre de 2020. M.P. Patricia Salazar Cuellar</a:t>
            </a:r>
          </a:p>
          <a:p>
            <a:pPr algn="just">
              <a:lnSpc>
                <a:spcPts val="4799"/>
              </a:lnSpc>
            </a:pPr>
            <a:endParaRPr lang="en-US" sz="3999">
              <a:solidFill>
                <a:srgbClr val="272030"/>
              </a:solidFill>
              <a:latin typeface="Glacial Indifference"/>
            </a:endParaRPr>
          </a:p>
          <a:p>
            <a:pPr algn="just">
              <a:lnSpc>
                <a:spcPts val="4799"/>
              </a:lnSpc>
            </a:pPr>
            <a:r>
              <a:rPr lang="en-US" sz="3999">
                <a:solidFill>
                  <a:srgbClr val="272030"/>
                </a:solidFill>
                <a:latin typeface="Glacial Indifference"/>
              </a:rPr>
              <a:t>2. SP-1417 de 21 de abril de 2021. M.P. Diego Eugenio Corredor</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65348" y="8364633"/>
            <a:ext cx="5194796" cy="52078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9526" y="8364633"/>
            <a:ext cx="5194796" cy="520781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5064" y="-3080986"/>
            <a:ext cx="5194796" cy="520781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56424" y="-3080986"/>
            <a:ext cx="5194796" cy="5207815"/>
          </a:xfrm>
          <a:prstGeom prst="rect">
            <a:avLst/>
          </a:prstGeom>
        </p:spPr>
      </p:pic>
      <p:sp>
        <p:nvSpPr>
          <p:cNvPr id="7" name="TextBox 7"/>
          <p:cNvSpPr txBox="1"/>
          <p:nvPr/>
        </p:nvSpPr>
        <p:spPr>
          <a:xfrm>
            <a:off x="1307045" y="2820997"/>
            <a:ext cx="15673910" cy="1426210"/>
          </a:xfrm>
          <a:prstGeom prst="rect">
            <a:avLst/>
          </a:prstGeom>
        </p:spPr>
        <p:txBody>
          <a:bodyPr lIns="0" tIns="0" rIns="0" bIns="0" rtlCol="0" anchor="t">
            <a:spAutoFit/>
          </a:bodyPr>
          <a:lstStyle/>
          <a:p>
            <a:pPr algn="ctr">
              <a:lnSpc>
                <a:spcPts val="5554"/>
              </a:lnSpc>
            </a:pPr>
            <a:r>
              <a:rPr lang="en-US" sz="5049" dirty="0" err="1">
                <a:solidFill>
                  <a:srgbClr val="FA7F08"/>
                </a:solidFill>
                <a:latin typeface="Sanchez"/>
              </a:rPr>
              <a:t>SENTENCIAS</a:t>
            </a:r>
            <a:r>
              <a:rPr lang="en-US" sz="5049" dirty="0">
                <a:solidFill>
                  <a:srgbClr val="FA7F08"/>
                </a:solidFill>
                <a:latin typeface="Sanchez"/>
              </a:rPr>
              <a:t> - SALA DE </a:t>
            </a:r>
            <a:r>
              <a:rPr lang="en-US" sz="5049" b="1" dirty="0" err="1">
                <a:solidFill>
                  <a:srgbClr val="FA7F08"/>
                </a:solidFill>
                <a:effectLst>
                  <a:outerShdw blurRad="38100" dist="38100" dir="2700000" algn="tl">
                    <a:srgbClr val="000000">
                      <a:alpha val="43137"/>
                    </a:srgbClr>
                  </a:outerShdw>
                </a:effectLst>
                <a:latin typeface="Sanchez"/>
              </a:rPr>
              <a:t>CASACIÓN</a:t>
            </a:r>
            <a:r>
              <a:rPr lang="en-US" sz="5049" b="1" dirty="0">
                <a:solidFill>
                  <a:srgbClr val="FA7F08"/>
                </a:solidFill>
                <a:effectLst>
                  <a:outerShdw blurRad="38100" dist="38100" dir="2700000" algn="tl">
                    <a:srgbClr val="000000">
                      <a:alpha val="43137"/>
                    </a:srgbClr>
                  </a:outerShdw>
                </a:effectLst>
                <a:latin typeface="Sanchez"/>
              </a:rPr>
              <a:t> PENAL</a:t>
            </a:r>
          </a:p>
          <a:p>
            <a:pPr algn="ctr">
              <a:lnSpc>
                <a:spcPts val="5554"/>
              </a:lnSpc>
              <a:spcBef>
                <a:spcPct val="0"/>
              </a:spcBef>
            </a:pPr>
            <a:r>
              <a:rPr lang="en-US" sz="5049" dirty="0">
                <a:solidFill>
                  <a:srgbClr val="FA7F08"/>
                </a:solidFill>
                <a:latin typeface="Sanchez"/>
              </a:rPr>
              <a:t>CORTE SUPREMA DE JUSTICIA</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85958" y="5403840"/>
            <a:ext cx="15316084" cy="1809750"/>
          </a:xfrm>
          <a:prstGeom prst="rect">
            <a:avLst/>
          </a:prstGeom>
        </p:spPr>
        <p:txBody>
          <a:bodyPr lIns="0" tIns="0" rIns="0" bIns="0" rtlCol="0" anchor="t">
            <a:spAutoFit/>
          </a:bodyPr>
          <a:lstStyle/>
          <a:p>
            <a:pPr algn="just">
              <a:lnSpc>
                <a:spcPts val="4799"/>
              </a:lnSpc>
            </a:pPr>
            <a:r>
              <a:rPr lang="en-US" sz="3999" dirty="0">
                <a:solidFill>
                  <a:srgbClr val="272030"/>
                </a:solidFill>
                <a:latin typeface="Glacial Indifference"/>
              </a:rPr>
              <a:t> 1. SL-2841 de 22 de </a:t>
            </a:r>
            <a:r>
              <a:rPr lang="en-US" sz="3999" dirty="0" err="1">
                <a:solidFill>
                  <a:srgbClr val="272030"/>
                </a:solidFill>
                <a:latin typeface="Glacial Indifference"/>
              </a:rPr>
              <a:t>julio</a:t>
            </a:r>
            <a:r>
              <a:rPr lang="en-US" sz="3999" dirty="0">
                <a:solidFill>
                  <a:srgbClr val="272030"/>
                </a:solidFill>
                <a:latin typeface="Glacial Indifference"/>
              </a:rPr>
              <a:t> de 2020. M.P. Omar Rangel</a:t>
            </a:r>
          </a:p>
          <a:p>
            <a:pPr algn="just">
              <a:lnSpc>
                <a:spcPts val="4799"/>
              </a:lnSpc>
            </a:pPr>
            <a:endParaRPr lang="en-US" sz="3999" dirty="0">
              <a:solidFill>
                <a:srgbClr val="272030"/>
              </a:solidFill>
              <a:latin typeface="Glacial Indifference"/>
            </a:endParaRPr>
          </a:p>
          <a:p>
            <a:pPr algn="just">
              <a:lnSpc>
                <a:spcPts val="4799"/>
              </a:lnSpc>
            </a:pPr>
            <a:r>
              <a:rPr lang="en-US" sz="3999" dirty="0">
                <a:solidFill>
                  <a:srgbClr val="272030"/>
                </a:solidFill>
                <a:latin typeface="Glacial Indifference"/>
              </a:rPr>
              <a:t>2. SP-1417 de 21 de </a:t>
            </a:r>
            <a:r>
              <a:rPr lang="en-US" sz="3999" dirty="0" err="1">
                <a:solidFill>
                  <a:srgbClr val="272030"/>
                </a:solidFill>
                <a:latin typeface="Glacial Indifference"/>
              </a:rPr>
              <a:t>abril</a:t>
            </a:r>
            <a:r>
              <a:rPr lang="en-US" sz="3999" dirty="0">
                <a:solidFill>
                  <a:srgbClr val="272030"/>
                </a:solidFill>
                <a:latin typeface="Glacial Indifference"/>
              </a:rPr>
              <a:t> de 2021. M.P. Diego Eugenio </a:t>
            </a:r>
            <a:r>
              <a:rPr lang="en-US" sz="3999" dirty="0" err="1">
                <a:solidFill>
                  <a:srgbClr val="272030"/>
                </a:solidFill>
                <a:latin typeface="Glacial Indifference"/>
              </a:rPr>
              <a:t>Corredor</a:t>
            </a:r>
            <a:endParaRPr lang="en-US" sz="3999" dirty="0">
              <a:solidFill>
                <a:srgbClr val="272030"/>
              </a:solidFill>
              <a:latin typeface="Glacial Indifference"/>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65348" y="8364633"/>
            <a:ext cx="5194796" cy="52078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9526" y="8364633"/>
            <a:ext cx="5194796" cy="520781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5064" y="-3080986"/>
            <a:ext cx="5194796" cy="520781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56424" y="-3080986"/>
            <a:ext cx="5194796" cy="5207815"/>
          </a:xfrm>
          <a:prstGeom prst="rect">
            <a:avLst/>
          </a:prstGeom>
        </p:spPr>
      </p:pic>
      <p:sp>
        <p:nvSpPr>
          <p:cNvPr id="7" name="TextBox 7"/>
          <p:cNvSpPr txBox="1"/>
          <p:nvPr/>
        </p:nvSpPr>
        <p:spPr>
          <a:xfrm>
            <a:off x="1307045" y="3121035"/>
            <a:ext cx="15673910" cy="1426210"/>
          </a:xfrm>
          <a:prstGeom prst="rect">
            <a:avLst/>
          </a:prstGeom>
        </p:spPr>
        <p:txBody>
          <a:bodyPr lIns="0" tIns="0" rIns="0" bIns="0" rtlCol="0" anchor="t">
            <a:spAutoFit/>
          </a:bodyPr>
          <a:lstStyle/>
          <a:p>
            <a:pPr algn="ctr">
              <a:lnSpc>
                <a:spcPts val="5554"/>
              </a:lnSpc>
            </a:pPr>
            <a:r>
              <a:rPr lang="en-US" sz="5049" dirty="0" err="1">
                <a:solidFill>
                  <a:srgbClr val="FA7F08"/>
                </a:solidFill>
                <a:latin typeface="Sanchez"/>
              </a:rPr>
              <a:t>SENTENCIAS</a:t>
            </a:r>
            <a:r>
              <a:rPr lang="en-US" sz="5049" dirty="0">
                <a:solidFill>
                  <a:srgbClr val="FA7F08"/>
                </a:solidFill>
                <a:latin typeface="Sanchez"/>
              </a:rPr>
              <a:t> - SALA DE </a:t>
            </a:r>
            <a:r>
              <a:rPr lang="en-US" sz="5049" b="1" dirty="0" err="1">
                <a:solidFill>
                  <a:srgbClr val="FA7F08"/>
                </a:solidFill>
                <a:effectLst>
                  <a:outerShdw blurRad="38100" dist="38100" dir="2700000" algn="tl">
                    <a:srgbClr val="000000">
                      <a:alpha val="43137"/>
                    </a:srgbClr>
                  </a:outerShdw>
                </a:effectLst>
                <a:latin typeface="Sanchez"/>
              </a:rPr>
              <a:t>CASACIÓN</a:t>
            </a:r>
            <a:r>
              <a:rPr lang="en-US" sz="5049" b="1" dirty="0">
                <a:solidFill>
                  <a:srgbClr val="FA7F08"/>
                </a:solidFill>
                <a:effectLst>
                  <a:outerShdw blurRad="38100" dist="38100" dir="2700000" algn="tl">
                    <a:srgbClr val="000000">
                      <a:alpha val="43137"/>
                    </a:srgbClr>
                  </a:outerShdw>
                </a:effectLst>
                <a:latin typeface="Sanchez"/>
              </a:rPr>
              <a:t> LABORAL</a:t>
            </a:r>
          </a:p>
          <a:p>
            <a:pPr algn="ctr">
              <a:lnSpc>
                <a:spcPts val="5554"/>
              </a:lnSpc>
              <a:spcBef>
                <a:spcPct val="0"/>
              </a:spcBef>
            </a:pPr>
            <a:r>
              <a:rPr lang="en-US" sz="5049" dirty="0">
                <a:solidFill>
                  <a:srgbClr val="FA7F08"/>
                </a:solidFill>
                <a:latin typeface="Sanchez"/>
              </a:rPr>
              <a:t>CORTE SUPREMA DE JUSTICIA</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85958" y="4315460"/>
            <a:ext cx="15316084" cy="4057650"/>
          </a:xfrm>
          <a:prstGeom prst="rect">
            <a:avLst/>
          </a:prstGeom>
        </p:spPr>
        <p:txBody>
          <a:bodyPr lIns="0" tIns="0" rIns="0" bIns="0" rtlCol="0" anchor="t">
            <a:spAutoFit/>
          </a:bodyPr>
          <a:lstStyle/>
          <a:p>
            <a:pPr algn="just">
              <a:lnSpc>
                <a:spcPts val="5399"/>
              </a:lnSpc>
            </a:pPr>
            <a:r>
              <a:rPr lang="en-US" sz="4499">
                <a:solidFill>
                  <a:srgbClr val="272030"/>
                </a:solidFill>
                <a:latin typeface="Glacial Indifference"/>
              </a:rPr>
              <a:t>La edad de una persona, por si misma, no desgasta su capacidad jurídica.</a:t>
            </a:r>
          </a:p>
          <a:p>
            <a:pPr algn="just">
              <a:lnSpc>
                <a:spcPts val="5399"/>
              </a:lnSpc>
            </a:pPr>
            <a:endParaRPr lang="en-US" sz="4499">
              <a:solidFill>
                <a:srgbClr val="272030"/>
              </a:solidFill>
              <a:latin typeface="Glacial Indifference"/>
            </a:endParaRPr>
          </a:p>
          <a:p>
            <a:pPr algn="just">
              <a:lnSpc>
                <a:spcPts val="5399"/>
              </a:lnSpc>
            </a:pPr>
            <a:r>
              <a:rPr lang="en-US" sz="4499">
                <a:solidFill>
                  <a:srgbClr val="272030"/>
                </a:solidFill>
                <a:latin typeface="Glacial Indifference"/>
              </a:rPr>
              <a:t>En ningún caso la existencia de una discapacidad podrá ser motivo para restringir la capacidad de ejercicio de una persona</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65348" y="8364633"/>
            <a:ext cx="5194796" cy="52078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9526" y="8364633"/>
            <a:ext cx="5194796" cy="520781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5064" y="-3080986"/>
            <a:ext cx="5194796" cy="520781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56424" y="-3080986"/>
            <a:ext cx="5194796" cy="5207815"/>
          </a:xfrm>
          <a:prstGeom prst="rect">
            <a:avLst/>
          </a:prstGeom>
        </p:spPr>
      </p:pic>
      <p:sp>
        <p:nvSpPr>
          <p:cNvPr id="7" name="TextBox 7"/>
          <p:cNvSpPr txBox="1"/>
          <p:nvPr/>
        </p:nvSpPr>
        <p:spPr>
          <a:xfrm>
            <a:off x="1307045" y="1961515"/>
            <a:ext cx="15673910" cy="2039020"/>
          </a:xfrm>
          <a:prstGeom prst="rect">
            <a:avLst/>
          </a:prstGeom>
        </p:spPr>
        <p:txBody>
          <a:bodyPr lIns="0" tIns="0" rIns="0" bIns="0" rtlCol="0" anchor="t">
            <a:spAutoFit/>
          </a:bodyPr>
          <a:lstStyle/>
          <a:p>
            <a:pPr algn="ctr">
              <a:lnSpc>
                <a:spcPts val="5774"/>
              </a:lnSpc>
            </a:pPr>
            <a:r>
              <a:rPr lang="en-US" sz="5249" dirty="0" err="1">
                <a:solidFill>
                  <a:srgbClr val="FA7F08"/>
                </a:solidFill>
                <a:latin typeface="Sanchez"/>
              </a:rPr>
              <a:t>SUPERINTENDENCIA</a:t>
            </a:r>
            <a:r>
              <a:rPr lang="en-US" sz="5249" dirty="0">
                <a:solidFill>
                  <a:srgbClr val="FA7F08"/>
                </a:solidFill>
                <a:latin typeface="Sanchez"/>
              </a:rPr>
              <a:t> DE </a:t>
            </a:r>
            <a:r>
              <a:rPr lang="en-US" sz="5249" dirty="0" err="1">
                <a:solidFill>
                  <a:srgbClr val="FA7F08"/>
                </a:solidFill>
                <a:latin typeface="Sanchez"/>
              </a:rPr>
              <a:t>NOTARIADO</a:t>
            </a:r>
            <a:r>
              <a:rPr lang="en-US" sz="5249" dirty="0">
                <a:solidFill>
                  <a:srgbClr val="FA7F08"/>
                </a:solidFill>
                <a:latin typeface="Sanchez"/>
              </a:rPr>
              <a:t> Y </a:t>
            </a:r>
            <a:r>
              <a:rPr lang="en-US" sz="5249" dirty="0" err="1">
                <a:solidFill>
                  <a:srgbClr val="FA7F08"/>
                </a:solidFill>
                <a:latin typeface="Sanchez"/>
              </a:rPr>
              <a:t>REGISTRO</a:t>
            </a:r>
            <a:endParaRPr lang="en-US" sz="5249" dirty="0">
              <a:solidFill>
                <a:srgbClr val="FA7F08"/>
              </a:solidFill>
              <a:latin typeface="Sanchez"/>
            </a:endParaRPr>
          </a:p>
          <a:p>
            <a:pPr algn="ctr">
              <a:lnSpc>
                <a:spcPts val="4345"/>
              </a:lnSpc>
              <a:spcBef>
                <a:spcPct val="0"/>
              </a:spcBef>
            </a:pPr>
            <a:r>
              <a:rPr lang="en-US" sz="3950" dirty="0" err="1">
                <a:solidFill>
                  <a:srgbClr val="FA7F08"/>
                </a:solidFill>
                <a:latin typeface="Sanchez"/>
              </a:rPr>
              <a:t>Concepto</a:t>
            </a:r>
            <a:r>
              <a:rPr lang="en-US" sz="3950" dirty="0">
                <a:solidFill>
                  <a:srgbClr val="FA7F08"/>
                </a:solidFill>
                <a:latin typeface="Sanchez"/>
              </a:rPr>
              <a:t> 006 de 28 de </a:t>
            </a:r>
            <a:r>
              <a:rPr lang="en-US" sz="3950" dirty="0" err="1">
                <a:solidFill>
                  <a:srgbClr val="FA7F08"/>
                </a:solidFill>
                <a:latin typeface="Sanchez"/>
              </a:rPr>
              <a:t>agosto</a:t>
            </a:r>
            <a:r>
              <a:rPr lang="en-US" sz="3950" dirty="0">
                <a:solidFill>
                  <a:srgbClr val="FA7F08"/>
                </a:solidFill>
                <a:latin typeface="Sanchez"/>
              </a:rPr>
              <a:t> de 2021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65348" y="8364633"/>
            <a:ext cx="5194796" cy="520781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9526" y="8364633"/>
            <a:ext cx="5194796" cy="52078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5064" y="-3080986"/>
            <a:ext cx="5194796" cy="520781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56424" y="-3080986"/>
            <a:ext cx="5194796" cy="5207815"/>
          </a:xfrm>
          <a:prstGeom prst="rect">
            <a:avLst/>
          </a:prstGeom>
        </p:spPr>
      </p:pic>
      <p:sp>
        <p:nvSpPr>
          <p:cNvPr id="6" name="TextBox 6"/>
          <p:cNvSpPr txBox="1"/>
          <p:nvPr/>
        </p:nvSpPr>
        <p:spPr>
          <a:xfrm>
            <a:off x="1307045" y="2726369"/>
            <a:ext cx="15673910" cy="5206554"/>
          </a:xfrm>
          <a:prstGeom prst="rect">
            <a:avLst/>
          </a:prstGeom>
        </p:spPr>
        <p:txBody>
          <a:bodyPr lIns="0" tIns="0" rIns="0" bIns="0" rtlCol="0" anchor="t">
            <a:spAutoFit/>
          </a:bodyPr>
          <a:lstStyle/>
          <a:p>
            <a:pPr algn="ctr">
              <a:lnSpc>
                <a:spcPts val="5774"/>
              </a:lnSpc>
            </a:pPr>
            <a:r>
              <a:rPr lang="en-US" sz="5249" dirty="0" err="1">
                <a:solidFill>
                  <a:srgbClr val="FA7F08"/>
                </a:solidFill>
                <a:latin typeface="Sanchez Bold"/>
              </a:rPr>
              <a:t>DOCUMENTOS</a:t>
            </a:r>
            <a:r>
              <a:rPr lang="en-US" sz="5249" dirty="0">
                <a:solidFill>
                  <a:srgbClr val="FA7F08"/>
                </a:solidFill>
                <a:latin typeface="Sanchez Bold"/>
              </a:rPr>
              <a:t> </a:t>
            </a:r>
          </a:p>
          <a:p>
            <a:pPr algn="ctr">
              <a:lnSpc>
                <a:spcPts val="5774"/>
              </a:lnSpc>
            </a:pPr>
            <a:r>
              <a:rPr lang="en-US" sz="5249" dirty="0">
                <a:solidFill>
                  <a:srgbClr val="FA7F08"/>
                </a:solidFill>
                <a:latin typeface="Sanchez"/>
              </a:rPr>
              <a:t>QUE </a:t>
            </a:r>
            <a:r>
              <a:rPr lang="en-US" sz="5249" dirty="0" err="1">
                <a:solidFill>
                  <a:srgbClr val="FA7F08"/>
                </a:solidFill>
                <a:latin typeface="Sanchez"/>
              </a:rPr>
              <a:t>APORTAN</a:t>
            </a:r>
            <a:r>
              <a:rPr lang="en-US" sz="5249" dirty="0">
                <a:solidFill>
                  <a:srgbClr val="FA7F08"/>
                </a:solidFill>
                <a:latin typeface="Sanchez"/>
              </a:rPr>
              <a:t> </a:t>
            </a:r>
            <a:r>
              <a:rPr lang="en-US" sz="5249" dirty="0" err="1">
                <a:solidFill>
                  <a:srgbClr val="FA7F08"/>
                </a:solidFill>
                <a:latin typeface="Sanchez"/>
              </a:rPr>
              <a:t>CONOCIMIENTO</a:t>
            </a:r>
            <a:r>
              <a:rPr lang="en-US" sz="5249" dirty="0">
                <a:solidFill>
                  <a:srgbClr val="FA7F08"/>
                </a:solidFill>
                <a:latin typeface="Sanchez"/>
              </a:rPr>
              <a:t> E </a:t>
            </a:r>
            <a:r>
              <a:rPr lang="en-US" sz="5249" dirty="0" err="1">
                <a:solidFill>
                  <a:srgbClr val="FA7F08"/>
                </a:solidFill>
                <a:latin typeface="Sanchez"/>
              </a:rPr>
              <a:t>ILUSTRAN</a:t>
            </a:r>
            <a:r>
              <a:rPr lang="en-US" sz="5249" dirty="0">
                <a:solidFill>
                  <a:srgbClr val="FA7F08"/>
                </a:solidFill>
                <a:latin typeface="Sanchez"/>
              </a:rPr>
              <a:t> LA </a:t>
            </a:r>
            <a:r>
              <a:rPr lang="en-US" sz="5249" dirty="0" err="1">
                <a:solidFill>
                  <a:srgbClr val="FA7F08"/>
                </a:solidFill>
                <a:latin typeface="Sanchez"/>
              </a:rPr>
              <a:t>ATENCIÓN</a:t>
            </a:r>
            <a:r>
              <a:rPr lang="en-US" sz="5249" dirty="0">
                <a:solidFill>
                  <a:srgbClr val="FA7F08"/>
                </a:solidFill>
                <a:latin typeface="Sanchez"/>
              </a:rPr>
              <a:t> Y </a:t>
            </a:r>
            <a:r>
              <a:rPr lang="en-US" sz="5249" dirty="0" err="1">
                <a:solidFill>
                  <a:srgbClr val="FA7F08"/>
                </a:solidFill>
                <a:latin typeface="Sanchez"/>
              </a:rPr>
              <a:t>SUSCRIPCIÓN</a:t>
            </a:r>
            <a:r>
              <a:rPr lang="en-US" sz="5249" dirty="0">
                <a:solidFill>
                  <a:srgbClr val="FA7F08"/>
                </a:solidFill>
                <a:latin typeface="Sanchez"/>
              </a:rPr>
              <a:t> DE UN </a:t>
            </a:r>
            <a:r>
              <a:rPr lang="en-US" sz="5249" dirty="0" err="1">
                <a:solidFill>
                  <a:srgbClr val="FA7F08"/>
                </a:solidFill>
                <a:latin typeface="Sanchez Bold"/>
              </a:rPr>
              <a:t>ACUERDO</a:t>
            </a:r>
            <a:r>
              <a:rPr lang="en-US" sz="5249" dirty="0">
                <a:solidFill>
                  <a:srgbClr val="FA7F08"/>
                </a:solidFill>
                <a:latin typeface="Sanchez Bold"/>
              </a:rPr>
              <a:t> DE </a:t>
            </a:r>
            <a:r>
              <a:rPr lang="en-US" sz="5249" dirty="0" err="1">
                <a:solidFill>
                  <a:srgbClr val="FA7F08"/>
                </a:solidFill>
                <a:latin typeface="Sanchez Bold"/>
              </a:rPr>
              <a:t>APOYO</a:t>
            </a:r>
            <a:r>
              <a:rPr lang="en-US" sz="5249" dirty="0">
                <a:solidFill>
                  <a:srgbClr val="FA7F08"/>
                </a:solidFill>
                <a:latin typeface="Sanchez Bold"/>
              </a:rPr>
              <a:t> O DE UNA </a:t>
            </a:r>
            <a:r>
              <a:rPr lang="en-US" sz="5249" dirty="0" err="1">
                <a:solidFill>
                  <a:srgbClr val="FA7F08"/>
                </a:solidFill>
                <a:latin typeface="Sanchez Bold"/>
              </a:rPr>
              <a:t>DIRECTIVA</a:t>
            </a:r>
            <a:r>
              <a:rPr lang="en-US" sz="5249" dirty="0">
                <a:solidFill>
                  <a:srgbClr val="FA7F08"/>
                </a:solidFill>
                <a:latin typeface="Sanchez Bold"/>
              </a:rPr>
              <a:t> </a:t>
            </a:r>
            <a:r>
              <a:rPr lang="en-US" sz="5249" dirty="0" err="1">
                <a:solidFill>
                  <a:srgbClr val="FA7F08"/>
                </a:solidFill>
                <a:latin typeface="Sanchez Bold"/>
              </a:rPr>
              <a:t>ANTICIPADA</a:t>
            </a:r>
            <a:r>
              <a:rPr lang="en-US" sz="5249" dirty="0">
                <a:solidFill>
                  <a:srgbClr val="FA7F08"/>
                </a:solidFill>
                <a:latin typeface="Sanchez"/>
              </a:rPr>
              <a:t> </a:t>
            </a:r>
          </a:p>
          <a:p>
            <a:pPr algn="ctr">
              <a:lnSpc>
                <a:spcPts val="5774"/>
              </a:lnSpc>
              <a:spcBef>
                <a:spcPct val="0"/>
              </a:spcBef>
            </a:pPr>
            <a:r>
              <a:rPr lang="en-US" sz="5249" dirty="0">
                <a:solidFill>
                  <a:srgbClr val="FA7F08"/>
                </a:solidFill>
                <a:latin typeface="Sanchez"/>
              </a:rPr>
              <a:t>ANTE UN CENTRO DE </a:t>
            </a:r>
            <a:r>
              <a:rPr lang="en-US" sz="5249" dirty="0" err="1">
                <a:solidFill>
                  <a:srgbClr val="FA7F08"/>
                </a:solidFill>
                <a:latin typeface="Sanchez"/>
              </a:rPr>
              <a:t>CONCILIACIÓN</a:t>
            </a:r>
            <a:r>
              <a:rPr lang="en-US" sz="5249" dirty="0">
                <a:solidFill>
                  <a:srgbClr val="FA7F08"/>
                </a:solidFill>
                <a:latin typeface="Sanchez"/>
              </a:rPr>
              <a:t> O UNA </a:t>
            </a:r>
            <a:r>
              <a:rPr lang="en-US" sz="5249" dirty="0" err="1">
                <a:solidFill>
                  <a:srgbClr val="FA7F08"/>
                </a:solidFill>
                <a:latin typeface="Sanchez"/>
              </a:rPr>
              <a:t>NOTARÍA</a:t>
            </a:r>
            <a:r>
              <a:rPr lang="en-US" sz="5249" dirty="0">
                <a:solidFill>
                  <a:srgbClr val="FA7F08"/>
                </a:solidFill>
                <a:latin typeface="Sanchez"/>
              </a:rPr>
              <a: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63444" y="1528762"/>
            <a:ext cx="16361113" cy="7338547"/>
          </a:xfrm>
          <a:prstGeom prst="rect">
            <a:avLst/>
          </a:prstGeom>
        </p:spPr>
        <p:txBody>
          <a:bodyPr lIns="0" tIns="0" rIns="0" bIns="0" rtlCol="0" anchor="t">
            <a:spAutoFit/>
          </a:bodyPr>
          <a:lstStyle/>
          <a:p>
            <a:pPr algn="just">
              <a:lnSpc>
                <a:spcPts val="4080"/>
              </a:lnSpc>
            </a:pPr>
            <a:r>
              <a:rPr lang="en-US" sz="3400" dirty="0">
                <a:solidFill>
                  <a:srgbClr val="272030"/>
                </a:solidFill>
                <a:latin typeface="Glacial Indifference"/>
              </a:rPr>
              <a:t>1. “</a:t>
            </a:r>
            <a:r>
              <a:rPr lang="en-US" sz="3400" dirty="0" err="1">
                <a:solidFill>
                  <a:srgbClr val="FA7F08"/>
                </a:solidFill>
                <a:latin typeface="Glacial Indifference Bold"/>
              </a:rPr>
              <a:t>Convención</a:t>
            </a:r>
            <a:r>
              <a:rPr lang="en-US" sz="3400" dirty="0">
                <a:solidFill>
                  <a:srgbClr val="FA7F08"/>
                </a:solidFill>
                <a:latin typeface="Glacial Indifference Bold"/>
              </a:rPr>
              <a:t> </a:t>
            </a:r>
            <a:r>
              <a:rPr lang="en-US" sz="3400" dirty="0" err="1">
                <a:solidFill>
                  <a:srgbClr val="FA7F08"/>
                </a:solidFill>
                <a:latin typeface="Glacial Indifference Bold"/>
              </a:rPr>
              <a:t>sobre</a:t>
            </a:r>
            <a:r>
              <a:rPr lang="en-US" sz="3400" dirty="0">
                <a:solidFill>
                  <a:srgbClr val="FA7F08"/>
                </a:solidFill>
                <a:latin typeface="Glacial Indifference Bold"/>
              </a:rPr>
              <a:t> </a:t>
            </a:r>
            <a:r>
              <a:rPr lang="en-US" sz="3400" dirty="0" err="1">
                <a:solidFill>
                  <a:srgbClr val="FA7F08"/>
                </a:solidFill>
                <a:latin typeface="Glacial Indifference Bold"/>
              </a:rPr>
              <a:t>los</a:t>
            </a:r>
            <a:r>
              <a:rPr lang="en-US" sz="3400" dirty="0">
                <a:solidFill>
                  <a:srgbClr val="FA7F08"/>
                </a:solidFill>
                <a:latin typeface="Glacial Indifference Bold"/>
              </a:rPr>
              <a:t> Derechos de las Personas con </a:t>
            </a:r>
            <a:r>
              <a:rPr lang="en-US" sz="3400" dirty="0" err="1">
                <a:solidFill>
                  <a:srgbClr val="FA7F08"/>
                </a:solidFill>
                <a:latin typeface="Glacial Indifference Bold"/>
              </a:rPr>
              <a:t>Discapacidad</a:t>
            </a:r>
            <a:r>
              <a:rPr lang="en-US" sz="3400" dirty="0">
                <a:solidFill>
                  <a:srgbClr val="272030"/>
                </a:solidFill>
                <a:latin typeface="Glacial Indifference"/>
              </a:rPr>
              <a:t>”. Ley 1346 de 2009.</a:t>
            </a:r>
          </a:p>
          <a:p>
            <a:pPr marL="734061" lvl="1" indent="-367031" algn="just">
              <a:lnSpc>
                <a:spcPts val="4080"/>
              </a:lnSpc>
              <a:buFont typeface="Arial"/>
              <a:buChar char="•"/>
            </a:pPr>
            <a:r>
              <a:rPr lang="en-US" sz="3400" dirty="0">
                <a:solidFill>
                  <a:srgbClr val="272030"/>
                </a:solidFill>
                <a:latin typeface="Glacial Indifference"/>
              </a:rPr>
              <a:t>https://www.un.org/esa/socdev/enable/documents/tccconvs.pdf</a:t>
            </a:r>
          </a:p>
          <a:p>
            <a:pPr algn="just">
              <a:lnSpc>
                <a:spcPts val="4080"/>
              </a:lnSpc>
            </a:pPr>
            <a:endParaRPr lang="en-US" sz="3400" dirty="0">
              <a:solidFill>
                <a:srgbClr val="272030"/>
              </a:solidFill>
              <a:latin typeface="Glacial Indifference"/>
            </a:endParaRPr>
          </a:p>
          <a:p>
            <a:pPr algn="just">
              <a:lnSpc>
                <a:spcPts val="4080"/>
              </a:lnSpc>
            </a:pPr>
            <a:r>
              <a:rPr lang="en-US" sz="3400" dirty="0">
                <a:solidFill>
                  <a:srgbClr val="272030"/>
                </a:solidFill>
                <a:latin typeface="Glacial Indifference"/>
              </a:rPr>
              <a:t>2. </a:t>
            </a:r>
            <a:r>
              <a:rPr lang="en-US" sz="3400" dirty="0">
                <a:solidFill>
                  <a:srgbClr val="FA7F08"/>
                </a:solidFill>
                <a:latin typeface="Glacial Indifference Bold"/>
              </a:rPr>
              <a:t>Ley 1996 de 26 de </a:t>
            </a:r>
            <a:r>
              <a:rPr lang="en-US" sz="3400" dirty="0" err="1">
                <a:solidFill>
                  <a:srgbClr val="FA7F08"/>
                </a:solidFill>
                <a:latin typeface="Glacial Indifference Bold"/>
              </a:rPr>
              <a:t>agosto</a:t>
            </a:r>
            <a:r>
              <a:rPr lang="en-US" sz="3400" dirty="0">
                <a:solidFill>
                  <a:srgbClr val="FA7F08"/>
                </a:solidFill>
                <a:latin typeface="Glacial Indifference Bold"/>
              </a:rPr>
              <a:t> de 2019</a:t>
            </a:r>
            <a:r>
              <a:rPr lang="en-US" sz="3400" dirty="0">
                <a:solidFill>
                  <a:srgbClr val="FA7F08"/>
                </a:solidFill>
                <a:latin typeface="Glacial Indifference"/>
              </a:rPr>
              <a:t>, </a:t>
            </a:r>
            <a:r>
              <a:rPr lang="en-US" sz="3400" dirty="0">
                <a:solidFill>
                  <a:srgbClr val="272030"/>
                </a:solidFill>
                <a:latin typeface="Glacial Indifference"/>
              </a:rPr>
              <a:t>“Por medio de la </a:t>
            </a:r>
            <a:r>
              <a:rPr lang="en-US" sz="3400" dirty="0" err="1">
                <a:solidFill>
                  <a:srgbClr val="272030"/>
                </a:solidFill>
                <a:latin typeface="Glacial Indifference"/>
              </a:rPr>
              <a:t>cual</a:t>
            </a:r>
            <a:r>
              <a:rPr lang="en-US" sz="3400" dirty="0">
                <a:solidFill>
                  <a:srgbClr val="272030"/>
                </a:solidFill>
                <a:latin typeface="Glacial Indifference"/>
              </a:rPr>
              <a:t> se </a:t>
            </a:r>
            <a:r>
              <a:rPr lang="en-US" sz="3400" dirty="0" err="1">
                <a:solidFill>
                  <a:srgbClr val="272030"/>
                </a:solidFill>
                <a:latin typeface="Glacial Indifference"/>
              </a:rPr>
              <a:t>establece</a:t>
            </a:r>
            <a:r>
              <a:rPr lang="en-US" sz="3400" dirty="0">
                <a:solidFill>
                  <a:srgbClr val="272030"/>
                </a:solidFill>
                <a:latin typeface="Glacial Indifference"/>
              </a:rPr>
              <a:t> </a:t>
            </a:r>
            <a:r>
              <a:rPr lang="en-US" sz="3400" dirty="0" err="1">
                <a:solidFill>
                  <a:srgbClr val="272030"/>
                </a:solidFill>
                <a:latin typeface="Glacial Indifference"/>
              </a:rPr>
              <a:t>el</a:t>
            </a:r>
            <a:r>
              <a:rPr lang="en-US" sz="3400" dirty="0">
                <a:solidFill>
                  <a:srgbClr val="272030"/>
                </a:solidFill>
                <a:latin typeface="Glacial Indifference"/>
              </a:rPr>
              <a:t> </a:t>
            </a:r>
            <a:r>
              <a:rPr lang="en-US" sz="3400" dirty="0" err="1">
                <a:solidFill>
                  <a:srgbClr val="272030"/>
                </a:solidFill>
                <a:latin typeface="Glacial Indifference"/>
              </a:rPr>
              <a:t>régimen</a:t>
            </a:r>
            <a:r>
              <a:rPr lang="en-US" sz="3400" dirty="0">
                <a:solidFill>
                  <a:srgbClr val="272030"/>
                </a:solidFill>
                <a:latin typeface="Glacial Indifference"/>
              </a:rPr>
              <a:t> para </a:t>
            </a:r>
            <a:r>
              <a:rPr lang="en-US" sz="3400" dirty="0" err="1">
                <a:solidFill>
                  <a:srgbClr val="272030"/>
                </a:solidFill>
                <a:latin typeface="Glacial Indifference"/>
              </a:rPr>
              <a:t>el</a:t>
            </a:r>
            <a:r>
              <a:rPr lang="en-US" sz="3400" dirty="0">
                <a:solidFill>
                  <a:srgbClr val="272030"/>
                </a:solidFill>
                <a:latin typeface="Glacial Indifference"/>
              </a:rPr>
              <a:t> </a:t>
            </a:r>
            <a:r>
              <a:rPr lang="en-US" sz="3400" dirty="0" err="1">
                <a:solidFill>
                  <a:srgbClr val="272030"/>
                </a:solidFill>
                <a:latin typeface="Glacial Indifference"/>
              </a:rPr>
              <a:t>ejercicio</a:t>
            </a:r>
            <a:r>
              <a:rPr lang="en-US" sz="3400" dirty="0">
                <a:solidFill>
                  <a:srgbClr val="272030"/>
                </a:solidFill>
                <a:latin typeface="Glacial Indifference"/>
              </a:rPr>
              <a:t> de la </a:t>
            </a:r>
            <a:r>
              <a:rPr lang="en-US" sz="3400" dirty="0" err="1">
                <a:solidFill>
                  <a:srgbClr val="272030"/>
                </a:solidFill>
                <a:latin typeface="Glacial Indifference"/>
              </a:rPr>
              <a:t>capacidad</a:t>
            </a:r>
            <a:r>
              <a:rPr lang="en-US" sz="3400" dirty="0">
                <a:solidFill>
                  <a:srgbClr val="272030"/>
                </a:solidFill>
                <a:latin typeface="Glacial Indifference"/>
              </a:rPr>
              <a:t> legal de las personas con </a:t>
            </a:r>
            <a:r>
              <a:rPr lang="en-US" sz="3400" dirty="0" err="1">
                <a:solidFill>
                  <a:srgbClr val="272030"/>
                </a:solidFill>
                <a:latin typeface="Glacial Indifference"/>
              </a:rPr>
              <a:t>discapacidad</a:t>
            </a:r>
            <a:r>
              <a:rPr lang="en-US" sz="3400" dirty="0">
                <a:solidFill>
                  <a:srgbClr val="272030"/>
                </a:solidFill>
                <a:latin typeface="Glacial Indifference"/>
              </a:rPr>
              <a:t> </a:t>
            </a:r>
            <a:r>
              <a:rPr lang="en-US" sz="3400" dirty="0" err="1">
                <a:solidFill>
                  <a:srgbClr val="272030"/>
                </a:solidFill>
                <a:latin typeface="Glacial Indifference"/>
              </a:rPr>
              <a:t>mayores</a:t>
            </a:r>
            <a:r>
              <a:rPr lang="en-US" sz="3400" dirty="0">
                <a:solidFill>
                  <a:srgbClr val="272030"/>
                </a:solidFill>
                <a:latin typeface="Glacial Indifference"/>
              </a:rPr>
              <a:t> de </a:t>
            </a:r>
            <a:r>
              <a:rPr lang="en-US" sz="3400" dirty="0" err="1">
                <a:solidFill>
                  <a:srgbClr val="272030"/>
                </a:solidFill>
                <a:latin typeface="Glacial Indifference"/>
              </a:rPr>
              <a:t>edad</a:t>
            </a:r>
            <a:r>
              <a:rPr lang="en-US" sz="3400" dirty="0">
                <a:solidFill>
                  <a:srgbClr val="272030"/>
                </a:solidFill>
                <a:latin typeface="Glacial Indifference"/>
              </a:rPr>
              <a:t>”.</a:t>
            </a:r>
          </a:p>
          <a:p>
            <a:pPr marL="734061" lvl="1" indent="-367031" algn="just">
              <a:lnSpc>
                <a:spcPts val="4080"/>
              </a:lnSpc>
              <a:buFont typeface="Arial"/>
              <a:buChar char="•"/>
            </a:pPr>
            <a:r>
              <a:rPr lang="en-US" sz="3400" dirty="0">
                <a:solidFill>
                  <a:srgbClr val="272030"/>
                </a:solidFill>
                <a:latin typeface="Glacial Indifference"/>
              </a:rPr>
              <a:t>https://www.funcionpublica.gov.co/eva/gestornormativo/norma.php?i=99712</a:t>
            </a:r>
          </a:p>
          <a:p>
            <a:pPr algn="just">
              <a:lnSpc>
                <a:spcPts val="4080"/>
              </a:lnSpc>
            </a:pPr>
            <a:r>
              <a:rPr lang="en-US" sz="3400" dirty="0">
                <a:solidFill>
                  <a:srgbClr val="272030"/>
                </a:solidFill>
                <a:latin typeface="Glacial Indifference"/>
              </a:rPr>
              <a:t>•</a:t>
            </a:r>
          </a:p>
          <a:p>
            <a:pPr algn="just">
              <a:lnSpc>
                <a:spcPts val="4080"/>
              </a:lnSpc>
            </a:pPr>
            <a:r>
              <a:rPr lang="en-US" sz="3400" dirty="0">
                <a:solidFill>
                  <a:srgbClr val="272030"/>
                </a:solidFill>
                <a:latin typeface="Glacial Indifference"/>
              </a:rPr>
              <a:t>3. El </a:t>
            </a:r>
            <a:r>
              <a:rPr lang="en-US" sz="3400" dirty="0" err="1">
                <a:solidFill>
                  <a:srgbClr val="FA7F08"/>
                </a:solidFill>
                <a:latin typeface="Glacial Indifference Bold"/>
              </a:rPr>
              <a:t>Decreto</a:t>
            </a:r>
            <a:r>
              <a:rPr lang="en-US" sz="3400" dirty="0">
                <a:solidFill>
                  <a:srgbClr val="FA7F08"/>
                </a:solidFill>
                <a:latin typeface="Glacial Indifference Bold"/>
              </a:rPr>
              <a:t> 1429 de 5 de </a:t>
            </a:r>
            <a:r>
              <a:rPr lang="en-US" sz="3400" dirty="0" err="1">
                <a:solidFill>
                  <a:srgbClr val="FA7F08"/>
                </a:solidFill>
                <a:latin typeface="Glacial Indifference Bold"/>
              </a:rPr>
              <a:t>noviembre</a:t>
            </a:r>
            <a:r>
              <a:rPr lang="en-US" sz="3400" dirty="0">
                <a:solidFill>
                  <a:srgbClr val="FA7F08"/>
                </a:solidFill>
                <a:latin typeface="Glacial Indifference Bold"/>
              </a:rPr>
              <a:t> de 2020</a:t>
            </a:r>
            <a:r>
              <a:rPr lang="en-US" sz="3400" dirty="0">
                <a:solidFill>
                  <a:srgbClr val="272030"/>
                </a:solidFill>
                <a:latin typeface="Glacial Indifference"/>
              </a:rPr>
              <a:t>, “Por </a:t>
            </a:r>
            <a:r>
              <a:rPr lang="en-US" sz="3400" dirty="0" err="1">
                <a:solidFill>
                  <a:srgbClr val="272030"/>
                </a:solidFill>
                <a:latin typeface="Glacial Indifference"/>
              </a:rPr>
              <a:t>el</a:t>
            </a:r>
            <a:r>
              <a:rPr lang="en-US" sz="3400" dirty="0">
                <a:solidFill>
                  <a:srgbClr val="272030"/>
                </a:solidFill>
                <a:latin typeface="Glacial Indifference"/>
              </a:rPr>
              <a:t> </a:t>
            </a:r>
            <a:r>
              <a:rPr lang="en-US" sz="3400" dirty="0" err="1">
                <a:solidFill>
                  <a:srgbClr val="272030"/>
                </a:solidFill>
                <a:latin typeface="Glacial Indifference"/>
              </a:rPr>
              <a:t>cual</a:t>
            </a:r>
            <a:r>
              <a:rPr lang="en-US" sz="3400" dirty="0">
                <a:solidFill>
                  <a:srgbClr val="272030"/>
                </a:solidFill>
                <a:latin typeface="Glacial Indifference"/>
              </a:rPr>
              <a:t> se </a:t>
            </a:r>
            <a:r>
              <a:rPr lang="en-US" sz="3400" dirty="0" err="1">
                <a:solidFill>
                  <a:srgbClr val="272030"/>
                </a:solidFill>
                <a:latin typeface="Glacial Indifference"/>
              </a:rPr>
              <a:t>reglamentan</a:t>
            </a:r>
            <a:r>
              <a:rPr lang="en-US" sz="3400" dirty="0">
                <a:solidFill>
                  <a:srgbClr val="272030"/>
                </a:solidFill>
                <a:latin typeface="Glacial Indifference"/>
              </a:rPr>
              <a:t> </a:t>
            </a:r>
            <a:r>
              <a:rPr lang="en-US" sz="3400" dirty="0" err="1">
                <a:solidFill>
                  <a:srgbClr val="272030"/>
                </a:solidFill>
                <a:latin typeface="Glacial Indifference"/>
              </a:rPr>
              <a:t>los</a:t>
            </a:r>
            <a:r>
              <a:rPr lang="en-US" sz="3400" dirty="0">
                <a:solidFill>
                  <a:srgbClr val="272030"/>
                </a:solidFill>
                <a:latin typeface="Glacial Indifference"/>
              </a:rPr>
              <a:t> </a:t>
            </a:r>
            <a:r>
              <a:rPr lang="en-US" sz="3400" dirty="0" err="1">
                <a:solidFill>
                  <a:srgbClr val="272030"/>
                </a:solidFill>
                <a:latin typeface="Glacial Indifference"/>
              </a:rPr>
              <a:t>artículos</a:t>
            </a:r>
            <a:r>
              <a:rPr lang="en-US" sz="3400" dirty="0">
                <a:solidFill>
                  <a:srgbClr val="272030"/>
                </a:solidFill>
                <a:latin typeface="Glacial Indifference"/>
              </a:rPr>
              <a:t> 16, 17 y 22 de la Ley 1996 de 2019 y se </a:t>
            </a:r>
            <a:r>
              <a:rPr lang="en-US" sz="3400" dirty="0" err="1">
                <a:solidFill>
                  <a:srgbClr val="272030"/>
                </a:solidFill>
                <a:latin typeface="Glacial Indifference"/>
              </a:rPr>
              <a:t>adiciona</a:t>
            </a:r>
            <a:r>
              <a:rPr lang="en-US" sz="3400" dirty="0">
                <a:solidFill>
                  <a:srgbClr val="272030"/>
                </a:solidFill>
                <a:latin typeface="Glacial Indifference"/>
              </a:rPr>
              <a:t> </a:t>
            </a:r>
            <a:r>
              <a:rPr lang="en-US" sz="3400" dirty="0" err="1">
                <a:solidFill>
                  <a:srgbClr val="272030"/>
                </a:solidFill>
                <a:latin typeface="Glacial Indifference"/>
              </a:rPr>
              <a:t>el</a:t>
            </a:r>
            <a:r>
              <a:rPr lang="en-US" sz="3400" dirty="0">
                <a:solidFill>
                  <a:srgbClr val="272030"/>
                </a:solidFill>
                <a:latin typeface="Glacial Indifference"/>
              </a:rPr>
              <a:t> </a:t>
            </a:r>
            <a:r>
              <a:rPr lang="en-US" sz="3400" dirty="0" err="1">
                <a:solidFill>
                  <a:srgbClr val="272030"/>
                </a:solidFill>
                <a:latin typeface="Glacial Indifference"/>
              </a:rPr>
              <a:t>Decreto</a:t>
            </a:r>
            <a:r>
              <a:rPr lang="en-US" sz="3400" dirty="0">
                <a:solidFill>
                  <a:srgbClr val="272030"/>
                </a:solidFill>
                <a:latin typeface="Glacial Indifference"/>
              </a:rPr>
              <a:t> 1069 de 2015, </a:t>
            </a:r>
            <a:r>
              <a:rPr lang="en-US" sz="3400" dirty="0" err="1">
                <a:solidFill>
                  <a:srgbClr val="272030"/>
                </a:solidFill>
                <a:latin typeface="Glacial Indifference"/>
              </a:rPr>
              <a:t>Único</a:t>
            </a:r>
            <a:r>
              <a:rPr lang="en-US" sz="3400" dirty="0">
                <a:solidFill>
                  <a:srgbClr val="272030"/>
                </a:solidFill>
                <a:latin typeface="Glacial Indifference"/>
              </a:rPr>
              <a:t> </a:t>
            </a:r>
            <a:r>
              <a:rPr lang="en-US" sz="3400" dirty="0" err="1">
                <a:solidFill>
                  <a:srgbClr val="272030"/>
                </a:solidFill>
                <a:latin typeface="Glacial Indifference"/>
              </a:rPr>
              <a:t>Reglamentario</a:t>
            </a:r>
            <a:r>
              <a:rPr lang="en-US" sz="3400" dirty="0">
                <a:solidFill>
                  <a:srgbClr val="272030"/>
                </a:solidFill>
                <a:latin typeface="Glacial Indifference"/>
              </a:rPr>
              <a:t> del Sector Justicia y del Derecho”. </a:t>
            </a:r>
          </a:p>
          <a:p>
            <a:pPr marL="734061" lvl="1" indent="-367031" algn="just">
              <a:lnSpc>
                <a:spcPts val="4080"/>
              </a:lnSpc>
              <a:buFont typeface="Arial"/>
              <a:buChar char="•"/>
            </a:pPr>
            <a:r>
              <a:rPr lang="en-US" sz="3400" dirty="0">
                <a:solidFill>
                  <a:srgbClr val="272030"/>
                </a:solidFill>
                <a:latin typeface="Glacial Indifference"/>
              </a:rPr>
              <a:t>https://dapre.presidencia.gov.co/normativa/normativa/DECRETO%201429%20DEL%205%20DE%20NOVIEMBRE%20DE%202020.pdf</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65348" y="8364633"/>
            <a:ext cx="5194796" cy="52078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9526" y="8364633"/>
            <a:ext cx="5194796" cy="520781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5064" y="-3080986"/>
            <a:ext cx="5194796" cy="520781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56424" y="-3080986"/>
            <a:ext cx="5194796" cy="5207815"/>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63444" y="1414462"/>
            <a:ext cx="16361113" cy="8184933"/>
          </a:xfrm>
          <a:prstGeom prst="rect">
            <a:avLst/>
          </a:prstGeom>
        </p:spPr>
        <p:txBody>
          <a:bodyPr lIns="0" tIns="0" rIns="0" bIns="0" rtlCol="0" anchor="t">
            <a:spAutoFit/>
          </a:bodyPr>
          <a:lstStyle/>
          <a:p>
            <a:pPr algn="just">
              <a:lnSpc>
                <a:spcPts val="3960"/>
              </a:lnSpc>
            </a:pPr>
            <a:r>
              <a:rPr lang="en-US" sz="3300" dirty="0">
                <a:solidFill>
                  <a:srgbClr val="272030"/>
                </a:solidFill>
                <a:latin typeface="Glacial Indifference"/>
              </a:rPr>
              <a:t>4. El </a:t>
            </a:r>
            <a:r>
              <a:rPr lang="en-US" sz="3300" dirty="0" err="1">
                <a:solidFill>
                  <a:srgbClr val="272030"/>
                </a:solidFill>
                <a:latin typeface="Glacial Indifference"/>
              </a:rPr>
              <a:t>documento</a:t>
            </a:r>
            <a:r>
              <a:rPr lang="en-US" sz="3300" dirty="0">
                <a:solidFill>
                  <a:srgbClr val="272030"/>
                </a:solidFill>
                <a:latin typeface="Glacial Indifference"/>
              </a:rPr>
              <a:t>: “</a:t>
            </a:r>
            <a:r>
              <a:rPr lang="en-US" sz="3300" dirty="0" err="1">
                <a:solidFill>
                  <a:srgbClr val="FA7F08"/>
                </a:solidFill>
                <a:latin typeface="Glacial Indifference Bold"/>
              </a:rPr>
              <a:t>Valorar</a:t>
            </a:r>
            <a:r>
              <a:rPr lang="en-US" sz="3300" dirty="0">
                <a:solidFill>
                  <a:srgbClr val="FA7F08"/>
                </a:solidFill>
                <a:latin typeface="Glacial Indifference Bold"/>
              </a:rPr>
              <a:t> </a:t>
            </a:r>
            <a:r>
              <a:rPr lang="en-US" sz="3300" dirty="0" err="1">
                <a:solidFill>
                  <a:srgbClr val="FA7F08"/>
                </a:solidFill>
                <a:latin typeface="Glacial Indifference Bold"/>
              </a:rPr>
              <a:t>Apoyos</a:t>
            </a:r>
            <a:r>
              <a:rPr lang="en-US" sz="3300" dirty="0">
                <a:solidFill>
                  <a:srgbClr val="FA7F08"/>
                </a:solidFill>
                <a:latin typeface="Glacial Indifference Bold"/>
              </a:rPr>
              <a:t> para </a:t>
            </a:r>
            <a:r>
              <a:rPr lang="en-US" sz="3300" dirty="0" err="1">
                <a:solidFill>
                  <a:srgbClr val="FA7F08"/>
                </a:solidFill>
                <a:latin typeface="Glacial Indifference Bold"/>
              </a:rPr>
              <a:t>tomar</a:t>
            </a:r>
            <a:r>
              <a:rPr lang="en-US" sz="3300" dirty="0">
                <a:solidFill>
                  <a:srgbClr val="FA7F08"/>
                </a:solidFill>
                <a:latin typeface="Glacial Indifference Bold"/>
              </a:rPr>
              <a:t> </a:t>
            </a:r>
            <a:r>
              <a:rPr lang="en-US" sz="3300" dirty="0" err="1">
                <a:solidFill>
                  <a:srgbClr val="FA7F08"/>
                </a:solidFill>
                <a:latin typeface="Glacial Indifference Bold"/>
              </a:rPr>
              <a:t>decisiones</a:t>
            </a:r>
            <a:r>
              <a:rPr lang="en-US" sz="3300" dirty="0">
                <a:solidFill>
                  <a:srgbClr val="FA7F08"/>
                </a:solidFill>
                <a:latin typeface="Glacial Indifference Bold"/>
              </a:rPr>
              <a:t>. </a:t>
            </a:r>
            <a:r>
              <a:rPr lang="en-US" sz="3300" dirty="0" err="1">
                <a:solidFill>
                  <a:srgbClr val="FA7F08"/>
                </a:solidFill>
                <a:latin typeface="Glacial Indifference Bold"/>
              </a:rPr>
              <a:t>Lineamientos</a:t>
            </a:r>
            <a:r>
              <a:rPr lang="en-US" sz="3300" dirty="0">
                <a:solidFill>
                  <a:srgbClr val="FA7F08"/>
                </a:solidFill>
                <a:latin typeface="Glacial Indifference Bold"/>
              </a:rPr>
              <a:t> y </a:t>
            </a:r>
            <a:r>
              <a:rPr lang="en-US" sz="3300" dirty="0" err="1">
                <a:solidFill>
                  <a:srgbClr val="FA7F08"/>
                </a:solidFill>
                <a:latin typeface="Glacial Indifference Bold"/>
              </a:rPr>
              <a:t>Protocolo</a:t>
            </a:r>
            <a:r>
              <a:rPr lang="en-US" sz="3300" dirty="0">
                <a:solidFill>
                  <a:srgbClr val="FA7F08"/>
                </a:solidFill>
                <a:latin typeface="Glacial Indifference Bold"/>
              </a:rPr>
              <a:t> Nacional para la </a:t>
            </a:r>
            <a:r>
              <a:rPr lang="en-US" sz="3300" dirty="0" err="1">
                <a:solidFill>
                  <a:srgbClr val="FA7F08"/>
                </a:solidFill>
                <a:latin typeface="Glacial Indifference Bold"/>
              </a:rPr>
              <a:t>Valoración</a:t>
            </a:r>
            <a:r>
              <a:rPr lang="en-US" sz="3300" dirty="0">
                <a:solidFill>
                  <a:srgbClr val="FA7F08"/>
                </a:solidFill>
                <a:latin typeface="Glacial Indifference Bold"/>
              </a:rPr>
              <a:t> de </a:t>
            </a:r>
            <a:r>
              <a:rPr lang="en-US" sz="3300" dirty="0" err="1">
                <a:solidFill>
                  <a:srgbClr val="FA7F08"/>
                </a:solidFill>
                <a:latin typeface="Glacial Indifference Bold"/>
              </a:rPr>
              <a:t>Apoyos</a:t>
            </a:r>
            <a:r>
              <a:rPr lang="en-US" sz="3300" dirty="0">
                <a:solidFill>
                  <a:srgbClr val="FA7F08"/>
                </a:solidFill>
                <a:latin typeface="Glacial Indifference Bold"/>
              </a:rPr>
              <a:t> </a:t>
            </a:r>
            <a:r>
              <a:rPr lang="en-US" sz="3300" dirty="0" err="1">
                <a:solidFill>
                  <a:srgbClr val="FA7F08"/>
                </a:solidFill>
                <a:latin typeface="Glacial Indifference Bold"/>
              </a:rPr>
              <a:t>en</a:t>
            </a:r>
            <a:r>
              <a:rPr lang="en-US" sz="3300" dirty="0">
                <a:solidFill>
                  <a:srgbClr val="FA7F08"/>
                </a:solidFill>
                <a:latin typeface="Glacial Indifference Bold"/>
              </a:rPr>
              <a:t> </a:t>
            </a:r>
            <a:r>
              <a:rPr lang="en-US" sz="3300" dirty="0" err="1">
                <a:solidFill>
                  <a:srgbClr val="FA7F08"/>
                </a:solidFill>
                <a:latin typeface="Glacial Indifference Bold"/>
              </a:rPr>
              <a:t>el</a:t>
            </a:r>
            <a:r>
              <a:rPr lang="en-US" sz="3300" dirty="0">
                <a:solidFill>
                  <a:srgbClr val="FA7F08"/>
                </a:solidFill>
                <a:latin typeface="Glacial Indifference Bold"/>
              </a:rPr>
              <a:t> </a:t>
            </a:r>
            <a:r>
              <a:rPr lang="en-US" sz="3300" dirty="0" err="1">
                <a:solidFill>
                  <a:srgbClr val="FA7F08"/>
                </a:solidFill>
                <a:latin typeface="Glacial Indifference Bold"/>
              </a:rPr>
              <a:t>marco</a:t>
            </a:r>
            <a:r>
              <a:rPr lang="en-US" sz="3300" dirty="0">
                <a:solidFill>
                  <a:srgbClr val="FA7F08"/>
                </a:solidFill>
                <a:latin typeface="Glacial Indifference Bold"/>
              </a:rPr>
              <a:t> de la Ley 1996 de 2019</a:t>
            </a:r>
            <a:r>
              <a:rPr lang="en-US" sz="3300" dirty="0">
                <a:solidFill>
                  <a:srgbClr val="272030"/>
                </a:solidFill>
                <a:latin typeface="Glacial Indifference"/>
              </a:rPr>
              <a:t>”. </a:t>
            </a:r>
            <a:r>
              <a:rPr lang="en-US" sz="3300" dirty="0" err="1">
                <a:solidFill>
                  <a:srgbClr val="272030"/>
                </a:solidFill>
                <a:latin typeface="Glacial Indifference"/>
              </a:rPr>
              <a:t>Consejería</a:t>
            </a:r>
            <a:r>
              <a:rPr lang="en-US" sz="3300" dirty="0">
                <a:solidFill>
                  <a:srgbClr val="272030"/>
                </a:solidFill>
                <a:latin typeface="Glacial Indifference"/>
              </a:rPr>
              <a:t> </a:t>
            </a:r>
            <a:r>
              <a:rPr lang="en-US" sz="3300" dirty="0" err="1">
                <a:solidFill>
                  <a:srgbClr val="272030"/>
                </a:solidFill>
                <a:latin typeface="Glacial Indifference"/>
              </a:rPr>
              <a:t>Presidencial</a:t>
            </a:r>
            <a:r>
              <a:rPr lang="en-US" sz="3300" dirty="0">
                <a:solidFill>
                  <a:srgbClr val="272030"/>
                </a:solidFill>
                <a:latin typeface="Glacial Indifference"/>
              </a:rPr>
              <a:t> para la </a:t>
            </a:r>
            <a:r>
              <a:rPr lang="en-US" sz="3300" dirty="0" err="1">
                <a:solidFill>
                  <a:srgbClr val="272030"/>
                </a:solidFill>
                <a:latin typeface="Glacial Indifference"/>
              </a:rPr>
              <a:t>Participación</a:t>
            </a:r>
            <a:r>
              <a:rPr lang="en-US" sz="3300" dirty="0">
                <a:solidFill>
                  <a:srgbClr val="272030"/>
                </a:solidFill>
                <a:latin typeface="Glacial Indifference"/>
              </a:rPr>
              <a:t> de la Personas con </a:t>
            </a:r>
            <a:r>
              <a:rPr lang="en-US" sz="3300" dirty="0" err="1">
                <a:solidFill>
                  <a:srgbClr val="272030"/>
                </a:solidFill>
                <a:latin typeface="Glacial Indifference"/>
              </a:rPr>
              <a:t>Discapacidad</a:t>
            </a:r>
            <a:r>
              <a:rPr lang="en-US" sz="3300" dirty="0">
                <a:solidFill>
                  <a:srgbClr val="272030"/>
                </a:solidFill>
                <a:latin typeface="Glacial Indifference"/>
              </a:rPr>
              <a:t>.</a:t>
            </a:r>
          </a:p>
          <a:p>
            <a:pPr marL="712472" lvl="1" indent="-356236" algn="just">
              <a:lnSpc>
                <a:spcPts val="3960"/>
              </a:lnSpc>
              <a:buFont typeface="Arial"/>
              <a:buChar char="•"/>
            </a:pPr>
            <a:r>
              <a:rPr lang="en-US" sz="3300" dirty="0">
                <a:solidFill>
                  <a:srgbClr val="272030"/>
                </a:solidFill>
                <a:latin typeface="Glacial Indifference"/>
              </a:rPr>
              <a:t>http://snd.gov.co/documentos/lineamientos-valoraciones-apoyo.pdf</a:t>
            </a:r>
          </a:p>
          <a:p>
            <a:pPr algn="just">
              <a:lnSpc>
                <a:spcPts val="3960"/>
              </a:lnSpc>
            </a:pPr>
            <a:endParaRPr lang="en-US" sz="3300" dirty="0">
              <a:solidFill>
                <a:srgbClr val="272030"/>
              </a:solidFill>
              <a:latin typeface="Glacial Indifference"/>
            </a:endParaRPr>
          </a:p>
          <a:p>
            <a:pPr algn="just">
              <a:lnSpc>
                <a:spcPts val="3960"/>
              </a:lnSpc>
            </a:pPr>
            <a:r>
              <a:rPr lang="en-US" sz="3300" dirty="0">
                <a:solidFill>
                  <a:srgbClr val="272030"/>
                </a:solidFill>
                <a:latin typeface="Glacial Indifference"/>
              </a:rPr>
              <a:t>5. El </a:t>
            </a:r>
            <a:r>
              <a:rPr lang="en-US" sz="3300" dirty="0" err="1">
                <a:solidFill>
                  <a:srgbClr val="272030"/>
                </a:solidFill>
                <a:latin typeface="Glacial Indifference"/>
              </a:rPr>
              <a:t>documento</a:t>
            </a:r>
            <a:r>
              <a:rPr lang="en-US" sz="3300" dirty="0">
                <a:solidFill>
                  <a:srgbClr val="272030"/>
                </a:solidFill>
                <a:latin typeface="Glacial Indifference"/>
              </a:rPr>
              <a:t>: “</a:t>
            </a:r>
            <a:r>
              <a:rPr lang="en-US" sz="3300" dirty="0" err="1">
                <a:solidFill>
                  <a:srgbClr val="FA7F08"/>
                </a:solidFill>
                <a:latin typeface="Glacial Indifference Bold"/>
              </a:rPr>
              <a:t>Directivas</a:t>
            </a:r>
            <a:r>
              <a:rPr lang="en-US" sz="3300" dirty="0">
                <a:solidFill>
                  <a:srgbClr val="FA7F08"/>
                </a:solidFill>
                <a:latin typeface="Glacial Indifference Bold"/>
              </a:rPr>
              <a:t> </a:t>
            </a:r>
            <a:r>
              <a:rPr lang="en-US" sz="3300" dirty="0" err="1">
                <a:solidFill>
                  <a:srgbClr val="FA7F08"/>
                </a:solidFill>
                <a:latin typeface="Glacial Indifference Bold"/>
              </a:rPr>
              <a:t>Anticipadas</a:t>
            </a:r>
            <a:r>
              <a:rPr lang="en-US" sz="3300" dirty="0">
                <a:solidFill>
                  <a:srgbClr val="FA7F08"/>
                </a:solidFill>
                <a:latin typeface="Glacial Indifference Bold"/>
              </a:rPr>
              <a:t> - Un </a:t>
            </a:r>
            <a:r>
              <a:rPr lang="en-US" sz="3300" dirty="0" err="1">
                <a:solidFill>
                  <a:srgbClr val="FA7F08"/>
                </a:solidFill>
                <a:latin typeface="Glacial Indifference Bold"/>
              </a:rPr>
              <a:t>acercamiento</a:t>
            </a:r>
            <a:r>
              <a:rPr lang="en-US" sz="3300" dirty="0">
                <a:solidFill>
                  <a:srgbClr val="FA7F08"/>
                </a:solidFill>
                <a:latin typeface="Glacial Indifference Bold"/>
              </a:rPr>
              <a:t> a </a:t>
            </a:r>
            <a:r>
              <a:rPr lang="en-US" sz="3300" dirty="0" err="1">
                <a:solidFill>
                  <a:srgbClr val="FA7F08"/>
                </a:solidFill>
                <a:latin typeface="Glacial Indifference Bold"/>
              </a:rPr>
              <a:t>su</a:t>
            </a:r>
            <a:r>
              <a:rPr lang="en-US" sz="3300" dirty="0">
                <a:solidFill>
                  <a:srgbClr val="FA7F08"/>
                </a:solidFill>
                <a:latin typeface="Glacial Indifference Bold"/>
              </a:rPr>
              <a:t> </a:t>
            </a:r>
            <a:r>
              <a:rPr lang="en-US" sz="3300" dirty="0" err="1">
                <a:solidFill>
                  <a:srgbClr val="FA7F08"/>
                </a:solidFill>
                <a:latin typeface="Glacial Indifference Bold"/>
              </a:rPr>
              <a:t>Aplicación</a:t>
            </a:r>
            <a:r>
              <a:rPr lang="en-US" sz="3300" dirty="0">
                <a:solidFill>
                  <a:srgbClr val="272030"/>
                </a:solidFill>
                <a:latin typeface="Glacial Indifference"/>
              </a:rPr>
              <a:t>”. </a:t>
            </a:r>
            <a:r>
              <a:rPr lang="en-US" sz="3300" dirty="0" err="1">
                <a:solidFill>
                  <a:srgbClr val="272030"/>
                </a:solidFill>
                <a:latin typeface="Glacial Indifference"/>
              </a:rPr>
              <a:t>PAIIS</a:t>
            </a:r>
            <a:r>
              <a:rPr lang="en-US" sz="3300" dirty="0">
                <a:solidFill>
                  <a:srgbClr val="272030"/>
                </a:solidFill>
                <a:latin typeface="Glacial Indifference"/>
              </a:rPr>
              <a:t>, Universidad de </a:t>
            </a:r>
            <a:r>
              <a:rPr lang="en-US" sz="3300" dirty="0" err="1">
                <a:solidFill>
                  <a:srgbClr val="272030"/>
                </a:solidFill>
                <a:latin typeface="Glacial Indifference"/>
              </a:rPr>
              <a:t>los</a:t>
            </a:r>
            <a:r>
              <a:rPr lang="en-US" sz="3300" dirty="0">
                <a:solidFill>
                  <a:srgbClr val="272030"/>
                </a:solidFill>
                <a:latin typeface="Glacial Indifference"/>
              </a:rPr>
              <a:t> Andes. </a:t>
            </a:r>
            <a:r>
              <a:rPr lang="en-US" sz="3300" dirty="0" err="1">
                <a:solidFill>
                  <a:srgbClr val="272030"/>
                </a:solidFill>
                <a:latin typeface="Glacial Indifference"/>
              </a:rPr>
              <a:t>Editores</a:t>
            </a:r>
            <a:r>
              <a:rPr lang="en-US" sz="3300" dirty="0">
                <a:solidFill>
                  <a:srgbClr val="272030"/>
                </a:solidFill>
                <a:latin typeface="Glacial Indifference"/>
              </a:rPr>
              <a:t>: Federico </a:t>
            </a:r>
            <a:r>
              <a:rPr lang="en-US" sz="3300" dirty="0" err="1">
                <a:solidFill>
                  <a:srgbClr val="272030"/>
                </a:solidFill>
                <a:latin typeface="Glacial Indifference"/>
              </a:rPr>
              <a:t>Isaza</a:t>
            </a:r>
            <a:r>
              <a:rPr lang="en-US" sz="3300" dirty="0">
                <a:solidFill>
                  <a:srgbClr val="272030"/>
                </a:solidFill>
                <a:latin typeface="Glacial Indifference"/>
              </a:rPr>
              <a:t> </a:t>
            </a:r>
            <a:r>
              <a:rPr lang="en-US" sz="3300" dirty="0" err="1">
                <a:solidFill>
                  <a:srgbClr val="272030"/>
                </a:solidFill>
                <a:latin typeface="Glacial Indifference"/>
              </a:rPr>
              <a:t>Piedrahita</a:t>
            </a:r>
            <a:r>
              <a:rPr lang="en-US" sz="3300" dirty="0">
                <a:solidFill>
                  <a:srgbClr val="272030"/>
                </a:solidFill>
                <a:latin typeface="Glacial Indifference"/>
              </a:rPr>
              <a:t> y Luis Carlos </a:t>
            </a:r>
            <a:r>
              <a:rPr lang="en-US" sz="3300" dirty="0" err="1">
                <a:solidFill>
                  <a:srgbClr val="272030"/>
                </a:solidFill>
                <a:latin typeface="Glacial Indifference"/>
              </a:rPr>
              <a:t>Cicery</a:t>
            </a:r>
            <a:r>
              <a:rPr lang="en-US" sz="3300" dirty="0">
                <a:solidFill>
                  <a:srgbClr val="272030"/>
                </a:solidFill>
                <a:latin typeface="Glacial Indifference"/>
              </a:rPr>
              <a:t>.</a:t>
            </a:r>
          </a:p>
          <a:p>
            <a:pPr marL="712472" lvl="1" indent="-356236" algn="just">
              <a:lnSpc>
                <a:spcPts val="3960"/>
              </a:lnSpc>
              <a:buFont typeface="Arial"/>
              <a:buChar char="•"/>
            </a:pPr>
            <a:r>
              <a:rPr lang="en-US" sz="3300" dirty="0">
                <a:solidFill>
                  <a:srgbClr val="272030"/>
                </a:solidFill>
                <a:latin typeface="Glacial Indifference"/>
              </a:rPr>
              <a:t>https://paiis.uniandes.edu.co/wp-content/uploads/Directivas-anticipadas-Un-acercamiento-a-su-aplicacio%CC%81n.pdf</a:t>
            </a:r>
          </a:p>
          <a:p>
            <a:pPr algn="just">
              <a:lnSpc>
                <a:spcPts val="3960"/>
              </a:lnSpc>
            </a:pPr>
            <a:endParaRPr lang="en-US" sz="3300" dirty="0">
              <a:solidFill>
                <a:srgbClr val="272030"/>
              </a:solidFill>
              <a:latin typeface="Glacial Indifference"/>
            </a:endParaRPr>
          </a:p>
          <a:p>
            <a:pPr algn="just">
              <a:lnSpc>
                <a:spcPts val="3960"/>
              </a:lnSpc>
            </a:pPr>
            <a:r>
              <a:rPr lang="en-US" sz="3300" dirty="0">
                <a:solidFill>
                  <a:srgbClr val="272030"/>
                </a:solidFill>
                <a:latin typeface="Glacial Indifference"/>
              </a:rPr>
              <a:t>6. El </a:t>
            </a:r>
            <a:r>
              <a:rPr lang="en-US" sz="3300" dirty="0" err="1">
                <a:solidFill>
                  <a:srgbClr val="272030"/>
                </a:solidFill>
                <a:latin typeface="Glacial Indifference"/>
              </a:rPr>
              <a:t>documento</a:t>
            </a:r>
            <a:r>
              <a:rPr lang="en-US" sz="3300" dirty="0">
                <a:solidFill>
                  <a:srgbClr val="272030"/>
                </a:solidFill>
                <a:latin typeface="Glacial Indifference"/>
              </a:rPr>
              <a:t>: “</a:t>
            </a:r>
            <a:r>
              <a:rPr lang="en-US" sz="3300" dirty="0">
                <a:solidFill>
                  <a:srgbClr val="FA7F08"/>
                </a:solidFill>
                <a:latin typeface="Glacial Indifference Bold"/>
              </a:rPr>
              <a:t>El </a:t>
            </a:r>
            <a:r>
              <a:rPr lang="en-US" sz="3300" dirty="0" err="1">
                <a:solidFill>
                  <a:srgbClr val="FA7F08"/>
                </a:solidFill>
                <a:latin typeface="Glacial Indifference Bold"/>
              </a:rPr>
              <a:t>Protocolo</a:t>
            </a:r>
            <a:r>
              <a:rPr lang="en-US" sz="3300" dirty="0">
                <a:solidFill>
                  <a:srgbClr val="FA7F08"/>
                </a:solidFill>
                <a:latin typeface="Glacial Indifference Bold"/>
              </a:rPr>
              <a:t> de </a:t>
            </a:r>
            <a:r>
              <a:rPr lang="en-US" sz="3300" dirty="0" err="1">
                <a:solidFill>
                  <a:srgbClr val="FA7F08"/>
                </a:solidFill>
                <a:latin typeface="Glacial Indifference Bold"/>
              </a:rPr>
              <a:t>Atención</a:t>
            </a:r>
            <a:r>
              <a:rPr lang="en-US" sz="3300" dirty="0">
                <a:solidFill>
                  <a:srgbClr val="FA7F08"/>
                </a:solidFill>
                <a:latin typeface="Glacial Indifference Bold"/>
              </a:rPr>
              <a:t> </a:t>
            </a:r>
            <a:r>
              <a:rPr lang="en-US" sz="3300" dirty="0" err="1">
                <a:solidFill>
                  <a:srgbClr val="FA7F08"/>
                </a:solidFill>
                <a:latin typeface="Glacial Indifference Bold"/>
              </a:rPr>
              <a:t>Inclusiva</a:t>
            </a:r>
            <a:r>
              <a:rPr lang="en-US" sz="3300" dirty="0">
                <a:solidFill>
                  <a:srgbClr val="FA7F08"/>
                </a:solidFill>
                <a:latin typeface="Glacial Indifference Bold"/>
              </a:rPr>
              <a:t> </a:t>
            </a:r>
            <a:r>
              <a:rPr lang="en-US" sz="3300" dirty="0" err="1">
                <a:solidFill>
                  <a:srgbClr val="FA7F08"/>
                </a:solidFill>
                <a:latin typeface="Glacial Indifference Bold"/>
              </a:rPr>
              <a:t>en</a:t>
            </a:r>
            <a:r>
              <a:rPr lang="en-US" sz="3300" dirty="0">
                <a:solidFill>
                  <a:srgbClr val="FA7F08"/>
                </a:solidFill>
                <a:latin typeface="Glacial Indifference Bold"/>
              </a:rPr>
              <a:t> </a:t>
            </a:r>
            <a:r>
              <a:rPr lang="en-US" sz="3300" dirty="0" err="1">
                <a:solidFill>
                  <a:srgbClr val="FA7F08"/>
                </a:solidFill>
                <a:latin typeface="Glacial Indifference Bold"/>
              </a:rPr>
              <a:t>el</a:t>
            </a:r>
            <a:r>
              <a:rPr lang="en-US" sz="3300" dirty="0">
                <a:solidFill>
                  <a:srgbClr val="FA7F08"/>
                </a:solidFill>
                <a:latin typeface="Glacial Indifference Bold"/>
              </a:rPr>
              <a:t> </a:t>
            </a:r>
            <a:r>
              <a:rPr lang="en-US" sz="3300" dirty="0" err="1">
                <a:solidFill>
                  <a:srgbClr val="FA7F08"/>
                </a:solidFill>
                <a:latin typeface="Glacial Indifference Bold"/>
              </a:rPr>
              <a:t>acceso</a:t>
            </a:r>
            <a:r>
              <a:rPr lang="en-US" sz="3300" dirty="0">
                <a:solidFill>
                  <a:srgbClr val="FA7F08"/>
                </a:solidFill>
                <a:latin typeface="Glacial Indifference Bold"/>
              </a:rPr>
              <a:t> a la Justicia para las Personas con </a:t>
            </a:r>
            <a:r>
              <a:rPr lang="en-US" sz="3300" dirty="0" err="1">
                <a:solidFill>
                  <a:srgbClr val="FA7F08"/>
                </a:solidFill>
                <a:latin typeface="Glacial Indifference Bold"/>
              </a:rPr>
              <a:t>Discapacidad</a:t>
            </a:r>
            <a:r>
              <a:rPr lang="en-US" sz="3300" dirty="0">
                <a:solidFill>
                  <a:srgbClr val="272030"/>
                </a:solidFill>
                <a:latin typeface="Glacial Indifference"/>
              </a:rPr>
              <a:t>”. </a:t>
            </a:r>
            <a:r>
              <a:rPr lang="en-US" sz="3300" dirty="0" err="1">
                <a:solidFill>
                  <a:srgbClr val="272030"/>
                </a:solidFill>
                <a:latin typeface="Glacial Indifference"/>
              </a:rPr>
              <a:t>Ministerio</a:t>
            </a:r>
            <a:r>
              <a:rPr lang="en-US" sz="3300" dirty="0">
                <a:solidFill>
                  <a:srgbClr val="272030"/>
                </a:solidFill>
                <a:latin typeface="Glacial Indifference"/>
              </a:rPr>
              <a:t> de Justicia y del Derecho.</a:t>
            </a:r>
          </a:p>
          <a:p>
            <a:pPr marL="712472" lvl="1" indent="-356236" algn="just">
              <a:lnSpc>
                <a:spcPts val="3960"/>
              </a:lnSpc>
              <a:buFont typeface="Arial"/>
              <a:buChar char="•"/>
            </a:pPr>
            <a:r>
              <a:rPr lang="en-US" sz="3300" dirty="0">
                <a:solidFill>
                  <a:srgbClr val="272030"/>
                </a:solidFill>
                <a:latin typeface="Glacial Indifference"/>
              </a:rPr>
              <a:t>https://www.minjusticia.gov.co/programas-co/conexion-justicia/Documents/caja-herramientas-discapacidad/Protocolo%20de%20Atenci%C3%B3n%20Personas%20con%20Discapacidad.pdf</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65348" y="8364633"/>
            <a:ext cx="5194796" cy="52078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9526" y="8364633"/>
            <a:ext cx="5194796" cy="520781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5064" y="-3080986"/>
            <a:ext cx="5194796" cy="520781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56424" y="-3080986"/>
            <a:ext cx="5194796" cy="5207815"/>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63444" y="1414462"/>
            <a:ext cx="16361113" cy="8184933"/>
          </a:xfrm>
          <a:prstGeom prst="rect">
            <a:avLst/>
          </a:prstGeom>
        </p:spPr>
        <p:txBody>
          <a:bodyPr lIns="0" tIns="0" rIns="0" bIns="0" rtlCol="0" anchor="t">
            <a:spAutoFit/>
          </a:bodyPr>
          <a:lstStyle/>
          <a:p>
            <a:pPr algn="just">
              <a:lnSpc>
                <a:spcPts val="3960"/>
              </a:lnSpc>
            </a:pPr>
            <a:r>
              <a:rPr lang="en-US" sz="3300" dirty="0">
                <a:solidFill>
                  <a:srgbClr val="272030"/>
                </a:solidFill>
                <a:latin typeface="Glacial Indifference"/>
              </a:rPr>
              <a:t>7. El </a:t>
            </a:r>
            <a:r>
              <a:rPr lang="en-US" sz="3300" dirty="0" err="1">
                <a:solidFill>
                  <a:srgbClr val="272030"/>
                </a:solidFill>
                <a:latin typeface="Glacial Indifference"/>
              </a:rPr>
              <a:t>documento</a:t>
            </a:r>
            <a:r>
              <a:rPr lang="en-US" sz="3300" dirty="0">
                <a:solidFill>
                  <a:srgbClr val="272030"/>
                </a:solidFill>
                <a:latin typeface="Glacial Indifference"/>
              </a:rPr>
              <a:t> “</a:t>
            </a:r>
            <a:r>
              <a:rPr lang="en-US" sz="3300" dirty="0" err="1">
                <a:solidFill>
                  <a:srgbClr val="FA7F08"/>
                </a:solidFill>
                <a:latin typeface="Glacial Indifference Bold"/>
              </a:rPr>
              <a:t>Consúltele</a:t>
            </a:r>
            <a:r>
              <a:rPr lang="en-US" sz="3300" dirty="0">
                <a:solidFill>
                  <a:srgbClr val="FA7F08"/>
                </a:solidFill>
                <a:latin typeface="Glacial Indifference Bold"/>
              </a:rPr>
              <a:t> al </a:t>
            </a:r>
            <a:r>
              <a:rPr lang="en-US" sz="3300" dirty="0" err="1">
                <a:solidFill>
                  <a:srgbClr val="FA7F08"/>
                </a:solidFill>
                <a:latin typeface="Glacial Indifference Bold"/>
              </a:rPr>
              <a:t>Experto</a:t>
            </a:r>
            <a:r>
              <a:rPr lang="en-US" sz="3300" dirty="0">
                <a:solidFill>
                  <a:srgbClr val="FA7F08"/>
                </a:solidFill>
                <a:latin typeface="Glacial Indifference Bold"/>
              </a:rPr>
              <a:t>: </a:t>
            </a:r>
            <a:r>
              <a:rPr lang="en-US" sz="3300" dirty="0" err="1">
                <a:solidFill>
                  <a:srgbClr val="FA7F08"/>
                </a:solidFill>
                <a:latin typeface="Glacial Indifference Bold"/>
              </a:rPr>
              <a:t>Capacidad</a:t>
            </a:r>
            <a:r>
              <a:rPr lang="en-US" sz="3300" dirty="0">
                <a:solidFill>
                  <a:srgbClr val="FA7F08"/>
                </a:solidFill>
                <a:latin typeface="Glacial Indifference Bold"/>
              </a:rPr>
              <a:t> Legal de las Personas con </a:t>
            </a:r>
            <a:r>
              <a:rPr lang="en-US" sz="3300" dirty="0" err="1">
                <a:solidFill>
                  <a:srgbClr val="FA7F08"/>
                </a:solidFill>
                <a:latin typeface="Glacial Indifference Bold"/>
              </a:rPr>
              <a:t>Discapacidad</a:t>
            </a:r>
            <a:r>
              <a:rPr lang="en-US" sz="3300" dirty="0">
                <a:solidFill>
                  <a:srgbClr val="272030"/>
                </a:solidFill>
                <a:latin typeface="Glacial Indifference"/>
              </a:rPr>
              <a:t>”. </a:t>
            </a:r>
            <a:r>
              <a:rPr lang="en-US" sz="3300" dirty="0" err="1">
                <a:solidFill>
                  <a:srgbClr val="272030"/>
                </a:solidFill>
                <a:latin typeface="Glacial Indifference"/>
              </a:rPr>
              <a:t>Ministerio</a:t>
            </a:r>
            <a:r>
              <a:rPr lang="en-US" sz="3300" dirty="0">
                <a:solidFill>
                  <a:srgbClr val="272030"/>
                </a:solidFill>
                <a:latin typeface="Glacial Indifference"/>
              </a:rPr>
              <a:t> de Justicia y del Derecho. </a:t>
            </a:r>
          </a:p>
          <a:p>
            <a:pPr marL="712472" lvl="1" indent="-356236" algn="just">
              <a:lnSpc>
                <a:spcPts val="3960"/>
              </a:lnSpc>
              <a:buFont typeface="Arial"/>
              <a:buChar char="•"/>
            </a:pPr>
            <a:r>
              <a:rPr lang="en-US" sz="3300" dirty="0">
                <a:solidFill>
                  <a:srgbClr val="272030"/>
                </a:solidFill>
                <a:latin typeface="Glacial Indifference"/>
              </a:rPr>
              <a:t>https://www.minjusticia.gov.co/programas-co/tejiendo-justicia/Documents/publicaciones/discapacidad/CONSU CC%81LTELE%20AL%20EXPERTO%20AJUSTE.pdf</a:t>
            </a:r>
          </a:p>
          <a:p>
            <a:pPr algn="just">
              <a:lnSpc>
                <a:spcPts val="3960"/>
              </a:lnSpc>
            </a:pPr>
            <a:endParaRPr lang="en-US" sz="3300" dirty="0">
              <a:solidFill>
                <a:srgbClr val="272030"/>
              </a:solidFill>
              <a:latin typeface="Glacial Indifference"/>
            </a:endParaRPr>
          </a:p>
          <a:p>
            <a:pPr algn="just">
              <a:lnSpc>
                <a:spcPts val="3960"/>
              </a:lnSpc>
            </a:pPr>
            <a:r>
              <a:rPr lang="en-US" sz="3300" dirty="0">
                <a:solidFill>
                  <a:srgbClr val="272030"/>
                </a:solidFill>
                <a:latin typeface="Glacial Indifference"/>
              </a:rPr>
              <a:t>8. El </a:t>
            </a:r>
            <a:r>
              <a:rPr lang="en-US" sz="3300" dirty="0" err="1">
                <a:solidFill>
                  <a:srgbClr val="272030"/>
                </a:solidFill>
                <a:latin typeface="Glacial Indifference"/>
              </a:rPr>
              <a:t>documento</a:t>
            </a:r>
            <a:r>
              <a:rPr lang="en-US" sz="3300" dirty="0">
                <a:solidFill>
                  <a:srgbClr val="272030"/>
                </a:solidFill>
                <a:latin typeface="Glacial Indifference"/>
              </a:rPr>
              <a:t> “</a:t>
            </a:r>
            <a:r>
              <a:rPr lang="en-US" sz="3300" dirty="0" err="1">
                <a:solidFill>
                  <a:srgbClr val="FA7F08"/>
                </a:solidFill>
                <a:latin typeface="Glacial Indifference Bold"/>
              </a:rPr>
              <a:t>Notarías</a:t>
            </a:r>
            <a:r>
              <a:rPr lang="en-US" sz="3300" dirty="0">
                <a:solidFill>
                  <a:srgbClr val="FA7F08"/>
                </a:solidFill>
                <a:latin typeface="Glacial Indifference Bold"/>
              </a:rPr>
              <a:t>: un nuevo </a:t>
            </a:r>
            <a:r>
              <a:rPr lang="en-US" sz="3300" dirty="0" err="1">
                <a:solidFill>
                  <a:srgbClr val="FA7F08"/>
                </a:solidFill>
                <a:latin typeface="Glacial Indifference Bold"/>
              </a:rPr>
              <a:t>entorno</a:t>
            </a:r>
            <a:r>
              <a:rPr lang="en-US" sz="3300" dirty="0">
                <a:solidFill>
                  <a:srgbClr val="FA7F08"/>
                </a:solidFill>
                <a:latin typeface="Glacial Indifference Bold"/>
              </a:rPr>
              <a:t> de </a:t>
            </a:r>
            <a:r>
              <a:rPr lang="en-US" sz="3300" dirty="0" err="1">
                <a:solidFill>
                  <a:srgbClr val="FA7F08"/>
                </a:solidFill>
                <a:latin typeface="Glacial Indifference Bold"/>
              </a:rPr>
              <a:t>inclusión-Guía</a:t>
            </a:r>
            <a:r>
              <a:rPr lang="en-US" sz="3300" dirty="0">
                <a:solidFill>
                  <a:srgbClr val="FA7F08"/>
                </a:solidFill>
                <a:latin typeface="Glacial Indifference Bold"/>
              </a:rPr>
              <a:t> de </a:t>
            </a:r>
            <a:r>
              <a:rPr lang="en-US" sz="3300" dirty="0" err="1">
                <a:solidFill>
                  <a:srgbClr val="FA7F08"/>
                </a:solidFill>
                <a:latin typeface="Glacial Indifference Bold"/>
              </a:rPr>
              <a:t>acceso</a:t>
            </a:r>
            <a:r>
              <a:rPr lang="en-US" sz="3300" dirty="0">
                <a:solidFill>
                  <a:srgbClr val="FA7F08"/>
                </a:solidFill>
                <a:latin typeface="Glacial Indifference Bold"/>
              </a:rPr>
              <a:t> a </a:t>
            </a:r>
            <a:r>
              <a:rPr lang="en-US" sz="3300" dirty="0" err="1">
                <a:solidFill>
                  <a:srgbClr val="FA7F08"/>
                </a:solidFill>
                <a:latin typeface="Glacial Indifference Bold"/>
              </a:rPr>
              <a:t>los</a:t>
            </a:r>
            <a:r>
              <a:rPr lang="en-US" sz="3300" dirty="0">
                <a:solidFill>
                  <a:srgbClr val="FA7F08"/>
                </a:solidFill>
                <a:latin typeface="Glacial Indifference Bold"/>
              </a:rPr>
              <a:t> </a:t>
            </a:r>
            <a:r>
              <a:rPr lang="en-US" sz="3300" dirty="0" err="1">
                <a:solidFill>
                  <a:srgbClr val="FA7F08"/>
                </a:solidFill>
                <a:latin typeface="Glacial Indifference Bold"/>
              </a:rPr>
              <a:t>trámites</a:t>
            </a:r>
            <a:r>
              <a:rPr lang="en-US" sz="3300" dirty="0">
                <a:solidFill>
                  <a:srgbClr val="FA7F08"/>
                </a:solidFill>
                <a:latin typeface="Glacial Indifference Bold"/>
              </a:rPr>
              <a:t> </a:t>
            </a:r>
            <a:r>
              <a:rPr lang="en-US" sz="3300" dirty="0" err="1">
                <a:solidFill>
                  <a:srgbClr val="FA7F08"/>
                </a:solidFill>
                <a:latin typeface="Glacial Indifference Bold"/>
              </a:rPr>
              <a:t>notariales</a:t>
            </a:r>
            <a:r>
              <a:rPr lang="en-US" sz="3300" dirty="0">
                <a:solidFill>
                  <a:srgbClr val="FA7F08"/>
                </a:solidFill>
                <a:latin typeface="Glacial Indifference Bold"/>
              </a:rPr>
              <a:t> </a:t>
            </a:r>
            <a:r>
              <a:rPr lang="en-US" sz="3300" dirty="0" err="1">
                <a:solidFill>
                  <a:srgbClr val="FA7F08"/>
                </a:solidFill>
                <a:latin typeface="Glacial Indifference Bold"/>
              </a:rPr>
              <a:t>en</a:t>
            </a:r>
            <a:r>
              <a:rPr lang="en-US" sz="3300" dirty="0">
                <a:solidFill>
                  <a:srgbClr val="FA7F08"/>
                </a:solidFill>
                <a:latin typeface="Glacial Indifference Bold"/>
              </a:rPr>
              <a:t> </a:t>
            </a:r>
            <a:r>
              <a:rPr lang="en-US" sz="3300" dirty="0" err="1">
                <a:solidFill>
                  <a:srgbClr val="FA7F08"/>
                </a:solidFill>
                <a:latin typeface="Glacial Indifference Bold"/>
              </a:rPr>
              <a:t>temas</a:t>
            </a:r>
            <a:r>
              <a:rPr lang="en-US" sz="3300" dirty="0">
                <a:solidFill>
                  <a:srgbClr val="FA7F08"/>
                </a:solidFill>
                <a:latin typeface="Glacial Indifference Bold"/>
              </a:rPr>
              <a:t> de </a:t>
            </a:r>
            <a:r>
              <a:rPr lang="en-US" sz="3300" dirty="0" err="1">
                <a:solidFill>
                  <a:srgbClr val="FA7F08"/>
                </a:solidFill>
                <a:latin typeface="Glacial Indifference Bold"/>
              </a:rPr>
              <a:t>discapacidad</a:t>
            </a:r>
            <a:r>
              <a:rPr lang="en-US" sz="3300" dirty="0">
                <a:solidFill>
                  <a:srgbClr val="FA7F08"/>
                </a:solidFill>
                <a:latin typeface="Glacial Indifference Bold"/>
              </a:rPr>
              <a:t>. Ley 1996 de 2019</a:t>
            </a:r>
            <a:r>
              <a:rPr lang="en-US" sz="3300" dirty="0">
                <a:solidFill>
                  <a:srgbClr val="272030"/>
                </a:solidFill>
                <a:latin typeface="Glacial Indifference"/>
              </a:rPr>
              <a:t>”. Unión </a:t>
            </a:r>
            <a:r>
              <a:rPr lang="en-US" sz="3300" dirty="0" err="1">
                <a:solidFill>
                  <a:srgbClr val="272030"/>
                </a:solidFill>
                <a:latin typeface="Glacial Indifference"/>
              </a:rPr>
              <a:t>Colegiada</a:t>
            </a:r>
            <a:r>
              <a:rPr lang="en-US" sz="3300" dirty="0">
                <a:solidFill>
                  <a:srgbClr val="272030"/>
                </a:solidFill>
                <a:latin typeface="Glacial Indifference"/>
              </a:rPr>
              <a:t> del </a:t>
            </a:r>
            <a:r>
              <a:rPr lang="en-US" sz="3300" dirty="0" err="1">
                <a:solidFill>
                  <a:srgbClr val="272030"/>
                </a:solidFill>
                <a:latin typeface="Glacial Indifference"/>
              </a:rPr>
              <a:t>Notariado</a:t>
            </a:r>
            <a:r>
              <a:rPr lang="en-US" sz="3300" dirty="0">
                <a:solidFill>
                  <a:srgbClr val="272030"/>
                </a:solidFill>
                <a:latin typeface="Glacial Indifference"/>
              </a:rPr>
              <a:t> </a:t>
            </a:r>
            <a:r>
              <a:rPr lang="en-US" sz="3300" dirty="0" err="1">
                <a:solidFill>
                  <a:srgbClr val="272030"/>
                </a:solidFill>
                <a:latin typeface="Glacial Indifference"/>
              </a:rPr>
              <a:t>Colombiano-Procuraduría</a:t>
            </a:r>
            <a:r>
              <a:rPr lang="en-US" sz="3300" dirty="0">
                <a:solidFill>
                  <a:srgbClr val="272030"/>
                </a:solidFill>
                <a:latin typeface="Glacial Indifference"/>
              </a:rPr>
              <a:t> General de la </a:t>
            </a:r>
            <a:r>
              <a:rPr lang="en-US" sz="3300" dirty="0" err="1">
                <a:solidFill>
                  <a:srgbClr val="272030"/>
                </a:solidFill>
                <a:latin typeface="Glacial Indifference"/>
              </a:rPr>
              <a:t>Nación</a:t>
            </a:r>
            <a:r>
              <a:rPr lang="en-US" sz="3300" dirty="0">
                <a:solidFill>
                  <a:srgbClr val="272030"/>
                </a:solidFill>
                <a:latin typeface="Glacial Indifference"/>
              </a:rPr>
              <a:t>-Instituto de </a:t>
            </a:r>
            <a:r>
              <a:rPr lang="en-US" sz="3300" dirty="0" err="1">
                <a:solidFill>
                  <a:srgbClr val="272030"/>
                </a:solidFill>
                <a:latin typeface="Glacial Indifference"/>
              </a:rPr>
              <a:t>Estudios</a:t>
            </a:r>
            <a:r>
              <a:rPr lang="en-US" sz="3300" dirty="0">
                <a:solidFill>
                  <a:srgbClr val="272030"/>
                </a:solidFill>
                <a:latin typeface="Glacial Indifference"/>
              </a:rPr>
              <a:t> del </a:t>
            </a:r>
            <a:r>
              <a:rPr lang="en-US" sz="3300" dirty="0" err="1">
                <a:solidFill>
                  <a:srgbClr val="272030"/>
                </a:solidFill>
                <a:latin typeface="Glacial Indifference"/>
              </a:rPr>
              <a:t>Ministerio</a:t>
            </a:r>
            <a:r>
              <a:rPr lang="en-US" sz="3300" dirty="0">
                <a:solidFill>
                  <a:srgbClr val="272030"/>
                </a:solidFill>
                <a:latin typeface="Glacial Indifference"/>
              </a:rPr>
              <a:t> Público.</a:t>
            </a:r>
          </a:p>
          <a:p>
            <a:pPr marL="712472" lvl="1" indent="-356236" algn="just">
              <a:lnSpc>
                <a:spcPts val="3960"/>
              </a:lnSpc>
              <a:buFont typeface="Arial"/>
              <a:buChar char="•"/>
            </a:pPr>
            <a:r>
              <a:rPr lang="en-US" sz="3300" dirty="0">
                <a:solidFill>
                  <a:srgbClr val="272030"/>
                </a:solidFill>
                <a:latin typeface="Glacial Indifference"/>
              </a:rPr>
              <a:t>https://www.ucnc.com.co/sitio/notarias-un-nuevo-entorno-de-inclusion/</a:t>
            </a:r>
          </a:p>
          <a:p>
            <a:pPr algn="just">
              <a:lnSpc>
                <a:spcPts val="3960"/>
              </a:lnSpc>
            </a:pPr>
            <a:endParaRPr lang="en-US" sz="3300" dirty="0">
              <a:solidFill>
                <a:srgbClr val="272030"/>
              </a:solidFill>
              <a:latin typeface="Glacial Indifference"/>
            </a:endParaRPr>
          </a:p>
          <a:p>
            <a:pPr algn="just">
              <a:lnSpc>
                <a:spcPts val="3960"/>
              </a:lnSpc>
            </a:pPr>
            <a:r>
              <a:rPr lang="en-US" sz="3300" dirty="0">
                <a:solidFill>
                  <a:srgbClr val="272030"/>
                </a:solidFill>
                <a:latin typeface="Glacial Indifference"/>
              </a:rPr>
              <a:t>9. </a:t>
            </a:r>
            <a:r>
              <a:rPr lang="en-US" sz="3300" dirty="0">
                <a:solidFill>
                  <a:srgbClr val="FA7F08"/>
                </a:solidFill>
                <a:latin typeface="Glacial Indifference Bold"/>
              </a:rPr>
              <a:t>La </a:t>
            </a:r>
            <a:r>
              <a:rPr lang="en-US" sz="3300" dirty="0" err="1">
                <a:solidFill>
                  <a:srgbClr val="FA7F08"/>
                </a:solidFill>
                <a:latin typeface="Glacial Indifference Bold"/>
              </a:rPr>
              <a:t>Observación</a:t>
            </a:r>
            <a:r>
              <a:rPr lang="en-US" sz="3300" dirty="0">
                <a:solidFill>
                  <a:srgbClr val="FA7F08"/>
                </a:solidFill>
                <a:latin typeface="Glacial Indifference Bold"/>
              </a:rPr>
              <a:t> General N°. 2 (2014), </a:t>
            </a:r>
            <a:r>
              <a:rPr lang="en-US" sz="3300" dirty="0" err="1">
                <a:solidFill>
                  <a:srgbClr val="FA7F08"/>
                </a:solidFill>
                <a:latin typeface="Glacial Indifference Bold"/>
              </a:rPr>
              <a:t>Artículo</a:t>
            </a:r>
            <a:r>
              <a:rPr lang="en-US" sz="3300" dirty="0">
                <a:solidFill>
                  <a:srgbClr val="FA7F08"/>
                </a:solidFill>
                <a:latin typeface="Glacial Indifference Bold"/>
              </a:rPr>
              <a:t> 9: “</a:t>
            </a:r>
            <a:r>
              <a:rPr lang="en-US" sz="3300" dirty="0" err="1">
                <a:solidFill>
                  <a:srgbClr val="FA7F08"/>
                </a:solidFill>
                <a:latin typeface="Glacial Indifference Bold"/>
              </a:rPr>
              <a:t>Accesibilidad</a:t>
            </a:r>
            <a:r>
              <a:rPr lang="en-US" sz="3300" dirty="0">
                <a:solidFill>
                  <a:srgbClr val="FA7F08"/>
                </a:solidFill>
                <a:latin typeface="Glacial Indifference Bold"/>
              </a:rPr>
              <a:t>”</a:t>
            </a:r>
            <a:r>
              <a:rPr lang="en-US" sz="3300" dirty="0">
                <a:solidFill>
                  <a:srgbClr val="272030"/>
                </a:solidFill>
                <a:latin typeface="Glacial Indifference"/>
              </a:rPr>
              <a:t>. </a:t>
            </a:r>
            <a:r>
              <a:rPr lang="en-US" sz="3300" dirty="0" err="1">
                <a:solidFill>
                  <a:srgbClr val="272030"/>
                </a:solidFill>
                <a:latin typeface="Glacial Indifference"/>
              </a:rPr>
              <a:t>Comité</a:t>
            </a:r>
            <a:r>
              <a:rPr lang="en-US" sz="3300" dirty="0">
                <a:solidFill>
                  <a:srgbClr val="272030"/>
                </a:solidFill>
                <a:latin typeface="Glacial Indifference"/>
              </a:rPr>
              <a:t> </a:t>
            </a:r>
            <a:r>
              <a:rPr lang="en-US" sz="3300" dirty="0" err="1">
                <a:solidFill>
                  <a:srgbClr val="272030"/>
                </a:solidFill>
                <a:latin typeface="Glacial Indifference"/>
              </a:rPr>
              <a:t>sobre</a:t>
            </a:r>
            <a:r>
              <a:rPr lang="en-US" sz="3300" dirty="0">
                <a:solidFill>
                  <a:srgbClr val="272030"/>
                </a:solidFill>
                <a:latin typeface="Glacial Indifference"/>
              </a:rPr>
              <a:t> </a:t>
            </a:r>
            <a:r>
              <a:rPr lang="en-US" sz="3300" dirty="0" err="1">
                <a:solidFill>
                  <a:srgbClr val="272030"/>
                </a:solidFill>
                <a:latin typeface="Glacial Indifference"/>
              </a:rPr>
              <a:t>los</a:t>
            </a:r>
            <a:r>
              <a:rPr lang="en-US" sz="3300" dirty="0">
                <a:solidFill>
                  <a:srgbClr val="272030"/>
                </a:solidFill>
                <a:latin typeface="Glacial Indifference"/>
              </a:rPr>
              <a:t> Derechos de las Personas con </a:t>
            </a:r>
            <a:r>
              <a:rPr lang="en-US" sz="3300" dirty="0" err="1">
                <a:solidFill>
                  <a:srgbClr val="272030"/>
                </a:solidFill>
                <a:latin typeface="Glacial Indifference"/>
              </a:rPr>
              <a:t>Discapacidad</a:t>
            </a:r>
            <a:r>
              <a:rPr lang="en-US" sz="3300" dirty="0">
                <a:solidFill>
                  <a:srgbClr val="272030"/>
                </a:solidFill>
                <a:latin typeface="Glacial Indifference"/>
              </a:rPr>
              <a:t>. </a:t>
            </a:r>
          </a:p>
          <a:p>
            <a:pPr marL="712472" lvl="1" indent="-356236" algn="just">
              <a:lnSpc>
                <a:spcPts val="3960"/>
              </a:lnSpc>
              <a:buFont typeface="Arial"/>
              <a:buChar char="•"/>
            </a:pPr>
            <a:r>
              <a:rPr lang="en-US" sz="3300" dirty="0">
                <a:solidFill>
                  <a:srgbClr val="272030"/>
                </a:solidFill>
                <a:latin typeface="Glacial Indifference"/>
              </a:rPr>
              <a:t>http://www.convenciondiscapacidad.es/wp-content/uploads/2019/01/Observacion-2-Art%C3%ADculo-9-Accesibilidad.pdf</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65348" y="8364633"/>
            <a:ext cx="5194796" cy="52078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9526" y="8364633"/>
            <a:ext cx="5194796" cy="520781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5064" y="-3080986"/>
            <a:ext cx="5194796" cy="520781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56424" y="-3080986"/>
            <a:ext cx="5194796" cy="5207815"/>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63444" y="2657475"/>
            <a:ext cx="16361113" cy="5107167"/>
          </a:xfrm>
          <a:prstGeom prst="rect">
            <a:avLst/>
          </a:prstGeom>
        </p:spPr>
        <p:txBody>
          <a:bodyPr lIns="0" tIns="0" rIns="0" bIns="0" rtlCol="0" anchor="t">
            <a:spAutoFit/>
          </a:bodyPr>
          <a:lstStyle/>
          <a:p>
            <a:pPr algn="just">
              <a:lnSpc>
                <a:spcPts val="3960"/>
              </a:lnSpc>
            </a:pPr>
            <a:r>
              <a:rPr lang="en-US" sz="3300" dirty="0">
                <a:solidFill>
                  <a:srgbClr val="272030"/>
                </a:solidFill>
                <a:latin typeface="Glacial Indifference"/>
              </a:rPr>
              <a:t>10. El </a:t>
            </a:r>
            <a:r>
              <a:rPr lang="en-US" sz="3300" dirty="0" err="1">
                <a:solidFill>
                  <a:srgbClr val="272030"/>
                </a:solidFill>
                <a:latin typeface="Glacial Indifference"/>
              </a:rPr>
              <a:t>documento</a:t>
            </a:r>
            <a:r>
              <a:rPr lang="en-US" sz="3300" dirty="0">
                <a:solidFill>
                  <a:srgbClr val="272030"/>
                </a:solidFill>
                <a:latin typeface="Glacial Indifference"/>
              </a:rPr>
              <a:t>: “</a:t>
            </a:r>
            <a:r>
              <a:rPr lang="en-US" sz="3300" dirty="0" err="1">
                <a:solidFill>
                  <a:srgbClr val="FA7F08"/>
                </a:solidFill>
                <a:latin typeface="Glacial Indifference Bold"/>
              </a:rPr>
              <a:t>Guía</a:t>
            </a:r>
            <a:r>
              <a:rPr lang="en-US" sz="3300" dirty="0">
                <a:solidFill>
                  <a:srgbClr val="FA7F08"/>
                </a:solidFill>
                <a:latin typeface="Glacial Indifference Bold"/>
              </a:rPr>
              <a:t> Notarial de </a:t>
            </a:r>
            <a:r>
              <a:rPr lang="en-US" sz="3300" dirty="0" err="1">
                <a:solidFill>
                  <a:srgbClr val="FA7F08"/>
                </a:solidFill>
                <a:latin typeface="Glacial Indifference Bold"/>
              </a:rPr>
              <a:t>Buenas</a:t>
            </a:r>
            <a:r>
              <a:rPr lang="en-US" sz="3300" dirty="0">
                <a:solidFill>
                  <a:srgbClr val="FA7F08"/>
                </a:solidFill>
                <a:latin typeface="Glacial Indifference Bold"/>
              </a:rPr>
              <a:t> </a:t>
            </a:r>
            <a:r>
              <a:rPr lang="en-US" sz="3300" dirty="0" err="1">
                <a:solidFill>
                  <a:srgbClr val="FA7F08"/>
                </a:solidFill>
                <a:latin typeface="Glacial Indifference Bold"/>
              </a:rPr>
              <a:t>Prácticas</a:t>
            </a:r>
            <a:r>
              <a:rPr lang="en-US" sz="3300" dirty="0">
                <a:solidFill>
                  <a:srgbClr val="FA7F08"/>
                </a:solidFill>
                <a:latin typeface="Glacial Indifference Bold"/>
              </a:rPr>
              <a:t> para Personas con </a:t>
            </a:r>
            <a:r>
              <a:rPr lang="en-US" sz="3300" dirty="0" err="1">
                <a:solidFill>
                  <a:srgbClr val="FA7F08"/>
                </a:solidFill>
                <a:latin typeface="Glacial Indifference Bold"/>
              </a:rPr>
              <a:t>Discapacidad</a:t>
            </a:r>
            <a:r>
              <a:rPr lang="en-US" sz="3300" dirty="0">
                <a:solidFill>
                  <a:srgbClr val="FA7F08"/>
                </a:solidFill>
                <a:latin typeface="Glacial Indifference Bold"/>
              </a:rPr>
              <a:t>-El </a:t>
            </a:r>
            <a:r>
              <a:rPr lang="en-US" sz="3300" dirty="0" err="1">
                <a:solidFill>
                  <a:srgbClr val="FA7F08"/>
                </a:solidFill>
                <a:latin typeface="Glacial Indifference Bold"/>
              </a:rPr>
              <a:t>Notario</a:t>
            </a:r>
            <a:r>
              <a:rPr lang="en-US" sz="3300" dirty="0">
                <a:solidFill>
                  <a:srgbClr val="FA7F08"/>
                </a:solidFill>
                <a:latin typeface="Glacial Indifference Bold"/>
              </a:rPr>
              <a:t> </a:t>
            </a:r>
            <a:r>
              <a:rPr lang="en-US" sz="3300" dirty="0" err="1">
                <a:solidFill>
                  <a:srgbClr val="FA7F08"/>
                </a:solidFill>
                <a:latin typeface="Glacial Indifference Bold"/>
              </a:rPr>
              <a:t>como</a:t>
            </a:r>
            <a:r>
              <a:rPr lang="en-US" sz="3300" dirty="0">
                <a:solidFill>
                  <a:srgbClr val="FA7F08"/>
                </a:solidFill>
                <a:latin typeface="Glacial Indifference Bold"/>
              </a:rPr>
              <a:t> </a:t>
            </a:r>
            <a:r>
              <a:rPr lang="en-US" sz="3300" dirty="0" err="1">
                <a:solidFill>
                  <a:srgbClr val="FA7F08"/>
                </a:solidFill>
                <a:latin typeface="Glacial Indifference Bold"/>
              </a:rPr>
              <a:t>Apoyo</a:t>
            </a:r>
            <a:r>
              <a:rPr lang="en-US" sz="3300" dirty="0">
                <a:solidFill>
                  <a:srgbClr val="FA7F08"/>
                </a:solidFill>
                <a:latin typeface="Glacial Indifference Bold"/>
              </a:rPr>
              <a:t> </a:t>
            </a:r>
            <a:r>
              <a:rPr lang="en-US" sz="3300" dirty="0" err="1">
                <a:solidFill>
                  <a:srgbClr val="FA7F08"/>
                </a:solidFill>
                <a:latin typeface="Glacial Indifference Bold"/>
              </a:rPr>
              <a:t>Institucional</a:t>
            </a:r>
            <a:r>
              <a:rPr lang="en-US" sz="3300" dirty="0">
                <a:solidFill>
                  <a:srgbClr val="FA7F08"/>
                </a:solidFill>
                <a:latin typeface="Glacial Indifference Bold"/>
              </a:rPr>
              <a:t> y </a:t>
            </a:r>
            <a:r>
              <a:rPr lang="en-US" sz="3300" dirty="0" err="1">
                <a:solidFill>
                  <a:srgbClr val="FA7F08"/>
                </a:solidFill>
                <a:latin typeface="Glacial Indifference Bold"/>
              </a:rPr>
              <a:t>Autoridad</a:t>
            </a:r>
            <a:r>
              <a:rPr lang="en-US" sz="3300" dirty="0">
                <a:solidFill>
                  <a:srgbClr val="FA7F08"/>
                </a:solidFill>
                <a:latin typeface="Glacial Indifference Bold"/>
              </a:rPr>
              <a:t> </a:t>
            </a:r>
            <a:r>
              <a:rPr lang="en-US" sz="3300" dirty="0" err="1">
                <a:solidFill>
                  <a:srgbClr val="FA7F08"/>
                </a:solidFill>
                <a:latin typeface="Glacial Indifference Bold"/>
              </a:rPr>
              <a:t>Pública</a:t>
            </a:r>
            <a:r>
              <a:rPr lang="en-US" sz="3300" dirty="0">
                <a:solidFill>
                  <a:srgbClr val="272030"/>
                </a:solidFill>
                <a:latin typeface="Glacial Indifference"/>
              </a:rPr>
              <a:t>”. </a:t>
            </a:r>
            <a:r>
              <a:rPr lang="en-US" sz="3300" dirty="0" err="1">
                <a:solidFill>
                  <a:srgbClr val="272030"/>
                </a:solidFill>
                <a:latin typeface="Glacial Indifference"/>
              </a:rPr>
              <a:t>Comisión</a:t>
            </a:r>
            <a:r>
              <a:rPr lang="en-US" sz="3300" dirty="0">
                <a:solidFill>
                  <a:srgbClr val="272030"/>
                </a:solidFill>
                <a:latin typeface="Glacial Indifference"/>
              </a:rPr>
              <a:t> de Derechos Humanos, Unión </a:t>
            </a:r>
            <a:r>
              <a:rPr lang="en-US" sz="3300" dirty="0" err="1">
                <a:solidFill>
                  <a:srgbClr val="272030"/>
                </a:solidFill>
                <a:latin typeface="Glacial Indifference"/>
              </a:rPr>
              <a:t>Internacional</a:t>
            </a:r>
            <a:r>
              <a:rPr lang="en-US" sz="3300" dirty="0">
                <a:solidFill>
                  <a:srgbClr val="272030"/>
                </a:solidFill>
                <a:latin typeface="Glacial Indifference"/>
              </a:rPr>
              <a:t> del </a:t>
            </a:r>
            <a:r>
              <a:rPr lang="en-US" sz="3300" dirty="0" err="1">
                <a:solidFill>
                  <a:srgbClr val="272030"/>
                </a:solidFill>
                <a:latin typeface="Glacial Indifference"/>
              </a:rPr>
              <a:t>Notariado</a:t>
            </a:r>
            <a:r>
              <a:rPr lang="en-US" sz="3300" dirty="0">
                <a:solidFill>
                  <a:srgbClr val="272030"/>
                </a:solidFill>
                <a:latin typeface="Glacial Indifference"/>
              </a:rPr>
              <a:t>.</a:t>
            </a:r>
          </a:p>
          <a:p>
            <a:pPr marL="712472" lvl="1" indent="-356236" algn="just">
              <a:lnSpc>
                <a:spcPts val="3960"/>
              </a:lnSpc>
              <a:buFont typeface="Arial"/>
              <a:buChar char="•"/>
            </a:pPr>
            <a:r>
              <a:rPr lang="en-US" sz="3300" dirty="0">
                <a:solidFill>
                  <a:srgbClr val="272030"/>
                </a:solidFill>
                <a:latin typeface="Glacial Indifference"/>
              </a:rPr>
              <a:t>https://www.uinl.org/documents/20181/339555/ANM_CGK-10-6-CDH+Guia-ESP/283f8ae1-da62-4e72-ab3e-b96fec0caaec</a:t>
            </a:r>
          </a:p>
          <a:p>
            <a:pPr algn="just">
              <a:lnSpc>
                <a:spcPts val="3960"/>
              </a:lnSpc>
            </a:pPr>
            <a:endParaRPr lang="en-US" sz="3300" dirty="0">
              <a:solidFill>
                <a:srgbClr val="272030"/>
              </a:solidFill>
              <a:latin typeface="Glacial Indifference"/>
            </a:endParaRPr>
          </a:p>
          <a:p>
            <a:pPr algn="just">
              <a:lnSpc>
                <a:spcPts val="3960"/>
              </a:lnSpc>
            </a:pPr>
            <a:r>
              <a:rPr lang="en-US" sz="3300" dirty="0">
                <a:solidFill>
                  <a:srgbClr val="272030"/>
                </a:solidFill>
                <a:latin typeface="Glacial Indifference"/>
              </a:rPr>
              <a:t>11. El </a:t>
            </a:r>
            <a:r>
              <a:rPr lang="en-US" sz="3300" dirty="0" err="1">
                <a:solidFill>
                  <a:srgbClr val="272030"/>
                </a:solidFill>
                <a:latin typeface="Glacial Indifference"/>
              </a:rPr>
              <a:t>documento</a:t>
            </a:r>
            <a:r>
              <a:rPr lang="en-US" sz="3300" dirty="0">
                <a:solidFill>
                  <a:srgbClr val="272030"/>
                </a:solidFill>
                <a:latin typeface="Glacial Indifference"/>
              </a:rPr>
              <a:t>: “</a:t>
            </a:r>
            <a:r>
              <a:rPr lang="en-US" sz="3300" dirty="0" err="1">
                <a:solidFill>
                  <a:srgbClr val="FA7F08"/>
                </a:solidFill>
                <a:latin typeface="Glacial Indifference Bold"/>
              </a:rPr>
              <a:t>Capacidad</a:t>
            </a:r>
            <a:r>
              <a:rPr lang="en-US" sz="3300" dirty="0">
                <a:solidFill>
                  <a:srgbClr val="FA7F08"/>
                </a:solidFill>
                <a:latin typeface="Glacial Indifference Bold"/>
              </a:rPr>
              <a:t> Legal de las Personas con </a:t>
            </a:r>
            <a:r>
              <a:rPr lang="en-US" sz="3300" dirty="0" err="1">
                <a:solidFill>
                  <a:srgbClr val="FA7F08"/>
                </a:solidFill>
                <a:latin typeface="Glacial Indifference Bold"/>
              </a:rPr>
              <a:t>Discapacidad</a:t>
            </a:r>
            <a:r>
              <a:rPr lang="en-US" sz="3300" dirty="0">
                <a:solidFill>
                  <a:srgbClr val="272030"/>
                </a:solidFill>
                <a:latin typeface="Glacial Indifference"/>
              </a:rPr>
              <a:t>”. </a:t>
            </a:r>
            <a:r>
              <a:rPr lang="en-US" sz="3300" dirty="0" err="1">
                <a:solidFill>
                  <a:srgbClr val="272030"/>
                </a:solidFill>
                <a:latin typeface="Glacial Indifference"/>
              </a:rPr>
              <a:t>Ministerio</a:t>
            </a:r>
            <a:r>
              <a:rPr lang="en-US" sz="3300" dirty="0">
                <a:solidFill>
                  <a:srgbClr val="272030"/>
                </a:solidFill>
                <a:latin typeface="Glacial Indifference"/>
              </a:rPr>
              <a:t> de Justicia y del Derecho.</a:t>
            </a:r>
          </a:p>
          <a:p>
            <a:pPr marL="712472" lvl="1" indent="-356236" algn="just">
              <a:lnSpc>
                <a:spcPts val="3960"/>
              </a:lnSpc>
              <a:buFont typeface="Arial"/>
              <a:buChar char="•"/>
            </a:pPr>
            <a:r>
              <a:rPr lang="en-US" sz="3300" dirty="0">
                <a:solidFill>
                  <a:srgbClr val="272030"/>
                </a:solidFill>
                <a:latin typeface="Glacial Indifference"/>
              </a:rPr>
              <a:t>https://www.minjusticia.gov.co/Sala-de-prensa/PublicacionesMinJusticia/Capacidad%20legal%20DISCAPACIDADv3.0.pdf</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65348" y="8364633"/>
            <a:ext cx="5194796" cy="52078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9526" y="8364633"/>
            <a:ext cx="5194796" cy="520781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5064" y="-3080986"/>
            <a:ext cx="5194796" cy="520781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56424" y="-3080986"/>
            <a:ext cx="5194796" cy="520781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807965"/>
            <a:chOff x="0" y="0"/>
            <a:chExt cx="6186311" cy="1405529"/>
          </a:xfrm>
        </p:grpSpPr>
        <p:sp>
          <p:nvSpPr>
            <p:cNvPr id="3" name="Freeform 3"/>
            <p:cNvSpPr/>
            <p:nvPr/>
          </p:nvSpPr>
          <p:spPr>
            <a:xfrm>
              <a:off x="0" y="0"/>
              <a:ext cx="6186311" cy="1405529"/>
            </a:xfrm>
            <a:custGeom>
              <a:avLst/>
              <a:gdLst/>
              <a:ahLst/>
              <a:cxnLst/>
              <a:rect l="l" t="t" r="r" b="b"/>
              <a:pathLst>
                <a:path w="6186311" h="1405529">
                  <a:moveTo>
                    <a:pt x="0" y="0"/>
                  </a:moveTo>
                  <a:lnTo>
                    <a:pt x="6186311" y="0"/>
                  </a:lnTo>
                  <a:lnTo>
                    <a:pt x="6186311" y="1405529"/>
                  </a:lnTo>
                  <a:lnTo>
                    <a:pt x="0" y="1405529"/>
                  </a:lnTo>
                  <a:close/>
                </a:path>
              </a:pathLst>
            </a:custGeom>
            <a:solidFill>
              <a:srgbClr val="FA7F0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TextBox 4"/>
          <p:cNvSpPr txBox="1"/>
          <p:nvPr/>
        </p:nvSpPr>
        <p:spPr>
          <a:xfrm>
            <a:off x="514350" y="653529"/>
            <a:ext cx="17259300" cy="2154436"/>
          </a:xfrm>
          <a:prstGeom prst="rect">
            <a:avLst/>
          </a:prstGeom>
        </p:spPr>
        <p:txBody>
          <a:bodyPr lIns="0" tIns="0" rIns="0" bIns="0" rtlCol="0" anchor="t">
            <a:spAutoFit/>
          </a:bodyPr>
          <a:lstStyle/>
          <a:p>
            <a:pPr algn="ctr">
              <a:lnSpc>
                <a:spcPts val="5554"/>
              </a:lnSpc>
            </a:pPr>
            <a:r>
              <a:rPr lang="es-CO" sz="5400" kern="0" cap="small" dirty="0">
                <a:solidFill>
                  <a:srgbClr val="002060"/>
                </a:solidFill>
                <a:latin typeface="Gill Sans" panose="020B0604020202020204" charset="0"/>
                <a:cs typeface="Arial"/>
                <a:sym typeface="Arial"/>
              </a:rPr>
              <a:t>Auto AC-253 de 31 de enero de 2020. M.P. Aroldo Wilson Quiroz Monsalvo</a:t>
            </a:r>
          </a:p>
          <a:p>
            <a:pPr marL="0" marR="0" lvl="0" indent="0" algn="ctr" defTabSz="914400" rtl="0" eaLnBrk="1" fontAlgn="auto" latinLnBrk="0" hangingPunct="1">
              <a:lnSpc>
                <a:spcPts val="5554"/>
              </a:lnSpc>
              <a:spcBef>
                <a:spcPct val="0"/>
              </a:spcBef>
              <a:spcAft>
                <a:spcPts val="0"/>
              </a:spcAft>
              <a:buClrTx/>
              <a:buSzTx/>
              <a:buFontTx/>
              <a:buNone/>
              <a:tabLst/>
              <a:defRPr/>
            </a:pPr>
            <a:endParaRPr kumimoji="0" lang="en-US" sz="5049" b="0" i="0" u="none" strike="noStrike" kern="1200" cap="none" spc="0" normalizeH="0" baseline="0" noProof="0" dirty="0">
              <a:ln>
                <a:noFill/>
              </a:ln>
              <a:solidFill>
                <a:srgbClr val="FFFFFF"/>
              </a:solidFill>
              <a:effectLst/>
              <a:uLnTx/>
              <a:uFillTx/>
              <a:latin typeface="Glacial Indifference"/>
              <a:ea typeface="+mn-ea"/>
              <a:cs typeface="+mn-cs"/>
            </a:endParaRPr>
          </a:p>
        </p:txBody>
      </p:sp>
      <p:sp>
        <p:nvSpPr>
          <p:cNvPr id="5" name="TextBox 5"/>
          <p:cNvSpPr txBox="1"/>
          <p:nvPr/>
        </p:nvSpPr>
        <p:spPr>
          <a:xfrm>
            <a:off x="1247414" y="3467100"/>
            <a:ext cx="15793172" cy="6924973"/>
          </a:xfrm>
          <a:prstGeom prst="rect">
            <a:avLst/>
          </a:prstGeom>
        </p:spPr>
        <p:txBody>
          <a:bodyPr lIns="0" tIns="0" rIns="0" bIns="0" rtlCol="0" anchor="t">
            <a:spAutoFit/>
          </a:bodyPr>
          <a:lstStyle/>
          <a:p>
            <a:pPr marL="588326" lvl="1" algn="just">
              <a:lnSpc>
                <a:spcPts val="5994"/>
              </a:lnSpc>
            </a:pPr>
            <a:r>
              <a:rPr lang="es-CO" sz="4400" kern="0" dirty="0">
                <a:solidFill>
                  <a:srgbClr val="002060"/>
                </a:solidFill>
                <a:latin typeface="Gill Sans" panose="020B0604020202020204" charset="0"/>
                <a:cs typeface="Arial"/>
                <a:sym typeface="Arial"/>
              </a:rPr>
              <a:t>“</a:t>
            </a:r>
            <a:r>
              <a:rPr lang="es-CO" sz="4400" i="1" kern="0" dirty="0">
                <a:solidFill>
                  <a:srgbClr val="002060"/>
                </a:solidFill>
                <a:latin typeface="Gill Sans" panose="020B0604020202020204" charset="0"/>
                <a:cs typeface="Arial"/>
                <a:sym typeface="Arial"/>
              </a:rPr>
              <a:t>La Ley 1996 de 2019 optó por </a:t>
            </a:r>
            <a:r>
              <a:rPr lang="es-CO" sz="4400" b="1" i="1" kern="0" dirty="0">
                <a:solidFill>
                  <a:schemeClr val="accent6">
                    <a:lumMod val="75000"/>
                  </a:schemeClr>
                </a:solidFill>
                <a:effectLst>
                  <a:outerShdw blurRad="38100" dist="38100" dir="2700000" algn="tl">
                    <a:srgbClr val="000000">
                      <a:alpha val="43137"/>
                    </a:srgbClr>
                  </a:outerShdw>
                </a:effectLst>
                <a:latin typeface="Gill Sans" panose="020B0604020202020204" charset="0"/>
                <a:cs typeface="Arial"/>
                <a:sym typeface="Arial"/>
              </a:rPr>
              <a:t>el modelo social </a:t>
            </a:r>
            <a:r>
              <a:rPr lang="es-CO" sz="4400" i="1" kern="0" dirty="0">
                <a:solidFill>
                  <a:srgbClr val="002060"/>
                </a:solidFill>
                <a:latin typeface="Gill Sans" panose="020B0604020202020204" charset="0"/>
                <a:cs typeface="Arial"/>
                <a:sym typeface="Arial"/>
              </a:rPr>
              <a:t>de regulación de los aspectos atinentes a las personas mayores de edad con discapacidad, pues ya no concibe este tipo de sujetos como improductivos o ajenos al funcionamiento de la sociedad </a:t>
            </a:r>
            <a:r>
              <a:rPr lang="es-CO" sz="4400" b="1" i="1" kern="0" dirty="0">
                <a:solidFill>
                  <a:srgbClr val="002060"/>
                </a:solidFill>
                <a:latin typeface="Gill Sans" panose="020B0604020202020204" charset="0"/>
                <a:cs typeface="Arial"/>
                <a:sym typeface="Arial"/>
              </a:rPr>
              <a:t>(modelo de prescindencia) </a:t>
            </a:r>
            <a:r>
              <a:rPr lang="es-CO" sz="4400" i="1" kern="0" dirty="0">
                <a:solidFill>
                  <a:srgbClr val="002060"/>
                </a:solidFill>
                <a:latin typeface="Gill Sans" panose="020B0604020202020204" charset="0"/>
                <a:cs typeface="Arial"/>
                <a:sym typeface="Arial"/>
              </a:rPr>
              <a:t>ni mucho menos enfermos o demandantes de curación médica </a:t>
            </a:r>
            <a:r>
              <a:rPr lang="es-CO" sz="4400" b="1" i="1" kern="0" dirty="0">
                <a:solidFill>
                  <a:srgbClr val="002060"/>
                </a:solidFill>
                <a:latin typeface="Gill Sans" panose="020B0604020202020204" charset="0"/>
                <a:cs typeface="Arial"/>
                <a:sym typeface="Arial"/>
              </a:rPr>
              <a:t>(rehabilitador), </a:t>
            </a:r>
            <a:r>
              <a:rPr lang="es-CO" sz="4400" i="1" kern="0" dirty="0">
                <a:solidFill>
                  <a:srgbClr val="002060"/>
                </a:solidFill>
                <a:latin typeface="Gill Sans" panose="020B0604020202020204" charset="0"/>
                <a:cs typeface="Arial"/>
                <a:sym typeface="Arial"/>
              </a:rPr>
              <a:t>sino como personas que pueden servir a la sociedad</a:t>
            </a:r>
            <a:r>
              <a:rPr lang="es-CO" sz="4400" kern="0" dirty="0">
                <a:solidFill>
                  <a:srgbClr val="002060"/>
                </a:solidFill>
                <a:latin typeface="Gill Sans" panose="020B0604020202020204" charset="0"/>
                <a:cs typeface="Arial"/>
                <a:sym typeface="Arial"/>
              </a:rPr>
              <a:t>…”.</a:t>
            </a:r>
          </a:p>
          <a:p>
            <a:pPr marL="588326" marR="0" lvl="1" algn="just" defTabSz="914400" rtl="0" eaLnBrk="1" fontAlgn="auto" latinLnBrk="0" hangingPunct="1">
              <a:lnSpc>
                <a:spcPts val="5994"/>
              </a:lnSpc>
              <a:spcBef>
                <a:spcPts val="0"/>
              </a:spcBef>
              <a:spcAft>
                <a:spcPts val="0"/>
              </a:spcAft>
              <a:buClrTx/>
              <a:buSzTx/>
              <a:tabLst/>
              <a:defRPr/>
            </a:pPr>
            <a:endParaRPr kumimoji="0" lang="en-US" sz="5449" b="0" i="0" u="none" strike="noStrike" kern="1200" cap="none" spc="0" normalizeH="0" baseline="0" noProof="0" dirty="0">
              <a:ln>
                <a:noFill/>
              </a:ln>
              <a:solidFill>
                <a:srgbClr val="27203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19213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47875"/>
            <a:ext cx="16361113" cy="6286977"/>
          </a:xfrm>
          <a:prstGeom prst="rect">
            <a:avLst/>
          </a:prstGeom>
        </p:spPr>
        <p:txBody>
          <a:bodyPr lIns="0" tIns="0" rIns="0" bIns="0" rtlCol="0" anchor="t">
            <a:spAutoFit/>
          </a:bodyPr>
          <a:lstStyle/>
          <a:p>
            <a:pPr algn="just">
              <a:lnSpc>
                <a:spcPts val="4080"/>
              </a:lnSpc>
            </a:pPr>
            <a:r>
              <a:rPr lang="en-US" sz="3400" dirty="0">
                <a:solidFill>
                  <a:srgbClr val="272030"/>
                </a:solidFill>
                <a:latin typeface="Glacial Indifference"/>
              </a:rPr>
              <a:t>12. </a:t>
            </a:r>
            <a:r>
              <a:rPr lang="en-US" sz="3400" dirty="0" err="1">
                <a:solidFill>
                  <a:srgbClr val="FA7F08"/>
                </a:solidFill>
                <a:latin typeface="Glacial Indifference Bold"/>
              </a:rPr>
              <a:t>Resolución</a:t>
            </a:r>
            <a:r>
              <a:rPr lang="en-US" sz="3400" dirty="0">
                <a:solidFill>
                  <a:srgbClr val="FA7F08"/>
                </a:solidFill>
                <a:latin typeface="Glacial Indifference Bold"/>
              </a:rPr>
              <a:t> N°. 113 de 31 de </a:t>
            </a:r>
            <a:r>
              <a:rPr lang="en-US" sz="3400" dirty="0" err="1">
                <a:solidFill>
                  <a:srgbClr val="FA7F08"/>
                </a:solidFill>
                <a:latin typeface="Glacial Indifference Bold"/>
              </a:rPr>
              <a:t>enero</a:t>
            </a:r>
            <a:r>
              <a:rPr lang="en-US" sz="3400" dirty="0">
                <a:solidFill>
                  <a:srgbClr val="FA7F08"/>
                </a:solidFill>
                <a:latin typeface="Glacial Indifference Bold"/>
              </a:rPr>
              <a:t> de 2020 del </a:t>
            </a:r>
            <a:r>
              <a:rPr lang="en-US" sz="3400" dirty="0" err="1">
                <a:solidFill>
                  <a:srgbClr val="FA7F08"/>
                </a:solidFill>
                <a:latin typeface="Glacial Indifference Bold"/>
              </a:rPr>
              <a:t>Ministerio</a:t>
            </a:r>
            <a:r>
              <a:rPr lang="en-US" sz="3400" dirty="0">
                <a:solidFill>
                  <a:srgbClr val="FA7F08"/>
                </a:solidFill>
                <a:latin typeface="Glacial Indifference Bold"/>
              </a:rPr>
              <a:t> de </a:t>
            </a:r>
            <a:r>
              <a:rPr lang="en-US" sz="3400" dirty="0" err="1">
                <a:solidFill>
                  <a:srgbClr val="FA7F08"/>
                </a:solidFill>
                <a:latin typeface="Glacial Indifference Bold"/>
              </a:rPr>
              <a:t>Salud</a:t>
            </a:r>
            <a:r>
              <a:rPr lang="en-US" sz="3400" dirty="0">
                <a:solidFill>
                  <a:srgbClr val="FA7F08"/>
                </a:solidFill>
                <a:latin typeface="Glacial Indifference Bold"/>
              </a:rPr>
              <a:t> y </a:t>
            </a:r>
            <a:r>
              <a:rPr lang="en-US" sz="3400" dirty="0" err="1">
                <a:solidFill>
                  <a:srgbClr val="FA7F08"/>
                </a:solidFill>
                <a:latin typeface="Glacial Indifference Bold"/>
              </a:rPr>
              <a:t>Protección</a:t>
            </a:r>
            <a:r>
              <a:rPr lang="en-US" sz="3400" dirty="0">
                <a:solidFill>
                  <a:srgbClr val="FA7F08"/>
                </a:solidFill>
                <a:latin typeface="Glacial Indifference Bold"/>
              </a:rPr>
              <a:t> Social</a:t>
            </a:r>
            <a:r>
              <a:rPr lang="en-US" sz="3400" dirty="0">
                <a:solidFill>
                  <a:srgbClr val="272030"/>
                </a:solidFill>
                <a:latin typeface="Glacial Indifference"/>
              </a:rPr>
              <a:t>: “Por la </a:t>
            </a:r>
            <a:r>
              <a:rPr lang="en-US" sz="3400" dirty="0" err="1">
                <a:solidFill>
                  <a:srgbClr val="272030"/>
                </a:solidFill>
                <a:latin typeface="Glacial Indifference"/>
              </a:rPr>
              <a:t>cual</a:t>
            </a:r>
            <a:r>
              <a:rPr lang="en-US" sz="3400" dirty="0">
                <a:solidFill>
                  <a:srgbClr val="272030"/>
                </a:solidFill>
                <a:latin typeface="Glacial Indifference"/>
              </a:rPr>
              <a:t> se </a:t>
            </a:r>
            <a:r>
              <a:rPr lang="en-US" sz="3400" dirty="0" err="1">
                <a:solidFill>
                  <a:srgbClr val="272030"/>
                </a:solidFill>
                <a:latin typeface="Glacial Indifference"/>
              </a:rPr>
              <a:t>dictan</a:t>
            </a:r>
            <a:r>
              <a:rPr lang="en-US" sz="3400" dirty="0">
                <a:solidFill>
                  <a:srgbClr val="272030"/>
                </a:solidFill>
                <a:latin typeface="Glacial Indifference"/>
              </a:rPr>
              <a:t> </a:t>
            </a:r>
            <a:r>
              <a:rPr lang="en-US" sz="3400" dirty="0" err="1">
                <a:solidFill>
                  <a:srgbClr val="272030"/>
                </a:solidFill>
                <a:latin typeface="Glacial Indifference"/>
              </a:rPr>
              <a:t>disposiciones</a:t>
            </a:r>
            <a:r>
              <a:rPr lang="en-US" sz="3400" dirty="0">
                <a:solidFill>
                  <a:srgbClr val="272030"/>
                </a:solidFill>
                <a:latin typeface="Glacial Indifference"/>
              </a:rPr>
              <a:t> </a:t>
            </a:r>
            <a:r>
              <a:rPr lang="en-US" sz="3400" dirty="0" err="1">
                <a:solidFill>
                  <a:srgbClr val="272030"/>
                </a:solidFill>
                <a:latin typeface="Glacial Indifference"/>
              </a:rPr>
              <a:t>en</a:t>
            </a:r>
            <a:r>
              <a:rPr lang="en-US" sz="3400" dirty="0">
                <a:solidFill>
                  <a:srgbClr val="272030"/>
                </a:solidFill>
                <a:latin typeface="Glacial Indifference"/>
              </a:rPr>
              <a:t> </a:t>
            </a:r>
            <a:r>
              <a:rPr lang="en-US" sz="3400" dirty="0" err="1">
                <a:solidFill>
                  <a:srgbClr val="272030"/>
                </a:solidFill>
                <a:latin typeface="Glacial Indifference"/>
              </a:rPr>
              <a:t>relación</a:t>
            </a:r>
            <a:r>
              <a:rPr lang="en-US" sz="3400" dirty="0">
                <a:solidFill>
                  <a:srgbClr val="272030"/>
                </a:solidFill>
                <a:latin typeface="Glacial Indifference"/>
              </a:rPr>
              <a:t> con la </a:t>
            </a:r>
            <a:r>
              <a:rPr lang="en-US" sz="3400" dirty="0" err="1">
                <a:solidFill>
                  <a:srgbClr val="272030"/>
                </a:solidFill>
                <a:latin typeface="Glacial Indifference"/>
              </a:rPr>
              <a:t>certificación</a:t>
            </a:r>
            <a:r>
              <a:rPr lang="en-US" sz="3400" dirty="0">
                <a:solidFill>
                  <a:srgbClr val="272030"/>
                </a:solidFill>
                <a:latin typeface="Glacial Indifference"/>
              </a:rPr>
              <a:t> de </a:t>
            </a:r>
            <a:r>
              <a:rPr lang="en-US" sz="3400" dirty="0" err="1">
                <a:solidFill>
                  <a:srgbClr val="272030"/>
                </a:solidFill>
                <a:latin typeface="Glacial Indifference"/>
              </a:rPr>
              <a:t>Discapacidad</a:t>
            </a:r>
            <a:r>
              <a:rPr lang="en-US" sz="3400" dirty="0">
                <a:solidFill>
                  <a:srgbClr val="272030"/>
                </a:solidFill>
                <a:latin typeface="Glacial Indifference"/>
              </a:rPr>
              <a:t> y </a:t>
            </a:r>
            <a:r>
              <a:rPr lang="en-US" sz="3400" dirty="0" err="1">
                <a:solidFill>
                  <a:srgbClr val="272030"/>
                </a:solidFill>
                <a:latin typeface="Glacial Indifference"/>
              </a:rPr>
              <a:t>el</a:t>
            </a:r>
            <a:r>
              <a:rPr lang="en-US" sz="3400" dirty="0">
                <a:solidFill>
                  <a:srgbClr val="272030"/>
                </a:solidFill>
                <a:latin typeface="Glacial Indifference"/>
              </a:rPr>
              <a:t> </a:t>
            </a:r>
            <a:r>
              <a:rPr lang="en-US" sz="3400" dirty="0" err="1">
                <a:solidFill>
                  <a:srgbClr val="272030"/>
                </a:solidFill>
                <a:latin typeface="Glacial Indifference"/>
              </a:rPr>
              <a:t>Registro</a:t>
            </a:r>
            <a:r>
              <a:rPr lang="en-US" sz="3400" dirty="0">
                <a:solidFill>
                  <a:srgbClr val="272030"/>
                </a:solidFill>
                <a:latin typeface="Glacial Indifference"/>
              </a:rPr>
              <a:t> de </a:t>
            </a:r>
            <a:r>
              <a:rPr lang="en-US" sz="3400" dirty="0" err="1">
                <a:solidFill>
                  <a:srgbClr val="272030"/>
                </a:solidFill>
                <a:latin typeface="Glacial Indifference"/>
              </a:rPr>
              <a:t>Localización</a:t>
            </a:r>
            <a:r>
              <a:rPr lang="en-US" sz="3400" dirty="0">
                <a:solidFill>
                  <a:srgbClr val="272030"/>
                </a:solidFill>
                <a:latin typeface="Glacial Indifference"/>
              </a:rPr>
              <a:t> y </a:t>
            </a:r>
            <a:r>
              <a:rPr lang="en-US" sz="3400" dirty="0" err="1">
                <a:solidFill>
                  <a:srgbClr val="272030"/>
                </a:solidFill>
                <a:latin typeface="Glacial Indifference"/>
              </a:rPr>
              <a:t>Caracterización</a:t>
            </a:r>
            <a:r>
              <a:rPr lang="en-US" sz="3400" dirty="0">
                <a:solidFill>
                  <a:srgbClr val="272030"/>
                </a:solidFill>
                <a:latin typeface="Glacial Indifference"/>
              </a:rPr>
              <a:t> de Personas con </a:t>
            </a:r>
            <a:r>
              <a:rPr lang="en-US" sz="3400" dirty="0" err="1">
                <a:solidFill>
                  <a:srgbClr val="272030"/>
                </a:solidFill>
                <a:latin typeface="Glacial Indifference"/>
              </a:rPr>
              <a:t>Discapacidad</a:t>
            </a:r>
            <a:r>
              <a:rPr lang="en-US" sz="3400" dirty="0">
                <a:solidFill>
                  <a:srgbClr val="272030"/>
                </a:solidFill>
                <a:latin typeface="Glacial Indifference"/>
              </a:rPr>
              <a:t>”.</a:t>
            </a:r>
          </a:p>
          <a:p>
            <a:pPr marL="734061" lvl="1" indent="-367031" algn="just">
              <a:lnSpc>
                <a:spcPts val="4080"/>
              </a:lnSpc>
              <a:buFont typeface="Arial"/>
              <a:buChar char="•"/>
            </a:pPr>
            <a:r>
              <a:rPr lang="en-US" sz="3400" dirty="0">
                <a:solidFill>
                  <a:srgbClr val="272030"/>
                </a:solidFill>
                <a:latin typeface="Glacial Indifference"/>
              </a:rPr>
              <a:t>https://www.minsalud.gov.co/Normatividad_Nuevo/Resoluci%C3%B3n%20No.%20113%20de%202020.pdf</a:t>
            </a:r>
          </a:p>
          <a:p>
            <a:pPr algn="just">
              <a:lnSpc>
                <a:spcPts val="4080"/>
              </a:lnSpc>
            </a:pPr>
            <a:endParaRPr lang="en-US" sz="3400" dirty="0">
              <a:solidFill>
                <a:srgbClr val="272030"/>
              </a:solidFill>
              <a:latin typeface="Glacial Indifference"/>
            </a:endParaRPr>
          </a:p>
          <a:p>
            <a:pPr algn="just">
              <a:lnSpc>
                <a:spcPts val="4080"/>
              </a:lnSpc>
            </a:pPr>
            <a:r>
              <a:rPr lang="en-US" sz="3400" dirty="0">
                <a:solidFill>
                  <a:srgbClr val="272030"/>
                </a:solidFill>
                <a:latin typeface="Glacial Indifference"/>
              </a:rPr>
              <a:t>13. </a:t>
            </a:r>
            <a:r>
              <a:rPr lang="en-US" sz="3400" dirty="0">
                <a:solidFill>
                  <a:srgbClr val="FA7F08"/>
                </a:solidFill>
                <a:latin typeface="Glacial Indifference Bold"/>
              </a:rPr>
              <a:t>Circular Externa N°. 048 de 1 de </a:t>
            </a:r>
            <a:r>
              <a:rPr lang="en-US" sz="3400" dirty="0" err="1">
                <a:solidFill>
                  <a:srgbClr val="FA7F08"/>
                </a:solidFill>
                <a:latin typeface="Glacial Indifference Bold"/>
              </a:rPr>
              <a:t>octubre</a:t>
            </a:r>
            <a:r>
              <a:rPr lang="en-US" sz="3400" dirty="0">
                <a:solidFill>
                  <a:srgbClr val="FA7F08"/>
                </a:solidFill>
                <a:latin typeface="Glacial Indifference Bold"/>
              </a:rPr>
              <a:t> de 2021 del </a:t>
            </a:r>
            <a:r>
              <a:rPr lang="en-US" sz="3400" dirty="0" err="1">
                <a:solidFill>
                  <a:srgbClr val="FA7F08"/>
                </a:solidFill>
                <a:latin typeface="Glacial Indifference Bold"/>
              </a:rPr>
              <a:t>Ministerio</a:t>
            </a:r>
            <a:r>
              <a:rPr lang="en-US" sz="3400" dirty="0">
                <a:solidFill>
                  <a:srgbClr val="FA7F08"/>
                </a:solidFill>
                <a:latin typeface="Glacial Indifference Bold"/>
              </a:rPr>
              <a:t> de </a:t>
            </a:r>
            <a:r>
              <a:rPr lang="en-US" sz="3400" dirty="0" err="1">
                <a:solidFill>
                  <a:srgbClr val="FA7F08"/>
                </a:solidFill>
                <a:latin typeface="Glacial Indifference Bold"/>
              </a:rPr>
              <a:t>Salud</a:t>
            </a:r>
            <a:r>
              <a:rPr lang="en-US" sz="3400" dirty="0">
                <a:solidFill>
                  <a:srgbClr val="FA7F08"/>
                </a:solidFill>
                <a:latin typeface="Glacial Indifference Bold"/>
              </a:rPr>
              <a:t> y </a:t>
            </a:r>
            <a:r>
              <a:rPr lang="en-US" sz="3400" dirty="0" err="1">
                <a:solidFill>
                  <a:srgbClr val="FA7F08"/>
                </a:solidFill>
                <a:latin typeface="Glacial Indifference Bold"/>
              </a:rPr>
              <a:t>Protección</a:t>
            </a:r>
            <a:r>
              <a:rPr lang="en-US" sz="3400" dirty="0">
                <a:solidFill>
                  <a:srgbClr val="FA7F08"/>
                </a:solidFill>
                <a:latin typeface="Glacial Indifference Bold"/>
              </a:rPr>
              <a:t> Social</a:t>
            </a:r>
            <a:r>
              <a:rPr lang="en-US" sz="3400" dirty="0">
                <a:solidFill>
                  <a:srgbClr val="272030"/>
                </a:solidFill>
                <a:latin typeface="Glacial Indifference"/>
              </a:rPr>
              <a:t>, con </a:t>
            </a:r>
            <a:r>
              <a:rPr lang="en-US" sz="3400" dirty="0" err="1">
                <a:solidFill>
                  <a:srgbClr val="272030"/>
                </a:solidFill>
                <a:latin typeface="Glacial Indifference"/>
              </a:rPr>
              <a:t>relación</a:t>
            </a:r>
            <a:r>
              <a:rPr lang="en-US" sz="3400" dirty="0">
                <a:solidFill>
                  <a:srgbClr val="272030"/>
                </a:solidFill>
                <a:latin typeface="Glacial Indifference"/>
              </a:rPr>
              <a:t> a “</a:t>
            </a:r>
            <a:r>
              <a:rPr lang="en-US" sz="3400" dirty="0" err="1">
                <a:solidFill>
                  <a:srgbClr val="272030"/>
                </a:solidFill>
                <a:latin typeface="Glacial Indifference"/>
              </a:rPr>
              <a:t>Orientaciones</a:t>
            </a:r>
            <a:r>
              <a:rPr lang="en-US" sz="3400" dirty="0">
                <a:solidFill>
                  <a:srgbClr val="272030"/>
                </a:solidFill>
                <a:latin typeface="Glacial Indifference"/>
              </a:rPr>
              <a:t> </a:t>
            </a:r>
            <a:r>
              <a:rPr lang="en-US" sz="3400" dirty="0" err="1">
                <a:solidFill>
                  <a:srgbClr val="272030"/>
                </a:solidFill>
                <a:latin typeface="Glacial Indifference"/>
              </a:rPr>
              <a:t>sobre</a:t>
            </a:r>
            <a:r>
              <a:rPr lang="en-US" sz="3400" dirty="0">
                <a:solidFill>
                  <a:srgbClr val="272030"/>
                </a:solidFill>
                <a:latin typeface="Glacial Indifference"/>
              </a:rPr>
              <a:t> </a:t>
            </a:r>
            <a:r>
              <a:rPr lang="en-US" sz="3400" dirty="0" err="1">
                <a:solidFill>
                  <a:srgbClr val="272030"/>
                </a:solidFill>
                <a:latin typeface="Glacial Indifference"/>
              </a:rPr>
              <a:t>implementación</a:t>
            </a:r>
            <a:r>
              <a:rPr lang="en-US" sz="3400" dirty="0">
                <a:solidFill>
                  <a:srgbClr val="272030"/>
                </a:solidFill>
                <a:latin typeface="Glacial Indifference"/>
              </a:rPr>
              <a:t> del </a:t>
            </a:r>
            <a:r>
              <a:rPr lang="en-US" sz="3400" dirty="0" err="1">
                <a:solidFill>
                  <a:srgbClr val="272030"/>
                </a:solidFill>
                <a:latin typeface="Glacial Indifference"/>
              </a:rPr>
              <a:t>procedimiento</a:t>
            </a:r>
            <a:r>
              <a:rPr lang="en-US" sz="3400" dirty="0">
                <a:solidFill>
                  <a:srgbClr val="272030"/>
                </a:solidFill>
                <a:latin typeface="Glacial Indifference"/>
              </a:rPr>
              <a:t> de la </a:t>
            </a:r>
            <a:r>
              <a:rPr lang="en-US" sz="3400" dirty="0" err="1">
                <a:solidFill>
                  <a:srgbClr val="272030"/>
                </a:solidFill>
                <a:latin typeface="Glacial Indifference"/>
              </a:rPr>
              <a:t>certificación</a:t>
            </a:r>
            <a:r>
              <a:rPr lang="en-US" sz="3400" dirty="0">
                <a:solidFill>
                  <a:srgbClr val="272030"/>
                </a:solidFill>
                <a:latin typeface="Glacial Indifference"/>
              </a:rPr>
              <a:t> de </a:t>
            </a:r>
            <a:r>
              <a:rPr lang="en-US" sz="3400" dirty="0" err="1">
                <a:solidFill>
                  <a:srgbClr val="272030"/>
                </a:solidFill>
                <a:latin typeface="Glacial Indifference"/>
              </a:rPr>
              <a:t>discapacidad</a:t>
            </a:r>
            <a:r>
              <a:rPr lang="en-US" sz="3400" dirty="0">
                <a:solidFill>
                  <a:srgbClr val="272030"/>
                </a:solidFill>
                <a:latin typeface="Glacial Indifference"/>
              </a:rPr>
              <a:t>….”</a:t>
            </a:r>
          </a:p>
          <a:p>
            <a:pPr marL="734061" lvl="1" indent="-367031" algn="just">
              <a:lnSpc>
                <a:spcPts val="4080"/>
              </a:lnSpc>
              <a:buFont typeface="Arial"/>
              <a:buChar char="•"/>
            </a:pPr>
            <a:r>
              <a:rPr lang="en-US" sz="3400" dirty="0">
                <a:solidFill>
                  <a:srgbClr val="272030"/>
                </a:solidFill>
                <a:latin typeface="Glacial Indifference"/>
              </a:rPr>
              <a:t>https://www.minsalud.gov.co/sites/rid/Lists/BibliotecaDigital/RIDE/DE/DIJ/circular-externa-48-de-2021.pdf</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65348" y="8364633"/>
            <a:ext cx="5194796" cy="52078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9526" y="8364633"/>
            <a:ext cx="5194796" cy="520781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5064" y="-3080986"/>
            <a:ext cx="5194796" cy="520781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56424" y="-3080986"/>
            <a:ext cx="5194796" cy="5207815"/>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000500"/>
            <a:ext cx="18288000" cy="1828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71568" y="53826"/>
            <a:ext cx="10400535" cy="9204474"/>
          </a:xfrm>
          <a:prstGeom prst="rect">
            <a:avLst/>
          </a:prstGeom>
        </p:spPr>
      </p:pic>
      <p:sp>
        <p:nvSpPr>
          <p:cNvPr id="4" name="TextBox 4"/>
          <p:cNvSpPr txBox="1"/>
          <p:nvPr/>
        </p:nvSpPr>
        <p:spPr>
          <a:xfrm>
            <a:off x="6653886" y="2102739"/>
            <a:ext cx="11055705" cy="6167247"/>
          </a:xfrm>
          <a:prstGeom prst="rect">
            <a:avLst/>
          </a:prstGeom>
        </p:spPr>
        <p:txBody>
          <a:bodyPr lIns="0" tIns="0" rIns="0" bIns="0" rtlCol="0" anchor="t">
            <a:spAutoFit/>
          </a:bodyPr>
          <a:lstStyle/>
          <a:p>
            <a:pPr marL="0" marR="0" lvl="0" indent="0" algn="ctr" defTabSz="914400" rtl="0" eaLnBrk="1" fontAlgn="auto" latinLnBrk="0" hangingPunct="1">
              <a:lnSpc>
                <a:spcPts val="7884"/>
              </a:lnSpc>
              <a:spcBef>
                <a:spcPts val="0"/>
              </a:spcBef>
              <a:spcAft>
                <a:spcPts val="0"/>
              </a:spcAft>
              <a:buClrTx/>
              <a:buSzTx/>
              <a:buFontTx/>
              <a:buNone/>
              <a:tabLst/>
              <a:defRPr/>
            </a:pPr>
            <a:r>
              <a:rPr kumimoji="0" lang="en-US" sz="7300" b="0" i="0" u="none" strike="noStrike" kern="1200" cap="none" spc="0" normalizeH="0" baseline="0" noProof="0">
                <a:ln>
                  <a:noFill/>
                </a:ln>
                <a:solidFill>
                  <a:srgbClr val="FBF1EF"/>
                </a:solidFill>
                <a:effectLst/>
                <a:uLnTx/>
                <a:uFillTx/>
                <a:latin typeface="Glacial Indifference Bold"/>
                <a:ea typeface="+mn-ea"/>
                <a:cs typeface="+mn-cs"/>
              </a:rPr>
              <a:t>Convención sobre los Derechos de las Personas con Discapacidad</a:t>
            </a:r>
          </a:p>
          <a:p>
            <a:pPr marL="0" marR="0" lvl="0" indent="0" algn="ctr" defTabSz="914400" rtl="0" eaLnBrk="1" fontAlgn="auto" latinLnBrk="0" hangingPunct="1">
              <a:lnSpc>
                <a:spcPts val="6156"/>
              </a:lnSpc>
              <a:spcBef>
                <a:spcPts val="0"/>
              </a:spcBef>
              <a:spcAft>
                <a:spcPts val="0"/>
              </a:spcAft>
              <a:buClrTx/>
              <a:buSzTx/>
              <a:buFontTx/>
              <a:buNone/>
              <a:tabLst/>
              <a:defRPr/>
            </a:pPr>
            <a:endParaRPr kumimoji="0" lang="en-US" sz="7300" b="0" i="0" u="none" strike="noStrike" kern="1200" cap="none" spc="0" normalizeH="0" baseline="0" noProof="0">
              <a:ln>
                <a:noFill/>
              </a:ln>
              <a:solidFill>
                <a:srgbClr val="FBF1EF"/>
              </a:solidFill>
              <a:effectLst/>
              <a:uLnTx/>
              <a:uFillTx/>
              <a:latin typeface="Glacial Indifference Bold"/>
              <a:ea typeface="+mn-ea"/>
              <a:cs typeface="+mn-cs"/>
            </a:endParaRPr>
          </a:p>
          <a:p>
            <a:pPr marL="0" marR="0" lvl="0" indent="0" algn="ctr" defTabSz="914400" rtl="0" eaLnBrk="1" fontAlgn="auto" latinLnBrk="0" hangingPunct="1">
              <a:lnSpc>
                <a:spcPts val="6264"/>
              </a:lnSpc>
              <a:spcBef>
                <a:spcPts val="0"/>
              </a:spcBef>
              <a:spcAft>
                <a:spcPts val="0"/>
              </a:spcAft>
              <a:buClrTx/>
              <a:buSzTx/>
              <a:buFontTx/>
              <a:buNone/>
              <a:tabLst/>
              <a:defRPr/>
            </a:pPr>
            <a:r>
              <a:rPr kumimoji="0" lang="en-US" sz="5800" b="0" i="0" u="none" strike="noStrike" kern="1200" cap="none" spc="0" normalizeH="0" baseline="0" noProof="0">
                <a:ln>
                  <a:noFill/>
                </a:ln>
                <a:solidFill>
                  <a:srgbClr val="FBF1EF"/>
                </a:solidFill>
                <a:effectLst/>
                <a:uLnTx/>
                <a:uFillTx/>
                <a:latin typeface="Glacial Indifference Bold"/>
                <a:ea typeface="+mn-ea"/>
                <a:cs typeface="+mn-cs"/>
              </a:rPr>
              <a:t>El ejercicio de la capacidad jurídica SI ES POSIBLE,</a:t>
            </a:r>
          </a:p>
          <a:p>
            <a:pPr marL="0" marR="0" lvl="0" indent="0" algn="ctr" defTabSz="914400" rtl="0" eaLnBrk="1" fontAlgn="auto" latinLnBrk="0" hangingPunct="1">
              <a:lnSpc>
                <a:spcPts val="6264"/>
              </a:lnSpc>
              <a:spcBef>
                <a:spcPts val="0"/>
              </a:spcBef>
              <a:spcAft>
                <a:spcPts val="0"/>
              </a:spcAft>
              <a:buClrTx/>
              <a:buSzTx/>
              <a:buFontTx/>
              <a:buNone/>
              <a:tabLst/>
              <a:defRPr/>
            </a:pPr>
            <a:r>
              <a:rPr kumimoji="0" lang="en-US" sz="5800" b="0" i="0" u="none" strike="noStrike" kern="1200" cap="none" spc="0" normalizeH="0" baseline="0" noProof="0">
                <a:ln>
                  <a:noFill/>
                </a:ln>
                <a:solidFill>
                  <a:srgbClr val="FBF1EF"/>
                </a:solidFill>
                <a:effectLst/>
                <a:uLnTx/>
                <a:uFillTx/>
                <a:latin typeface="Glacial Indifference Bold"/>
                <a:ea typeface="+mn-ea"/>
                <a:cs typeface="+mn-cs"/>
              </a:rPr>
              <a:t>con o sin apoyos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2440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569" r="3569"/>
          <a:stretch>
            <a:fillRect/>
          </a:stretch>
        </p:blipFill>
        <p:spPr>
          <a:xfrm>
            <a:off x="1317662" y="0"/>
            <a:ext cx="6389479" cy="10308196"/>
          </a:xfrm>
          <a:prstGeom prst="rect">
            <a:avLst/>
          </a:prstGeom>
        </p:spPr>
      </p:pic>
      <p:grpSp>
        <p:nvGrpSpPr>
          <p:cNvPr id="3" name="Group 3"/>
          <p:cNvGrpSpPr>
            <a:grpSpLocks noChangeAspect="1"/>
          </p:cNvGrpSpPr>
          <p:nvPr/>
        </p:nvGrpSpPr>
        <p:grpSpPr>
          <a:xfrm>
            <a:off x="790445" y="1356191"/>
            <a:ext cx="1054435" cy="1054435"/>
            <a:chOff x="0" y="0"/>
            <a:chExt cx="1708150" cy="1708150"/>
          </a:xfrm>
          <a:solidFill>
            <a:srgbClr val="22BABB"/>
          </a:solidFill>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grpFill/>
          </p:spPr>
          <p:txBody>
            <a:bodyPr/>
            <a:lstStyle/>
            <a:p>
              <a:endParaRPr lang="es-CO"/>
            </a:p>
          </p:txBody>
        </p:sp>
      </p:grpSp>
      <p:sp>
        <p:nvSpPr>
          <p:cNvPr id="5" name="TextBox 5"/>
          <p:cNvSpPr txBox="1"/>
          <p:nvPr/>
        </p:nvSpPr>
        <p:spPr>
          <a:xfrm>
            <a:off x="8220975" y="3714024"/>
            <a:ext cx="9435245" cy="1828800"/>
          </a:xfrm>
          <a:prstGeom prst="rect">
            <a:avLst/>
          </a:prstGeom>
        </p:spPr>
        <p:txBody>
          <a:bodyPr lIns="0" tIns="0" rIns="0" bIns="0" rtlCol="0" anchor="t">
            <a:spAutoFit/>
          </a:bodyPr>
          <a:lstStyle/>
          <a:p>
            <a:pPr>
              <a:lnSpc>
                <a:spcPts val="14366"/>
              </a:lnSpc>
            </a:pPr>
            <a:r>
              <a:rPr lang="en-US" sz="11972">
                <a:solidFill>
                  <a:srgbClr val="F8F8F8"/>
                </a:solidFill>
                <a:latin typeface="Glacial Indifference Bold"/>
              </a:rPr>
              <a:t>¡Gracias!</a:t>
            </a:r>
          </a:p>
        </p:txBody>
      </p:sp>
      <p:pic>
        <p:nvPicPr>
          <p:cNvPr id="6" name="Picture 6"/>
          <p:cNvPicPr>
            <a:picLocks noChangeAspect="1"/>
          </p:cNvPicPr>
          <p:nvPr/>
        </p:nvPicPr>
        <p:blipFill>
          <a:blip r:embed="rId3">
            <a:alphaModFix amt="9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73678" y="6470560"/>
            <a:ext cx="4508678" cy="4508678"/>
          </a:xfrm>
          <a:prstGeom prst="rect">
            <a:avLst/>
          </a:prstGeom>
        </p:spPr>
      </p:pic>
      <p:sp>
        <p:nvSpPr>
          <p:cNvPr id="7" name="TextBox 7"/>
          <p:cNvSpPr txBox="1"/>
          <p:nvPr/>
        </p:nvSpPr>
        <p:spPr>
          <a:xfrm>
            <a:off x="8220975" y="5457099"/>
            <a:ext cx="7749152" cy="1552577"/>
          </a:xfrm>
          <a:prstGeom prst="rect">
            <a:avLst/>
          </a:prstGeom>
        </p:spPr>
        <p:txBody>
          <a:bodyPr lIns="0" tIns="0" rIns="0" bIns="0" rtlCol="0" anchor="t">
            <a:spAutoFit/>
          </a:bodyPr>
          <a:lstStyle/>
          <a:p>
            <a:pPr>
              <a:lnSpc>
                <a:spcPts val="6299"/>
              </a:lnSpc>
            </a:pPr>
            <a:r>
              <a:rPr lang="en-US" sz="4499">
                <a:solidFill>
                  <a:srgbClr val="F8F8F8"/>
                </a:solidFill>
                <a:latin typeface="Glacial Indifference Bold"/>
              </a:rPr>
              <a:t>cecilia.diezv@gmail.com</a:t>
            </a:r>
          </a:p>
          <a:p>
            <a:pPr>
              <a:lnSpc>
                <a:spcPts val="6299"/>
              </a:lnSpc>
              <a:spcBef>
                <a:spcPct val="0"/>
              </a:spcBef>
            </a:pPr>
            <a:r>
              <a:rPr lang="en-US" sz="4499">
                <a:solidFill>
                  <a:srgbClr val="F8F8F8"/>
                </a:solidFill>
                <a:latin typeface="Glacial Indifference Bold"/>
              </a:rPr>
              <a:t>cecilia.diez@urosario.edu.co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5657850" cy="8229600"/>
            <a:chOff x="0" y="0"/>
            <a:chExt cx="1490133" cy="2167467"/>
          </a:xfrm>
        </p:grpSpPr>
        <p:sp>
          <p:nvSpPr>
            <p:cNvPr id="3" name="Freeform 3"/>
            <p:cNvSpPr/>
            <p:nvPr/>
          </p:nvSpPr>
          <p:spPr>
            <a:xfrm>
              <a:off x="0" y="0"/>
              <a:ext cx="1490133" cy="2167467"/>
            </a:xfrm>
            <a:custGeom>
              <a:avLst/>
              <a:gdLst/>
              <a:ahLst/>
              <a:cxnLst/>
              <a:rect l="l" t="t" r="r" b="b"/>
              <a:pathLst>
                <a:path w="1490133" h="2167467">
                  <a:moveTo>
                    <a:pt x="69786" y="0"/>
                  </a:moveTo>
                  <a:lnTo>
                    <a:pt x="1420348" y="0"/>
                  </a:lnTo>
                  <a:cubicBezTo>
                    <a:pt x="1438856" y="0"/>
                    <a:pt x="1456606" y="7352"/>
                    <a:pt x="1469694" y="20440"/>
                  </a:cubicBezTo>
                  <a:cubicBezTo>
                    <a:pt x="1482781" y="33527"/>
                    <a:pt x="1490133" y="51277"/>
                    <a:pt x="1490133" y="69786"/>
                  </a:cubicBezTo>
                  <a:lnTo>
                    <a:pt x="1490133" y="2097681"/>
                  </a:lnTo>
                  <a:cubicBezTo>
                    <a:pt x="1490133" y="2116189"/>
                    <a:pt x="1482781" y="2133940"/>
                    <a:pt x="1469694" y="2147027"/>
                  </a:cubicBezTo>
                  <a:cubicBezTo>
                    <a:pt x="1456606" y="2160114"/>
                    <a:pt x="1438856" y="2167467"/>
                    <a:pt x="1420348" y="2167467"/>
                  </a:cubicBezTo>
                  <a:lnTo>
                    <a:pt x="69786" y="2167467"/>
                  </a:lnTo>
                  <a:cubicBezTo>
                    <a:pt x="51277" y="2167467"/>
                    <a:pt x="33527" y="2160114"/>
                    <a:pt x="20440" y="2147027"/>
                  </a:cubicBezTo>
                  <a:cubicBezTo>
                    <a:pt x="7352" y="2133940"/>
                    <a:pt x="0" y="2116189"/>
                    <a:pt x="0" y="2097681"/>
                  </a:cubicBezTo>
                  <a:lnTo>
                    <a:pt x="0" y="69786"/>
                  </a:lnTo>
                  <a:cubicBezTo>
                    <a:pt x="0" y="51277"/>
                    <a:pt x="7352" y="33527"/>
                    <a:pt x="20440" y="20440"/>
                  </a:cubicBezTo>
                  <a:cubicBezTo>
                    <a:pt x="33527" y="7352"/>
                    <a:pt x="51277" y="0"/>
                    <a:pt x="69786" y="0"/>
                  </a:cubicBezTo>
                  <a:close/>
                </a:path>
              </a:pathLst>
            </a:custGeom>
            <a:solidFill>
              <a:srgbClr val="FA7F0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610658"/>
              <a:ext cx="1490133" cy="946150"/>
            </a:xfrm>
            <a:prstGeom prst="rect">
              <a:avLst/>
            </a:prstGeom>
          </p:spPr>
          <p:txBody>
            <a:bodyPr lIns="50800" tIns="50800" rIns="50800" bIns="50800" rtlCol="0" anchor="ctr"/>
            <a:lstStyle/>
            <a:p>
              <a:pPr algn="ctr" defTabSz="914445">
                <a:lnSpc>
                  <a:spcPts val="9480"/>
                </a:lnSpc>
                <a:defRPr/>
              </a:pPr>
              <a:r>
                <a:rPr lang="en-US" sz="4400" u="sng" dirty="0">
                  <a:solidFill>
                    <a:srgbClr val="FDFCE5"/>
                  </a:solidFill>
                  <a:latin typeface="Sanchez"/>
                  <a:cs typeface="Arial"/>
                  <a:sym typeface="Arial"/>
                </a:rPr>
                <a:t>ANTES DE LA LEY</a:t>
              </a:r>
              <a:r>
                <a:rPr lang="en-US" sz="6000" dirty="0">
                  <a:solidFill>
                    <a:srgbClr val="FDFCE5"/>
                  </a:solidFill>
                  <a:latin typeface="Sanchez"/>
                  <a:cs typeface="Arial"/>
                  <a:sym typeface="Arial"/>
                </a:rPr>
                <a:t>:</a:t>
              </a:r>
            </a:p>
            <a:p>
              <a:pPr algn="ctr" defTabSz="914445">
                <a:lnSpc>
                  <a:spcPts val="6480"/>
                </a:lnSpc>
                <a:defRPr/>
              </a:pPr>
              <a:r>
                <a:rPr lang="en-US" sz="4000" dirty="0">
                  <a:solidFill>
                    <a:srgbClr val="FDFCE5"/>
                  </a:solidFill>
                  <a:latin typeface="Sanchez"/>
                  <a:cs typeface="Arial"/>
                  <a:sym typeface="Arial"/>
                </a:rPr>
                <a:t>REPRESENTACIÓN LEGAL Y SUSTITUCIÓN </a:t>
              </a:r>
            </a:p>
            <a:p>
              <a:pPr algn="ctr" defTabSz="914445">
                <a:lnSpc>
                  <a:spcPts val="6480"/>
                </a:lnSpc>
                <a:defRPr/>
              </a:pPr>
              <a:r>
                <a:rPr lang="en-US" sz="4000" dirty="0">
                  <a:solidFill>
                    <a:srgbClr val="FDFCE5"/>
                  </a:solidFill>
                  <a:latin typeface="Sanchez"/>
                  <a:cs typeface="Arial"/>
                  <a:sym typeface="Arial"/>
                </a:rPr>
                <a:t>TOTAL O PARCIAL</a:t>
              </a:r>
            </a:p>
            <a:p>
              <a:pPr algn="ctr" defTabSz="914445">
                <a:lnSpc>
                  <a:spcPts val="5160"/>
                </a:lnSpc>
                <a:defRPr/>
              </a:pPr>
              <a:r>
                <a:rPr lang="en-US" sz="3200" cap="small" dirty="0">
                  <a:solidFill>
                    <a:srgbClr val="FDFCE5"/>
                  </a:solidFill>
                  <a:latin typeface="Sanchez"/>
                  <a:cs typeface="Arial"/>
                  <a:sym typeface="Arial"/>
                </a:rPr>
                <a:t>(INTERDICCIÓN E INHABILITACIÓN)</a:t>
              </a:r>
            </a:p>
            <a:p>
              <a:pPr marL="0" marR="0" lvl="0" indent="0" algn="ctr" defTabSz="914400" rtl="0" eaLnBrk="1" fontAlgn="auto" latinLnBrk="0" hangingPunct="1">
                <a:lnSpc>
                  <a:spcPts val="4759"/>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endParaRPr>
            </a:p>
          </p:txBody>
        </p:sp>
      </p:grpSp>
      <p:grpSp>
        <p:nvGrpSpPr>
          <p:cNvPr id="5" name="Group 5"/>
          <p:cNvGrpSpPr/>
          <p:nvPr/>
        </p:nvGrpSpPr>
        <p:grpSpPr>
          <a:xfrm>
            <a:off x="9144000" y="1028698"/>
            <a:ext cx="8115300" cy="8229603"/>
            <a:chOff x="0" y="0"/>
            <a:chExt cx="2137363" cy="2167468"/>
          </a:xfrm>
        </p:grpSpPr>
        <p:sp>
          <p:nvSpPr>
            <p:cNvPr id="6" name="Freeform 6"/>
            <p:cNvSpPr/>
            <p:nvPr/>
          </p:nvSpPr>
          <p:spPr>
            <a:xfrm>
              <a:off x="0" y="0"/>
              <a:ext cx="2137363" cy="2167468"/>
            </a:xfrm>
            <a:custGeom>
              <a:avLst/>
              <a:gdLst/>
              <a:ahLst/>
              <a:cxnLst/>
              <a:rect l="l" t="t" r="r" b="b"/>
              <a:pathLst>
                <a:path w="2137363" h="596430">
                  <a:moveTo>
                    <a:pt x="48654" y="0"/>
                  </a:moveTo>
                  <a:lnTo>
                    <a:pt x="2088710" y="0"/>
                  </a:lnTo>
                  <a:cubicBezTo>
                    <a:pt x="2115580" y="0"/>
                    <a:pt x="2137363" y="21783"/>
                    <a:pt x="2137363" y="48654"/>
                  </a:cubicBezTo>
                  <a:lnTo>
                    <a:pt x="2137363" y="547776"/>
                  </a:lnTo>
                  <a:cubicBezTo>
                    <a:pt x="2137363" y="574647"/>
                    <a:pt x="2115580" y="596430"/>
                    <a:pt x="2088710" y="596430"/>
                  </a:cubicBezTo>
                  <a:lnTo>
                    <a:pt x="48654" y="596430"/>
                  </a:lnTo>
                  <a:cubicBezTo>
                    <a:pt x="21783" y="596430"/>
                    <a:pt x="0" y="574647"/>
                    <a:pt x="0" y="547776"/>
                  </a:cubicBezTo>
                  <a:lnTo>
                    <a:pt x="0" y="48654"/>
                  </a:lnTo>
                  <a:cubicBezTo>
                    <a:pt x="0" y="21783"/>
                    <a:pt x="21783" y="0"/>
                    <a:pt x="48654" y="0"/>
                  </a:cubicBezTo>
                  <a:close/>
                </a:path>
              </a:pathLst>
            </a:custGeom>
            <a:solidFill>
              <a:srgbClr val="22BAB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16150"/>
              <a:ext cx="2137363" cy="1910488"/>
            </a:xfrm>
            <a:prstGeom prst="rect">
              <a:avLst/>
            </a:prstGeom>
          </p:spPr>
          <p:txBody>
            <a:bodyPr lIns="50800" tIns="50800" rIns="50800" bIns="50800" rtlCol="0" anchor="ctr"/>
            <a:lstStyle/>
            <a:p>
              <a:pPr algn="ctr" defTabSz="914445">
                <a:lnSpc>
                  <a:spcPts val="8640"/>
                </a:lnSpc>
                <a:defRPr/>
              </a:pPr>
              <a:r>
                <a:rPr lang="en-US" sz="4800" b="1" u="sng" dirty="0">
                  <a:solidFill>
                    <a:schemeClr val="accent6">
                      <a:lumMod val="75000"/>
                    </a:schemeClr>
                  </a:solidFill>
                  <a:effectLst>
                    <a:outerShdw blurRad="38100" dist="38100" dir="2700000" algn="tl">
                      <a:srgbClr val="000000">
                        <a:alpha val="43137"/>
                      </a:srgbClr>
                    </a:outerShdw>
                  </a:effectLst>
                  <a:latin typeface="Sanchez"/>
                  <a:cs typeface="Arial"/>
                  <a:sym typeface="Arial"/>
                </a:rPr>
                <a:t>DESPUÉS DE LA LEY:</a:t>
              </a:r>
            </a:p>
            <a:p>
              <a:pPr algn="ctr" defTabSz="914445">
                <a:lnSpc>
                  <a:spcPts val="8640"/>
                </a:lnSpc>
                <a:defRPr/>
              </a:pPr>
              <a:endParaRPr lang="en-US" sz="4800" b="1" u="sng" dirty="0">
                <a:solidFill>
                  <a:schemeClr val="accent6">
                    <a:lumMod val="75000"/>
                  </a:schemeClr>
                </a:solidFill>
                <a:effectLst>
                  <a:outerShdw blurRad="38100" dist="38100" dir="2700000" algn="tl">
                    <a:srgbClr val="000000">
                      <a:alpha val="43137"/>
                    </a:srgbClr>
                  </a:outerShdw>
                </a:effectLst>
                <a:latin typeface="Sanchez"/>
                <a:cs typeface="Arial"/>
                <a:sym typeface="Arial"/>
              </a:endParaRPr>
            </a:p>
            <a:p>
              <a:pPr algn="ctr" defTabSz="914445">
                <a:lnSpc>
                  <a:spcPts val="5160"/>
                </a:lnSpc>
                <a:defRPr/>
              </a:pPr>
              <a:r>
                <a:rPr lang="en-US" sz="4800" b="1" dirty="0">
                  <a:solidFill>
                    <a:schemeClr val="accent6">
                      <a:lumMod val="75000"/>
                    </a:schemeClr>
                  </a:solidFill>
                  <a:effectLst>
                    <a:outerShdw blurRad="38100" dist="38100" dir="2700000" algn="tl">
                      <a:srgbClr val="000000">
                        <a:alpha val="43137"/>
                      </a:srgbClr>
                    </a:outerShdw>
                  </a:effectLst>
                  <a:latin typeface="Sanchez"/>
                  <a:cs typeface="Arial"/>
                  <a:sym typeface="Arial"/>
                </a:rPr>
                <a:t>TOMA DE DECISIONES CON APOYOS</a:t>
              </a:r>
            </a:p>
            <a:p>
              <a:pPr algn="ctr" defTabSz="914445">
                <a:lnSpc>
                  <a:spcPts val="5160"/>
                </a:lnSpc>
                <a:defRPr/>
              </a:pPr>
              <a:r>
                <a:rPr lang="en-US" sz="4000" b="1" dirty="0">
                  <a:solidFill>
                    <a:schemeClr val="accent6">
                      <a:lumMod val="75000"/>
                    </a:schemeClr>
                  </a:solidFill>
                  <a:effectLst>
                    <a:outerShdw blurRad="38100" dist="38100" dir="2700000" algn="tl">
                      <a:srgbClr val="000000">
                        <a:alpha val="43137"/>
                      </a:srgbClr>
                    </a:outerShdw>
                  </a:effectLst>
                  <a:latin typeface="Sanchez"/>
                  <a:cs typeface="Arial"/>
                  <a:sym typeface="Arial"/>
                </a:rPr>
                <a:t>(</a:t>
              </a:r>
              <a:r>
                <a:rPr lang="en-US" sz="4000" b="1" dirty="0" err="1">
                  <a:solidFill>
                    <a:schemeClr val="accent6">
                      <a:lumMod val="75000"/>
                    </a:schemeClr>
                  </a:solidFill>
                  <a:effectLst>
                    <a:outerShdw blurRad="38100" dist="38100" dir="2700000" algn="tl">
                      <a:srgbClr val="000000">
                        <a:alpha val="43137"/>
                      </a:srgbClr>
                    </a:outerShdw>
                  </a:effectLst>
                  <a:latin typeface="Sanchez"/>
                  <a:cs typeface="Arial"/>
                  <a:sym typeface="Arial"/>
                </a:rPr>
                <a:t>si</a:t>
              </a:r>
              <a:r>
                <a:rPr lang="en-US" sz="4000" b="1" dirty="0">
                  <a:solidFill>
                    <a:schemeClr val="accent6">
                      <a:lumMod val="75000"/>
                    </a:schemeClr>
                  </a:solidFill>
                  <a:effectLst>
                    <a:outerShdw blurRad="38100" dist="38100" dir="2700000" algn="tl">
                      <a:srgbClr val="000000">
                        <a:alpha val="43137"/>
                      </a:srgbClr>
                    </a:outerShdw>
                  </a:effectLst>
                  <a:latin typeface="Sanchez"/>
                  <a:cs typeface="Arial"/>
                  <a:sym typeface="Arial"/>
                </a:rPr>
                <a:t> es </a:t>
              </a:r>
              <a:r>
                <a:rPr lang="en-US" sz="4000" b="1" dirty="0" err="1">
                  <a:solidFill>
                    <a:schemeClr val="accent6">
                      <a:lumMod val="75000"/>
                    </a:schemeClr>
                  </a:solidFill>
                  <a:effectLst>
                    <a:outerShdw blurRad="38100" dist="38100" dir="2700000" algn="tl">
                      <a:srgbClr val="000000">
                        <a:alpha val="43137"/>
                      </a:srgbClr>
                    </a:outerShdw>
                  </a:effectLst>
                  <a:latin typeface="Sanchez"/>
                  <a:cs typeface="Arial"/>
                  <a:sym typeface="Arial"/>
                </a:rPr>
                <a:t>necesario</a:t>
              </a:r>
              <a:r>
                <a:rPr lang="en-US" sz="4000" b="1" dirty="0">
                  <a:solidFill>
                    <a:schemeClr val="accent6">
                      <a:lumMod val="75000"/>
                    </a:schemeClr>
                  </a:solidFill>
                  <a:effectLst>
                    <a:outerShdw blurRad="38100" dist="38100" dir="2700000" algn="tl">
                      <a:srgbClr val="000000">
                        <a:alpha val="43137"/>
                      </a:srgbClr>
                    </a:outerShdw>
                  </a:effectLst>
                  <a:latin typeface="Sanchez"/>
                  <a:cs typeface="Arial"/>
                  <a:sym typeface="Arial"/>
                </a:rPr>
                <a:t>)</a:t>
              </a:r>
            </a:p>
            <a:p>
              <a:pPr marL="0" marR="0" lvl="0" indent="0" algn="ctr" defTabSz="914400" rtl="0" eaLnBrk="1" fontAlgn="auto" latinLnBrk="0" hangingPunct="1">
                <a:lnSpc>
                  <a:spcPts val="4199"/>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endParaRPr>
            </a:p>
          </p:txBody>
        </p:sp>
      </p:grpSp>
      <p:pic>
        <p:nvPicPr>
          <p:cNvPr id="17" name="Picture 5">
            <a:extLst>
              <a:ext uri="{FF2B5EF4-FFF2-40B4-BE49-F238E27FC236}">
                <a16:creationId xmlns:a16="http://schemas.microsoft.com/office/drawing/2014/main" id="{F58CBE62-708E-10DA-4F69-027E6A10B2BB}"/>
              </a:ext>
            </a:extLst>
          </p:cNvPr>
          <p:cNvPicPr>
            <a:picLocks noChangeAspect="1"/>
          </p:cNvPicPr>
          <p:nvPr/>
        </p:nvPicPr>
        <p:blipFill>
          <a:blip r:embed="rId2">
            <a:alphaModFix amt="5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 y="2160340"/>
            <a:ext cx="5954960" cy="5954960"/>
          </a:xfrm>
          <a:prstGeom prst="rect">
            <a:avLst/>
          </a:prstGeom>
        </p:spPr>
      </p:pic>
    </p:spTree>
    <p:extLst>
      <p:ext uri="{BB962C8B-B14F-4D97-AF65-F5344CB8AC3E}">
        <p14:creationId xmlns:p14="http://schemas.microsoft.com/office/powerpoint/2010/main" val="2490808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440" r="35615"/>
          <a:stretch>
            <a:fillRect/>
          </a:stretch>
        </p:blipFill>
        <p:spPr>
          <a:xfrm>
            <a:off x="281941" y="589623"/>
            <a:ext cx="6727046" cy="8600097"/>
          </a:xfrm>
          <a:prstGeom prst="rect">
            <a:avLst/>
          </a:prstGeom>
        </p:spPr>
      </p:pic>
      <p:sp>
        <p:nvSpPr>
          <p:cNvPr id="6" name="TextBox 6"/>
          <p:cNvSpPr txBox="1"/>
          <p:nvPr/>
        </p:nvSpPr>
        <p:spPr>
          <a:xfrm>
            <a:off x="7254241" y="740386"/>
            <a:ext cx="10668002" cy="8725466"/>
          </a:xfrm>
          <a:prstGeom prst="rect">
            <a:avLst/>
          </a:prstGeom>
        </p:spPr>
        <p:txBody>
          <a:bodyPr wrap="square" lIns="0" tIns="0" rIns="0" bIns="0" rtlCol="0" anchor="t">
            <a:spAutoFit/>
          </a:bodyPr>
          <a:lstStyle/>
          <a:p>
            <a:pPr algn="ctr" defTabSz="1371600">
              <a:buClr>
                <a:srgbClr val="000000"/>
              </a:buClr>
              <a:defRPr/>
            </a:pPr>
            <a:r>
              <a:rPr lang="es-CO" sz="4800" b="1" kern="0" cap="small" dirty="0">
                <a:solidFill>
                  <a:schemeClr val="accent6">
                    <a:lumMod val="75000"/>
                  </a:schemeClr>
                </a:solidFill>
                <a:effectLst>
                  <a:outerShdw blurRad="38100" dist="38100" dir="2700000" algn="tl">
                    <a:srgbClr val="000000">
                      <a:alpha val="43137"/>
                    </a:srgbClr>
                  </a:outerShdw>
                </a:effectLst>
                <a:latin typeface="Arial Nova" panose="020B0504020202020204" pitchFamily="34" charset="0"/>
                <a:cs typeface="Montserrat Light" panose="020B0604020202020204" charset="0"/>
                <a:sym typeface="Arial"/>
              </a:rPr>
              <a:t>CAMBIO DE PARADIGMA</a:t>
            </a:r>
          </a:p>
          <a:p>
            <a:pPr algn="just" defTabSz="1371600">
              <a:buClr>
                <a:srgbClr val="000000"/>
              </a:buClr>
              <a:defRPr/>
            </a:pPr>
            <a:endParaRPr lang="es-CO" sz="3300" kern="0" dirty="0">
              <a:solidFill>
                <a:srgbClr val="000000"/>
              </a:solidFill>
              <a:latin typeface="Arial Nova" panose="020B0504020202020204" pitchFamily="34" charset="0"/>
              <a:cs typeface="Montserrat Light" panose="020B0604020202020204" charset="0"/>
              <a:sym typeface="Arial"/>
            </a:endParaRPr>
          </a:p>
          <a:p>
            <a:pPr algn="just" defTabSz="1371600">
              <a:buClr>
                <a:srgbClr val="000000"/>
              </a:buClr>
              <a:defRPr/>
            </a:pPr>
            <a:endParaRPr lang="es-CO" sz="3300" kern="0" dirty="0">
              <a:solidFill>
                <a:srgbClr val="000000"/>
              </a:solidFill>
              <a:latin typeface="Arial Nova" panose="020B0504020202020204" pitchFamily="34" charset="0"/>
              <a:cs typeface="Montserrat Light" panose="020B0604020202020204" charset="0"/>
              <a:sym typeface="Arial"/>
            </a:endParaRPr>
          </a:p>
          <a:p>
            <a:pPr algn="ctr" defTabSz="1371600">
              <a:buClr>
                <a:srgbClr val="000000"/>
              </a:buClr>
              <a:defRPr/>
            </a:pPr>
            <a:r>
              <a:rPr lang="es-CO" sz="3300" kern="0" dirty="0">
                <a:solidFill>
                  <a:srgbClr val="000000"/>
                </a:solidFill>
                <a:latin typeface="Arial Nova" panose="020B0504020202020204" pitchFamily="34" charset="0"/>
                <a:cs typeface="Montserrat Light" panose="020B0604020202020204" charset="0"/>
                <a:sym typeface="Arial"/>
              </a:rPr>
              <a:t>DE LA SUSTITUCIÓN Y REEMPLAZO EN LA TOMA DE DECISIONES</a:t>
            </a:r>
          </a:p>
          <a:p>
            <a:pPr algn="just" defTabSz="1371600">
              <a:buClr>
                <a:srgbClr val="000000"/>
              </a:buClr>
              <a:defRPr/>
            </a:pPr>
            <a:endParaRPr lang="es-CO" sz="3300" spc="38" dirty="0">
              <a:solidFill>
                <a:srgbClr val="141414"/>
              </a:solidFill>
              <a:latin typeface="Arial Nova" panose="020B0504020202020204" pitchFamily="34" charset="0"/>
              <a:cs typeface="Montserrat Light" panose="020B0604020202020204" charset="0"/>
              <a:sym typeface="Arial"/>
            </a:endParaRPr>
          </a:p>
          <a:p>
            <a:pPr algn="ctr" defTabSz="1371600">
              <a:buClr>
                <a:srgbClr val="000000"/>
              </a:buClr>
              <a:defRPr/>
            </a:pPr>
            <a:r>
              <a:rPr lang="es-CO" sz="4800" b="1" spc="38" dirty="0">
                <a:solidFill>
                  <a:schemeClr val="accent6">
                    <a:lumMod val="50000"/>
                  </a:schemeClr>
                </a:solidFill>
                <a:effectLst>
                  <a:outerShdw blurRad="38100" dist="38100" dir="2700000" algn="tl">
                    <a:srgbClr val="000000">
                      <a:alpha val="43137"/>
                    </a:srgbClr>
                  </a:outerShdw>
                </a:effectLst>
                <a:latin typeface="Arial Nova" panose="020B0504020202020204" pitchFamily="34" charset="0"/>
                <a:cs typeface="Montserrat Light" panose="020B0604020202020204" charset="0"/>
                <a:sym typeface="Arial"/>
              </a:rPr>
              <a:t>SE PASÓ:</a:t>
            </a:r>
          </a:p>
          <a:p>
            <a:pPr algn="ctr" defTabSz="1371600">
              <a:buClr>
                <a:srgbClr val="000000"/>
              </a:buClr>
              <a:defRPr/>
            </a:pPr>
            <a:endParaRPr lang="es-CO" sz="3300" spc="38" dirty="0">
              <a:solidFill>
                <a:srgbClr val="141414"/>
              </a:solidFill>
              <a:latin typeface="Arial Nova" panose="020B0504020202020204" pitchFamily="34" charset="0"/>
              <a:cs typeface="Montserrat Light" panose="020B0604020202020204" charset="0"/>
              <a:sym typeface="Arial"/>
            </a:endParaRPr>
          </a:p>
          <a:p>
            <a:pPr algn="ctr" defTabSz="1371600">
              <a:buClr>
                <a:srgbClr val="000000"/>
              </a:buClr>
              <a:defRPr/>
            </a:pPr>
            <a:endParaRPr lang="es-CO" sz="3300" spc="38" dirty="0">
              <a:solidFill>
                <a:srgbClr val="141414"/>
              </a:solidFill>
              <a:latin typeface="Arial Nova" panose="020B0504020202020204" pitchFamily="34" charset="0"/>
              <a:cs typeface="Montserrat Light" panose="020B0604020202020204" charset="0"/>
              <a:sym typeface="Arial"/>
            </a:endParaRPr>
          </a:p>
          <a:p>
            <a:pPr algn="ctr" defTabSz="1371600">
              <a:buClr>
                <a:srgbClr val="000000"/>
              </a:buClr>
              <a:defRPr/>
            </a:pPr>
            <a:r>
              <a:rPr lang="es-CO" sz="4800" b="1" cap="small" spc="38" dirty="0">
                <a:solidFill>
                  <a:schemeClr val="accent6">
                    <a:lumMod val="75000"/>
                  </a:schemeClr>
                </a:solidFill>
                <a:latin typeface="Arial Nova" panose="020B0504020202020204" pitchFamily="34" charset="0"/>
                <a:cs typeface="Montserrat Light" panose="020B0604020202020204" charset="0"/>
                <a:sym typeface="Arial"/>
              </a:rPr>
              <a:t>APOYO EN LA TOMA DE DECISIONES, RESPETANDO LA VOLUNTAD Y PREFERENCIAS DE LAS PERSONAS CON DISCAPACIDAD</a:t>
            </a:r>
            <a:endParaRPr lang="en-US" sz="4800" b="1" cap="small" spc="38" dirty="0">
              <a:solidFill>
                <a:schemeClr val="accent6">
                  <a:lumMod val="75000"/>
                </a:schemeClr>
              </a:solidFill>
              <a:latin typeface="Glacial Indifference"/>
              <a:cs typeface="Arial"/>
              <a:sym typeface="Arial"/>
            </a:endParaRPr>
          </a:p>
        </p:txBody>
      </p:sp>
    </p:spTree>
    <p:extLst>
      <p:ext uri="{BB962C8B-B14F-4D97-AF65-F5344CB8AC3E}">
        <p14:creationId xmlns:p14="http://schemas.microsoft.com/office/powerpoint/2010/main" val="2726760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44001" y="0"/>
            <a:ext cx="9134588" cy="10287000"/>
          </a:xfrm>
          <a:prstGeom prst="rect">
            <a:avLst/>
          </a:prstGeom>
          <a:solidFill>
            <a:schemeClr val="accent6">
              <a:lumMod val="75000"/>
            </a:schemeClr>
          </a:solidFill>
        </p:spPr>
      </p:sp>
      <p:sp>
        <p:nvSpPr>
          <p:cNvPr id="4" name="TextBox 4"/>
          <p:cNvSpPr txBox="1"/>
          <p:nvPr/>
        </p:nvSpPr>
        <p:spPr>
          <a:xfrm>
            <a:off x="670560" y="1505263"/>
            <a:ext cx="8016219" cy="7078861"/>
          </a:xfrm>
          <a:prstGeom prst="rect">
            <a:avLst/>
          </a:prstGeom>
        </p:spPr>
        <p:txBody>
          <a:bodyPr wrap="square" lIns="0" tIns="0" rIns="0" bIns="0" rtlCol="0" anchor="t">
            <a:spAutoFit/>
          </a:bodyPr>
          <a:lstStyle/>
          <a:p>
            <a:pPr algn="ctr" defTabSz="914445">
              <a:defRPr/>
            </a:pPr>
            <a:r>
              <a:rPr lang="en-US" sz="6000" b="1" dirty="0">
                <a:solidFill>
                  <a:schemeClr val="accent6">
                    <a:lumMod val="75000"/>
                  </a:schemeClr>
                </a:solidFill>
                <a:effectLst>
                  <a:outerShdw blurRad="38100" dist="38100" dir="2700000" algn="tl">
                    <a:srgbClr val="000000">
                      <a:alpha val="43137"/>
                    </a:srgbClr>
                  </a:outerShdw>
                </a:effectLst>
                <a:latin typeface="Archivo Black"/>
                <a:cs typeface="Arial"/>
                <a:sym typeface="Arial"/>
              </a:rPr>
              <a:t>Ley 1996 de 26 de </a:t>
            </a:r>
            <a:r>
              <a:rPr lang="en-US" sz="6000" b="1" dirty="0" err="1">
                <a:solidFill>
                  <a:schemeClr val="accent6">
                    <a:lumMod val="75000"/>
                  </a:schemeClr>
                </a:solidFill>
                <a:effectLst>
                  <a:outerShdw blurRad="38100" dist="38100" dir="2700000" algn="tl">
                    <a:srgbClr val="000000">
                      <a:alpha val="43137"/>
                    </a:srgbClr>
                  </a:outerShdw>
                </a:effectLst>
                <a:latin typeface="Archivo Black"/>
                <a:cs typeface="Arial"/>
                <a:sym typeface="Arial"/>
              </a:rPr>
              <a:t>agosto</a:t>
            </a:r>
            <a:r>
              <a:rPr lang="en-US" sz="6000" b="1" dirty="0">
                <a:solidFill>
                  <a:schemeClr val="accent6">
                    <a:lumMod val="75000"/>
                  </a:schemeClr>
                </a:solidFill>
                <a:effectLst>
                  <a:outerShdw blurRad="38100" dist="38100" dir="2700000" algn="tl">
                    <a:srgbClr val="000000">
                      <a:alpha val="43137"/>
                    </a:srgbClr>
                  </a:outerShdw>
                </a:effectLst>
                <a:latin typeface="Archivo Black"/>
                <a:cs typeface="Arial"/>
                <a:sym typeface="Arial"/>
              </a:rPr>
              <a:t> de 2019</a:t>
            </a:r>
          </a:p>
          <a:p>
            <a:pPr algn="ctr" defTabSz="914445">
              <a:defRPr/>
            </a:pPr>
            <a:endParaRPr lang="en-US" sz="6000" b="1" dirty="0">
              <a:solidFill>
                <a:schemeClr val="accent6">
                  <a:lumMod val="50000"/>
                </a:schemeClr>
              </a:solidFill>
              <a:effectLst>
                <a:outerShdw blurRad="38100" dist="38100" dir="2700000" algn="tl">
                  <a:srgbClr val="000000">
                    <a:alpha val="43137"/>
                  </a:srgbClr>
                </a:outerShdw>
              </a:effectLst>
              <a:latin typeface="Archivo Black"/>
              <a:cs typeface="Arial"/>
              <a:sym typeface="Arial"/>
            </a:endParaRPr>
          </a:p>
          <a:p>
            <a:pPr algn="ctr" defTabSz="1371600">
              <a:buClr>
                <a:srgbClr val="000000"/>
              </a:buClr>
              <a:defRPr/>
            </a:pPr>
            <a:r>
              <a:rPr lang="es-ES" sz="3200" b="1" i="1" kern="0" dirty="0">
                <a:solidFill>
                  <a:schemeClr val="accent6">
                    <a:lumMod val="75000"/>
                  </a:schemeClr>
                </a:solidFill>
                <a:effectLst>
                  <a:outerShdw blurRad="38100" dist="38100" dir="2700000" algn="tl">
                    <a:srgbClr val="000000">
                      <a:alpha val="43137"/>
                    </a:srgbClr>
                  </a:outerShdw>
                </a:effectLst>
                <a:latin typeface="Arial"/>
                <a:cs typeface="Arial"/>
                <a:sym typeface="Arial"/>
              </a:rPr>
              <a:t>“Por medio de la cual se establece el régimen</a:t>
            </a:r>
          </a:p>
          <a:p>
            <a:pPr algn="ctr" defTabSz="1371600">
              <a:buClr>
                <a:srgbClr val="000000"/>
              </a:buClr>
              <a:defRPr/>
            </a:pPr>
            <a:r>
              <a:rPr lang="es-ES" sz="3200" b="1" i="1" kern="0" dirty="0">
                <a:solidFill>
                  <a:schemeClr val="accent6">
                    <a:lumMod val="75000"/>
                  </a:schemeClr>
                </a:solidFill>
                <a:effectLst>
                  <a:outerShdw blurRad="38100" dist="38100" dir="2700000" algn="tl">
                    <a:srgbClr val="000000">
                      <a:alpha val="43137"/>
                    </a:srgbClr>
                  </a:outerShdw>
                </a:effectLst>
                <a:latin typeface="Arial"/>
                <a:cs typeface="Arial"/>
                <a:sym typeface="Arial"/>
              </a:rPr>
              <a:t> para el ejercicio de la capacidad legal</a:t>
            </a:r>
          </a:p>
          <a:p>
            <a:pPr algn="ctr" defTabSz="1371600">
              <a:buClr>
                <a:srgbClr val="000000"/>
              </a:buClr>
              <a:defRPr/>
            </a:pPr>
            <a:r>
              <a:rPr lang="es-ES" sz="3200" b="1" i="1" kern="0" dirty="0">
                <a:solidFill>
                  <a:schemeClr val="accent6">
                    <a:lumMod val="75000"/>
                  </a:schemeClr>
                </a:solidFill>
                <a:effectLst>
                  <a:outerShdw blurRad="38100" dist="38100" dir="2700000" algn="tl">
                    <a:srgbClr val="000000">
                      <a:alpha val="43137"/>
                    </a:srgbClr>
                  </a:outerShdw>
                </a:effectLst>
                <a:latin typeface="Arial"/>
                <a:cs typeface="Arial"/>
                <a:sym typeface="Arial"/>
              </a:rPr>
              <a:t> de las personas con discapacidad mayores de edad” </a:t>
            </a:r>
          </a:p>
          <a:p>
            <a:pPr algn="ctr" defTabSz="914445">
              <a:defRPr/>
            </a:pPr>
            <a:endParaRPr lang="en-US" sz="3000" dirty="0">
              <a:solidFill>
                <a:srgbClr val="7030A0"/>
              </a:solidFill>
              <a:latin typeface="Archivo Black"/>
              <a:cs typeface="Arial"/>
              <a:sym typeface="Arial"/>
            </a:endParaRPr>
          </a:p>
          <a:p>
            <a:pPr algn="just" defTabSz="1371600">
              <a:buClr>
                <a:srgbClr val="000000"/>
              </a:buClr>
              <a:defRPr/>
            </a:pPr>
            <a:r>
              <a:rPr lang="es-ES" sz="3600" b="1" i="1" kern="0" dirty="0">
                <a:solidFill>
                  <a:srgbClr val="7030A0"/>
                </a:solidFill>
                <a:effectLst>
                  <a:outerShdw blurRad="38100" dist="38100" dir="2700000" algn="tl">
                    <a:srgbClr val="000000">
                      <a:alpha val="43137"/>
                    </a:srgbClr>
                  </a:outerShdw>
                </a:effectLst>
                <a:latin typeface="Arial"/>
                <a:cs typeface="Arial"/>
                <a:sym typeface="Arial"/>
              </a:rPr>
              <a:t> </a:t>
            </a:r>
          </a:p>
          <a:p>
            <a:pPr algn="ctr" defTabSz="914445">
              <a:defRPr/>
            </a:pPr>
            <a:endParaRPr lang="en-US" sz="5400" spc="-189" dirty="0">
              <a:solidFill>
                <a:srgbClr val="5E17EB"/>
              </a:solidFill>
              <a:latin typeface="Sanchez Bold"/>
              <a:cs typeface="Arial"/>
              <a:sym typeface="Arial"/>
            </a:endParaRPr>
          </a:p>
        </p:txBody>
      </p:sp>
      <p:grpSp>
        <p:nvGrpSpPr>
          <p:cNvPr id="5" name="Group 5"/>
          <p:cNvGrpSpPr>
            <a:grpSpLocks noChangeAspect="1"/>
          </p:cNvGrpSpPr>
          <p:nvPr/>
        </p:nvGrpSpPr>
        <p:grpSpPr>
          <a:xfrm>
            <a:off x="10014936" y="1447143"/>
            <a:ext cx="7392717" cy="7392717"/>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9746" r="-20236" b="-20"/>
              </a:stretch>
            </a:blipFill>
          </p:spPr>
        </p:sp>
      </p:grpSp>
      <p:sp>
        <p:nvSpPr>
          <p:cNvPr id="8" name="CuadroTexto 7">
            <a:extLst>
              <a:ext uri="{FF2B5EF4-FFF2-40B4-BE49-F238E27FC236}">
                <a16:creationId xmlns:a16="http://schemas.microsoft.com/office/drawing/2014/main" id="{43AEDE3A-13C8-4DD2-9318-BC960A45DA62}"/>
              </a:ext>
            </a:extLst>
          </p:cNvPr>
          <p:cNvSpPr txBox="1"/>
          <p:nvPr/>
        </p:nvSpPr>
        <p:spPr>
          <a:xfrm flipH="1">
            <a:off x="4427218" y="8183880"/>
            <a:ext cx="3238502" cy="415498"/>
          </a:xfrm>
          <a:prstGeom prst="rect">
            <a:avLst/>
          </a:prstGeom>
          <a:noFill/>
        </p:spPr>
        <p:txBody>
          <a:bodyPr wrap="square" rtlCol="0">
            <a:spAutoFit/>
          </a:bodyPr>
          <a:lstStyle/>
          <a:p>
            <a:pPr defTabSz="1371600">
              <a:buClr>
                <a:srgbClr val="000000"/>
              </a:buClr>
              <a:defRPr/>
            </a:pPr>
            <a:endParaRPr lang="es-CO" sz="2100" kern="0" dirty="0">
              <a:solidFill>
                <a:srgbClr val="000000"/>
              </a:solidFill>
              <a:latin typeface="Arial"/>
              <a:cs typeface="Arial"/>
              <a:sym typeface="Arial"/>
            </a:endParaRPr>
          </a:p>
        </p:txBody>
      </p:sp>
      <p:sp>
        <p:nvSpPr>
          <p:cNvPr id="9" name="CuadroTexto 8">
            <a:extLst>
              <a:ext uri="{FF2B5EF4-FFF2-40B4-BE49-F238E27FC236}">
                <a16:creationId xmlns:a16="http://schemas.microsoft.com/office/drawing/2014/main" id="{3FCBCE65-81CC-4624-91A6-2CD5182E9000}"/>
              </a:ext>
            </a:extLst>
          </p:cNvPr>
          <p:cNvSpPr txBox="1"/>
          <p:nvPr/>
        </p:nvSpPr>
        <p:spPr>
          <a:xfrm flipH="1">
            <a:off x="4427218" y="8247072"/>
            <a:ext cx="3238502" cy="415498"/>
          </a:xfrm>
          <a:prstGeom prst="rect">
            <a:avLst/>
          </a:prstGeom>
          <a:noFill/>
        </p:spPr>
        <p:txBody>
          <a:bodyPr wrap="square" rtlCol="0">
            <a:spAutoFit/>
          </a:bodyPr>
          <a:lstStyle/>
          <a:p>
            <a:pPr defTabSz="1371600">
              <a:buClr>
                <a:srgbClr val="000000"/>
              </a:buClr>
              <a:defRPr/>
            </a:pPr>
            <a:endParaRPr lang="es-CO" sz="2100" kern="0" dirty="0">
              <a:solidFill>
                <a:srgbClr val="000000"/>
              </a:solidFill>
              <a:latin typeface="Arial"/>
              <a:cs typeface="Arial"/>
              <a:sym typeface="Arial"/>
            </a:endParaRPr>
          </a:p>
        </p:txBody>
      </p:sp>
      <p:sp>
        <p:nvSpPr>
          <p:cNvPr id="10" name="CuadroTexto 9">
            <a:extLst>
              <a:ext uri="{FF2B5EF4-FFF2-40B4-BE49-F238E27FC236}">
                <a16:creationId xmlns:a16="http://schemas.microsoft.com/office/drawing/2014/main" id="{419D431F-280D-4B57-835C-1CA97061BF3E}"/>
              </a:ext>
            </a:extLst>
          </p:cNvPr>
          <p:cNvSpPr txBox="1"/>
          <p:nvPr/>
        </p:nvSpPr>
        <p:spPr>
          <a:xfrm flipH="1">
            <a:off x="800095" y="7462838"/>
            <a:ext cx="5737844" cy="2903359"/>
          </a:xfrm>
          <a:prstGeom prst="rect">
            <a:avLst/>
          </a:prstGeom>
          <a:noFill/>
        </p:spPr>
        <p:txBody>
          <a:bodyPr wrap="square" rtlCol="0">
            <a:spAutoFit/>
          </a:bodyPr>
          <a:lstStyle/>
          <a:p>
            <a:pPr algn="just" defTabSz="1371600">
              <a:buClr>
                <a:srgbClr val="000000"/>
              </a:buClr>
              <a:defRPr/>
            </a:pPr>
            <a:r>
              <a:rPr lang="es-CO" sz="2700" b="1" kern="0" dirty="0">
                <a:solidFill>
                  <a:schemeClr val="accent6">
                    <a:lumMod val="75000"/>
                  </a:schemeClr>
                </a:solidFill>
                <a:latin typeface="Gill Sans"/>
                <a:ea typeface="Gill Sans"/>
                <a:cs typeface="Gill Sans"/>
                <a:sym typeface="Gill Sans"/>
              </a:rPr>
              <a:t>Estructura</a:t>
            </a:r>
          </a:p>
          <a:p>
            <a:pPr algn="just" defTabSz="1371600">
              <a:buClr>
                <a:srgbClr val="000000"/>
              </a:buClr>
              <a:defRPr/>
            </a:pPr>
            <a:endParaRPr lang="es-CO" sz="2700" kern="0" dirty="0">
              <a:solidFill>
                <a:schemeClr val="accent6">
                  <a:lumMod val="75000"/>
                </a:schemeClr>
              </a:solidFill>
              <a:latin typeface="Gill Sans"/>
              <a:ea typeface="Gill Sans"/>
              <a:cs typeface="Gill Sans"/>
              <a:sym typeface="Gill Sans"/>
            </a:endParaRPr>
          </a:p>
          <a:p>
            <a:pPr marL="459000" indent="-529866" algn="just" defTabSz="1371600">
              <a:buClr>
                <a:srgbClr val="C0504D"/>
              </a:buClr>
              <a:buSzPts val="2400"/>
              <a:buFont typeface="Noto Sans Symbols"/>
              <a:buChar char="◼"/>
              <a:defRPr/>
            </a:pPr>
            <a:r>
              <a:rPr lang="es-CO" sz="2700" kern="0" dirty="0">
                <a:solidFill>
                  <a:schemeClr val="accent6">
                    <a:lumMod val="75000"/>
                  </a:schemeClr>
                </a:solidFill>
                <a:latin typeface="Gill Sans"/>
                <a:ea typeface="Gill Sans"/>
                <a:cs typeface="Gill Sans"/>
                <a:sym typeface="Gill Sans"/>
              </a:rPr>
              <a:t>63 artículos</a:t>
            </a:r>
            <a:endParaRPr lang="es-CO" sz="2700" kern="0" dirty="0">
              <a:solidFill>
                <a:schemeClr val="accent6">
                  <a:lumMod val="75000"/>
                </a:schemeClr>
              </a:solidFill>
              <a:latin typeface="Arial"/>
              <a:cs typeface="Arial"/>
              <a:sym typeface="Arial"/>
            </a:endParaRPr>
          </a:p>
          <a:p>
            <a:pPr marL="459000" indent="-529866" algn="just" defTabSz="1371600">
              <a:spcBef>
                <a:spcPts val="1440"/>
              </a:spcBef>
              <a:buClr>
                <a:srgbClr val="C0504D"/>
              </a:buClr>
              <a:buSzPts val="2400"/>
              <a:buFont typeface="Noto Sans Symbols"/>
              <a:buChar char="◼"/>
              <a:defRPr/>
            </a:pPr>
            <a:r>
              <a:rPr lang="es-CO" sz="2700" kern="0" dirty="0">
                <a:solidFill>
                  <a:schemeClr val="accent6">
                    <a:lumMod val="75000"/>
                  </a:schemeClr>
                </a:solidFill>
                <a:latin typeface="Gill Sans"/>
                <a:ea typeface="Gill Sans"/>
                <a:cs typeface="Gill Sans"/>
                <a:sym typeface="Gill Sans"/>
              </a:rPr>
              <a:t>IX capítulos: (incluye un capítulo especial de derogatorias</a:t>
            </a:r>
            <a:endParaRPr lang="es-CO" sz="3000" b="1" i="1" kern="0" dirty="0">
              <a:solidFill>
                <a:schemeClr val="accent6">
                  <a:lumMod val="75000"/>
                </a:schemeClr>
              </a:solidFill>
              <a:effectLst>
                <a:outerShdw blurRad="38100" dist="38100" dir="2700000" algn="tl">
                  <a:srgbClr val="000000">
                    <a:alpha val="43137"/>
                  </a:srgbClr>
                </a:outerShdw>
              </a:effectLst>
              <a:latin typeface="Arial"/>
              <a:cs typeface="Arial"/>
              <a:sym typeface="Gill Sans"/>
            </a:endParaRPr>
          </a:p>
          <a:p>
            <a:pPr defTabSz="1371600">
              <a:buClr>
                <a:srgbClr val="000000"/>
              </a:buClr>
              <a:defRPr/>
            </a:pPr>
            <a:endParaRPr lang="es-CO" sz="3600" b="1" kern="0" dirty="0">
              <a:solidFill>
                <a:srgbClr val="CC38C1"/>
              </a:solidFill>
              <a:effectLst>
                <a:outerShdw blurRad="38100" dist="38100" dir="2700000" algn="tl">
                  <a:srgbClr val="000000">
                    <a:alpha val="43137"/>
                  </a:srgbClr>
                </a:outerShdw>
              </a:effectLst>
              <a:latin typeface="Arial"/>
              <a:cs typeface="Arial"/>
              <a:sym typeface="Arial"/>
            </a:endParaRPr>
          </a:p>
        </p:txBody>
      </p:sp>
    </p:spTree>
    <p:extLst>
      <p:ext uri="{BB962C8B-B14F-4D97-AF65-F5344CB8AC3E}">
        <p14:creationId xmlns:p14="http://schemas.microsoft.com/office/powerpoint/2010/main" val="4022829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1460381" y="616170"/>
          <a:ext cx="15367239" cy="9432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a:extLst>
              <a:ext uri="{FF2B5EF4-FFF2-40B4-BE49-F238E27FC236}">
                <a16:creationId xmlns:a16="http://schemas.microsoft.com/office/drawing/2014/main" id="{E115B8AE-673B-432D-838C-9DAC318ACEDE}"/>
              </a:ext>
            </a:extLst>
          </p:cNvPr>
          <p:cNvSpPr txBox="1"/>
          <p:nvPr/>
        </p:nvSpPr>
        <p:spPr>
          <a:xfrm>
            <a:off x="1905001" y="2400300"/>
            <a:ext cx="14356079" cy="6093976"/>
          </a:xfrm>
          <a:prstGeom prst="rect">
            <a:avLst/>
          </a:prstGeom>
          <a:noFill/>
        </p:spPr>
        <p:txBody>
          <a:bodyPr wrap="square" rtlCol="0">
            <a:spAutoFit/>
          </a:bodyPr>
          <a:lstStyle/>
          <a:p>
            <a:pPr algn="ctr" defTabSz="1371600">
              <a:buClr>
                <a:srgbClr val="000000"/>
              </a:buClr>
              <a:defRPr/>
            </a:pPr>
            <a:r>
              <a:rPr lang="es-CO" sz="6600" b="1" kern="0" dirty="0">
                <a:solidFill>
                  <a:schemeClr val="accent6">
                    <a:lumMod val="75000"/>
                  </a:schemeClr>
                </a:solidFill>
                <a:effectLst>
                  <a:outerShdw blurRad="38100" dist="38100" dir="2700000" algn="tl">
                    <a:srgbClr val="000000">
                      <a:alpha val="43137"/>
                    </a:srgbClr>
                  </a:outerShdw>
                </a:effectLst>
                <a:latin typeface="Algerian" panose="04020705040A02060702" pitchFamily="82" charset="0"/>
                <a:cs typeface="Sanchez" panose="020B0604020202020204" charset="0"/>
                <a:sym typeface="Arial"/>
              </a:rPr>
              <a:t>VIGENCIA DE LA </a:t>
            </a:r>
          </a:p>
          <a:p>
            <a:pPr algn="ctr" defTabSz="1371600">
              <a:buClr>
                <a:srgbClr val="000000"/>
              </a:buClr>
              <a:defRPr/>
            </a:pPr>
            <a:r>
              <a:rPr lang="es-CO" sz="6600" b="1" kern="0" dirty="0">
                <a:solidFill>
                  <a:schemeClr val="accent6">
                    <a:lumMod val="75000"/>
                  </a:schemeClr>
                </a:solidFill>
                <a:effectLst>
                  <a:outerShdw blurRad="38100" dist="38100" dir="2700000" algn="tl">
                    <a:srgbClr val="000000">
                      <a:alpha val="43137"/>
                    </a:srgbClr>
                  </a:outerShdw>
                </a:effectLst>
                <a:latin typeface="Algerian" panose="04020705040A02060702" pitchFamily="82" charset="0"/>
                <a:cs typeface="Sanchez" panose="020B0604020202020204" charset="0"/>
                <a:sym typeface="Arial"/>
              </a:rPr>
              <a:t>LEY 1996 DE 2019</a:t>
            </a:r>
          </a:p>
          <a:p>
            <a:pPr algn="ctr" defTabSz="1371600">
              <a:buClr>
                <a:srgbClr val="000000"/>
              </a:buClr>
              <a:defRPr/>
            </a:pPr>
            <a:r>
              <a:rPr lang="es-CO" sz="6600" b="1" kern="0" dirty="0">
                <a:solidFill>
                  <a:schemeClr val="accent6">
                    <a:lumMod val="75000"/>
                  </a:schemeClr>
                </a:solidFill>
                <a:effectLst>
                  <a:outerShdw blurRad="38100" dist="38100" dir="2700000" algn="tl">
                    <a:srgbClr val="000000">
                      <a:alpha val="43137"/>
                    </a:srgbClr>
                  </a:outerShdw>
                </a:effectLst>
                <a:latin typeface="Algerian" panose="04020705040A02060702" pitchFamily="82" charset="0"/>
                <a:cs typeface="Sanchez" panose="020B0604020202020204" charset="0"/>
                <a:sym typeface="Arial"/>
              </a:rPr>
              <a:t> Y </a:t>
            </a:r>
          </a:p>
          <a:p>
            <a:pPr algn="ctr" defTabSz="1371600">
              <a:buClr>
                <a:srgbClr val="000000"/>
              </a:buClr>
              <a:defRPr/>
            </a:pPr>
            <a:r>
              <a:rPr lang="es-CO" sz="6600" b="1" kern="0" dirty="0">
                <a:solidFill>
                  <a:schemeClr val="accent6">
                    <a:lumMod val="75000"/>
                  </a:schemeClr>
                </a:solidFill>
                <a:effectLst>
                  <a:outerShdw blurRad="38100" dist="38100" dir="2700000" algn="tl">
                    <a:srgbClr val="000000">
                      <a:alpha val="43137"/>
                    </a:srgbClr>
                  </a:outerShdw>
                </a:effectLst>
                <a:latin typeface="Algerian" panose="04020705040A02060702" pitchFamily="82" charset="0"/>
                <a:cs typeface="Sanchez" panose="020B0604020202020204" charset="0"/>
                <a:sym typeface="Arial"/>
              </a:rPr>
              <a:t>REGIMEN DE TRANSICIÓN</a:t>
            </a:r>
          </a:p>
          <a:p>
            <a:pPr algn="ctr" defTabSz="1371600">
              <a:buClr>
                <a:srgbClr val="000000"/>
              </a:buClr>
              <a:defRPr/>
            </a:pPr>
            <a:r>
              <a:rPr lang="es-ES" altLang="es-CO" sz="3600" b="1" kern="0" cap="small" dirty="0">
                <a:solidFill>
                  <a:schemeClr val="accent6">
                    <a:lumMod val="75000"/>
                  </a:schemeClr>
                </a:solidFill>
                <a:effectLst>
                  <a:outerShdw blurRad="38100" dist="38100" dir="2700000" algn="tl">
                    <a:srgbClr val="000000">
                      <a:alpha val="43137"/>
                    </a:srgbClr>
                  </a:outerShdw>
                </a:effectLst>
                <a:latin typeface="Sanchez Regular" panose="02000000000000000000" pitchFamily="50" charset="0"/>
                <a:cs typeface="Arial"/>
                <a:sym typeface="Arial"/>
              </a:rPr>
              <a:t>(Sentencia STC-16392 de 4 de diciembre de 2019)</a:t>
            </a:r>
            <a:endParaRPr lang="es-MX" altLang="es-CO" sz="3600" b="1" u="sng" kern="0" cap="small" dirty="0">
              <a:solidFill>
                <a:schemeClr val="accent6">
                  <a:lumMod val="75000"/>
                </a:schemeClr>
              </a:solidFill>
              <a:latin typeface="Algerian" pitchFamily="82" charset="0"/>
              <a:cs typeface="Arial"/>
              <a:sym typeface="Arial"/>
            </a:endParaRPr>
          </a:p>
          <a:p>
            <a:pPr algn="ctr" defTabSz="1371600">
              <a:buClr>
                <a:srgbClr val="000000"/>
              </a:buClr>
              <a:defRPr/>
            </a:pPr>
            <a:endParaRPr lang="es-CO" sz="3600" b="1" kern="0" dirty="0">
              <a:solidFill>
                <a:schemeClr val="accent6">
                  <a:lumMod val="75000"/>
                </a:schemeClr>
              </a:solidFill>
              <a:effectLst>
                <a:outerShdw blurRad="38100" dist="38100" dir="2700000" algn="tl">
                  <a:srgbClr val="000000">
                    <a:alpha val="43137"/>
                  </a:srgbClr>
                </a:outerShdw>
              </a:effectLst>
              <a:latin typeface="Algerian" panose="04020705040A02060702" pitchFamily="82" charset="0"/>
              <a:cs typeface="Sanchez" panose="020B0604020202020204" charset="0"/>
              <a:sym typeface="Arial"/>
            </a:endParaRPr>
          </a:p>
          <a:p>
            <a:pPr algn="ctr" defTabSz="1371600">
              <a:buClr>
                <a:srgbClr val="000000"/>
              </a:buClr>
              <a:defRPr/>
            </a:pPr>
            <a:endParaRPr lang="es-CO" sz="5400" b="1" kern="0" dirty="0">
              <a:solidFill>
                <a:srgbClr val="FFC000"/>
              </a:solidFill>
              <a:effectLst>
                <a:outerShdw blurRad="38100" dist="38100" dir="2700000" algn="tl">
                  <a:srgbClr val="000000">
                    <a:alpha val="43137"/>
                  </a:srgbClr>
                </a:outerShdw>
              </a:effectLst>
              <a:latin typeface="Sanchez" panose="020B0604020202020204" charset="0"/>
              <a:cs typeface="Sanchez" panose="020B0604020202020204" charset="0"/>
              <a:sym typeface="Arial"/>
            </a:endParaRPr>
          </a:p>
        </p:txBody>
      </p:sp>
    </p:spTree>
    <p:extLst>
      <p:ext uri="{BB962C8B-B14F-4D97-AF65-F5344CB8AC3E}">
        <p14:creationId xmlns:p14="http://schemas.microsoft.com/office/powerpoint/2010/main" val="2637906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2838" y="2486025"/>
            <a:ext cx="4052082" cy="5314950"/>
            <a:chOff x="-1544" y="0"/>
            <a:chExt cx="1067215" cy="1399822"/>
          </a:xfrm>
        </p:grpSpPr>
        <p:sp>
          <p:nvSpPr>
            <p:cNvPr id="3" name="Freeform 3"/>
            <p:cNvSpPr/>
            <p:nvPr/>
          </p:nvSpPr>
          <p:spPr>
            <a:xfrm>
              <a:off x="0" y="0"/>
              <a:ext cx="1065671" cy="1399822"/>
            </a:xfrm>
            <a:custGeom>
              <a:avLst/>
              <a:gdLst/>
              <a:ahLst/>
              <a:cxnLst/>
              <a:rect l="l" t="t" r="r" b="b"/>
              <a:pathLst>
                <a:path w="1065671" h="1399822">
                  <a:moveTo>
                    <a:pt x="97582" y="0"/>
                  </a:moveTo>
                  <a:lnTo>
                    <a:pt x="968089" y="0"/>
                  </a:lnTo>
                  <a:cubicBezTo>
                    <a:pt x="1021982" y="0"/>
                    <a:pt x="1065671" y="43689"/>
                    <a:pt x="1065671" y="97582"/>
                  </a:cubicBezTo>
                  <a:lnTo>
                    <a:pt x="1065671" y="1302240"/>
                  </a:lnTo>
                  <a:cubicBezTo>
                    <a:pt x="1065671" y="1356133"/>
                    <a:pt x="1021982" y="1399822"/>
                    <a:pt x="968089" y="1399822"/>
                  </a:cubicBezTo>
                  <a:lnTo>
                    <a:pt x="97582" y="1399822"/>
                  </a:lnTo>
                  <a:cubicBezTo>
                    <a:pt x="43689" y="1399822"/>
                    <a:pt x="0" y="1356133"/>
                    <a:pt x="0" y="1302240"/>
                  </a:cubicBezTo>
                  <a:lnTo>
                    <a:pt x="0" y="97582"/>
                  </a:lnTo>
                  <a:cubicBezTo>
                    <a:pt x="0" y="43689"/>
                    <a:pt x="43689" y="0"/>
                    <a:pt x="97582" y="0"/>
                  </a:cubicBezTo>
                  <a:close/>
                </a:path>
              </a:pathLst>
            </a:custGeom>
            <a:solidFill>
              <a:srgbClr val="348888"/>
            </a:solidFill>
          </p:spPr>
          <p:txBody>
            <a:bodyPr/>
            <a:lstStyle/>
            <a:p>
              <a:endParaRPr lang="es-CO" dirty="0"/>
            </a:p>
          </p:txBody>
        </p:sp>
        <p:sp>
          <p:nvSpPr>
            <p:cNvPr id="4" name="TextBox 4"/>
            <p:cNvSpPr txBox="1"/>
            <p:nvPr/>
          </p:nvSpPr>
          <p:spPr>
            <a:xfrm>
              <a:off x="-1544" y="250648"/>
              <a:ext cx="1065671" cy="898525"/>
            </a:xfrm>
            <a:prstGeom prst="rect">
              <a:avLst/>
            </a:prstGeom>
          </p:spPr>
          <p:txBody>
            <a:bodyPr lIns="50800" tIns="50800" rIns="50800" bIns="50800" rtlCol="0" anchor="ctr"/>
            <a:lstStyle/>
            <a:p>
              <a:pPr algn="ctr">
                <a:lnSpc>
                  <a:spcPts val="6299"/>
                </a:lnSpc>
                <a:spcBef>
                  <a:spcPct val="0"/>
                </a:spcBef>
              </a:pPr>
              <a:r>
                <a:rPr lang="en-US" sz="4499" dirty="0" err="1">
                  <a:solidFill>
                    <a:srgbClr val="FFFFFF"/>
                  </a:solidFill>
                  <a:latin typeface="Glacial Indifference Bold"/>
                </a:rPr>
                <a:t>Vigencia</a:t>
              </a:r>
              <a:r>
                <a:rPr lang="en-US" sz="4499" dirty="0">
                  <a:solidFill>
                    <a:srgbClr val="FFFFFF"/>
                  </a:solidFill>
                  <a:latin typeface="Glacial Indifference Bold"/>
                </a:rPr>
                <a:t> de la </a:t>
              </a:r>
              <a:r>
                <a:rPr lang="en-US" sz="4499" dirty="0" err="1">
                  <a:solidFill>
                    <a:srgbClr val="FFFFFF"/>
                  </a:solidFill>
                  <a:latin typeface="Glacial Indifference Bold"/>
                </a:rPr>
                <a:t>Adjudicación</a:t>
              </a:r>
              <a:r>
                <a:rPr lang="en-US" sz="4499" dirty="0">
                  <a:solidFill>
                    <a:srgbClr val="FFFFFF"/>
                  </a:solidFill>
                  <a:latin typeface="Glacial Indifference Bold"/>
                </a:rPr>
                <a:t> Judicial de </a:t>
              </a:r>
              <a:r>
                <a:rPr lang="en-US" sz="4499" dirty="0" err="1">
                  <a:solidFill>
                    <a:srgbClr val="FFFFFF"/>
                  </a:solidFill>
                  <a:latin typeface="Glacial Indifference Bold"/>
                </a:rPr>
                <a:t>Apoyos</a:t>
              </a:r>
              <a:endParaRPr lang="en-US" sz="4499" dirty="0">
                <a:solidFill>
                  <a:srgbClr val="FFFFFF"/>
                </a:solidFill>
                <a:latin typeface="Glacial Indifference Bold"/>
              </a:endParaRPr>
            </a:p>
          </p:txBody>
        </p:sp>
      </p:grpSp>
      <p:grpSp>
        <p:nvGrpSpPr>
          <p:cNvPr id="5" name="Group 5"/>
          <p:cNvGrpSpPr/>
          <p:nvPr/>
        </p:nvGrpSpPr>
        <p:grpSpPr>
          <a:xfrm>
            <a:off x="6675120" y="1028700"/>
            <a:ext cx="9326880" cy="3411587"/>
            <a:chOff x="0" y="0"/>
            <a:chExt cx="2456462" cy="898525"/>
          </a:xfrm>
        </p:grpSpPr>
        <p:sp>
          <p:nvSpPr>
            <p:cNvPr id="6" name="Freeform 6"/>
            <p:cNvSpPr/>
            <p:nvPr/>
          </p:nvSpPr>
          <p:spPr>
            <a:xfrm>
              <a:off x="0" y="0"/>
              <a:ext cx="2375182" cy="812800"/>
            </a:xfrm>
            <a:custGeom>
              <a:avLst/>
              <a:gdLst/>
              <a:ahLst/>
              <a:cxnLst/>
              <a:rect l="l" t="t" r="r" b="b"/>
              <a:pathLst>
                <a:path w="2375182" h="812800">
                  <a:moveTo>
                    <a:pt x="0" y="0"/>
                  </a:moveTo>
                  <a:lnTo>
                    <a:pt x="2375182" y="0"/>
                  </a:lnTo>
                  <a:lnTo>
                    <a:pt x="2375182" y="812800"/>
                  </a:lnTo>
                  <a:lnTo>
                    <a:pt x="0" y="812800"/>
                  </a:lnTo>
                  <a:close/>
                </a:path>
              </a:pathLst>
            </a:custGeom>
            <a:solidFill>
              <a:srgbClr val="22BABB"/>
            </a:solidFill>
          </p:spPr>
          <p:txBody>
            <a:bodyPr/>
            <a:lstStyle/>
            <a:p>
              <a:endParaRPr lang="es-CO" dirty="0"/>
            </a:p>
          </p:txBody>
        </p:sp>
        <p:sp>
          <p:nvSpPr>
            <p:cNvPr id="7" name="TextBox 7"/>
            <p:cNvSpPr txBox="1"/>
            <p:nvPr/>
          </p:nvSpPr>
          <p:spPr>
            <a:xfrm>
              <a:off x="0" y="0"/>
              <a:ext cx="2456462" cy="898525"/>
            </a:xfrm>
            <a:prstGeom prst="rect">
              <a:avLst/>
            </a:prstGeom>
          </p:spPr>
          <p:txBody>
            <a:bodyPr lIns="50800" tIns="50800" rIns="50800" bIns="50800" rtlCol="0" anchor="ctr"/>
            <a:lstStyle/>
            <a:p>
              <a:pPr algn="ctr">
                <a:lnSpc>
                  <a:spcPts val="6299"/>
                </a:lnSpc>
              </a:pPr>
              <a:r>
                <a:rPr lang="en-US" sz="4499" dirty="0" err="1">
                  <a:solidFill>
                    <a:srgbClr val="FFFFFF"/>
                  </a:solidFill>
                  <a:latin typeface="Glacial Indifference Bold"/>
                </a:rPr>
                <a:t>Inició</a:t>
              </a:r>
              <a:r>
                <a:rPr lang="en-US" sz="4499" dirty="0">
                  <a:solidFill>
                    <a:srgbClr val="FFFFFF"/>
                  </a:solidFill>
                  <a:latin typeface="Glacial Indifference Bold"/>
                </a:rPr>
                <a:t> la </a:t>
              </a:r>
              <a:r>
                <a:rPr lang="en-US" sz="4499" dirty="0" err="1">
                  <a:solidFill>
                    <a:srgbClr val="FFFFFF"/>
                  </a:solidFill>
                  <a:latin typeface="Glacial Indifference Bold"/>
                </a:rPr>
                <a:t>vigencia</a:t>
              </a:r>
              <a:r>
                <a:rPr lang="en-US" sz="4499" dirty="0">
                  <a:solidFill>
                    <a:srgbClr val="FFFFFF"/>
                  </a:solidFill>
                  <a:latin typeface="Glacial Indifference Bold"/>
                </a:rPr>
                <a:t> </a:t>
              </a:r>
              <a:r>
                <a:rPr lang="en-US" sz="4499" dirty="0" err="1">
                  <a:solidFill>
                    <a:srgbClr val="FFFFFF"/>
                  </a:solidFill>
                  <a:latin typeface="Glacial Indifference Bold"/>
                </a:rPr>
                <a:t>el</a:t>
              </a:r>
              <a:r>
                <a:rPr lang="en-US" sz="4499" dirty="0">
                  <a:solidFill>
                    <a:srgbClr val="FFFFFF"/>
                  </a:solidFill>
                  <a:latin typeface="Glacial Indifference Bold"/>
                </a:rPr>
                <a:t> 26 de </a:t>
              </a:r>
            </a:p>
            <a:p>
              <a:pPr algn="ctr">
                <a:lnSpc>
                  <a:spcPts val="6299"/>
                </a:lnSpc>
              </a:pPr>
              <a:r>
                <a:rPr lang="en-US" sz="4499" dirty="0" err="1">
                  <a:solidFill>
                    <a:srgbClr val="FFFFFF"/>
                  </a:solidFill>
                  <a:latin typeface="Glacial Indifference Bold"/>
                </a:rPr>
                <a:t>agosto</a:t>
              </a:r>
              <a:r>
                <a:rPr lang="en-US" sz="4499" dirty="0">
                  <a:solidFill>
                    <a:srgbClr val="FFFFFF"/>
                  </a:solidFill>
                  <a:latin typeface="Glacial Indifference Bold"/>
                </a:rPr>
                <a:t> de 2019</a:t>
              </a:r>
            </a:p>
            <a:p>
              <a:pPr algn="ctr">
                <a:lnSpc>
                  <a:spcPts val="6299"/>
                </a:lnSpc>
              </a:pPr>
              <a:r>
                <a:rPr lang="en-US" sz="4499" dirty="0">
                  <a:solidFill>
                    <a:srgbClr val="FFFFFF"/>
                  </a:solidFill>
                  <a:latin typeface="Glacial Indifference"/>
                </a:rPr>
                <a:t>(4 años-10 meses) </a:t>
              </a:r>
            </a:p>
            <a:p>
              <a:pPr algn="ctr">
                <a:lnSpc>
                  <a:spcPts val="2659"/>
                </a:lnSpc>
                <a:spcBef>
                  <a:spcPct val="0"/>
                </a:spcBef>
              </a:pPr>
              <a:endParaRPr lang="en-US" sz="4499" dirty="0">
                <a:solidFill>
                  <a:srgbClr val="FFFFFF"/>
                </a:solidFill>
                <a:latin typeface="Glacial Indifference"/>
              </a:endParaRPr>
            </a:p>
          </p:txBody>
        </p:sp>
      </p:grpSp>
      <p:grpSp>
        <p:nvGrpSpPr>
          <p:cNvPr id="8" name="Group 8"/>
          <p:cNvGrpSpPr/>
          <p:nvPr/>
        </p:nvGrpSpPr>
        <p:grpSpPr>
          <a:xfrm>
            <a:off x="6675120" y="5981700"/>
            <a:ext cx="9018270" cy="3596542"/>
            <a:chOff x="0" y="0"/>
            <a:chExt cx="2375182" cy="947237"/>
          </a:xfrm>
        </p:grpSpPr>
        <p:sp>
          <p:nvSpPr>
            <p:cNvPr id="9" name="Freeform 9"/>
            <p:cNvSpPr/>
            <p:nvPr/>
          </p:nvSpPr>
          <p:spPr>
            <a:xfrm>
              <a:off x="0" y="0"/>
              <a:ext cx="2375182" cy="947237"/>
            </a:xfrm>
            <a:custGeom>
              <a:avLst/>
              <a:gdLst/>
              <a:ahLst/>
              <a:cxnLst/>
              <a:rect l="l" t="t" r="r" b="b"/>
              <a:pathLst>
                <a:path w="2375182" h="947237">
                  <a:moveTo>
                    <a:pt x="0" y="0"/>
                  </a:moveTo>
                  <a:lnTo>
                    <a:pt x="2375182" y="0"/>
                  </a:lnTo>
                  <a:lnTo>
                    <a:pt x="2375182" y="947237"/>
                  </a:lnTo>
                  <a:lnTo>
                    <a:pt x="0" y="947237"/>
                  </a:lnTo>
                  <a:close/>
                </a:path>
              </a:pathLst>
            </a:custGeom>
            <a:solidFill>
              <a:srgbClr val="22BABB"/>
            </a:solidFill>
          </p:spPr>
          <p:txBody>
            <a:bodyPr/>
            <a:lstStyle/>
            <a:p>
              <a:endParaRPr lang="es-CO" dirty="0"/>
            </a:p>
          </p:txBody>
        </p:sp>
        <p:sp>
          <p:nvSpPr>
            <p:cNvPr id="10" name="TextBox 10"/>
            <p:cNvSpPr txBox="1"/>
            <p:nvPr/>
          </p:nvSpPr>
          <p:spPr>
            <a:xfrm>
              <a:off x="0" y="48712"/>
              <a:ext cx="2375182" cy="898525"/>
            </a:xfrm>
            <a:prstGeom prst="rect">
              <a:avLst/>
            </a:prstGeom>
          </p:spPr>
          <p:txBody>
            <a:bodyPr lIns="50800" tIns="50800" rIns="50800" bIns="50800" rtlCol="0" anchor="ctr"/>
            <a:lstStyle/>
            <a:p>
              <a:pPr algn="ctr">
                <a:lnSpc>
                  <a:spcPts val="6299"/>
                </a:lnSpc>
              </a:pPr>
              <a:r>
                <a:rPr lang="en-US" sz="4499" dirty="0" err="1">
                  <a:solidFill>
                    <a:srgbClr val="FFFFFF"/>
                  </a:solidFill>
                  <a:latin typeface="Glacial Indifference Bold"/>
                </a:rPr>
                <a:t>Apoyos</a:t>
              </a:r>
              <a:r>
                <a:rPr lang="en-US" sz="4499" dirty="0">
                  <a:solidFill>
                    <a:srgbClr val="FFFFFF"/>
                  </a:solidFill>
                  <a:latin typeface="Glacial Indifference Bold"/>
                </a:rPr>
                <a:t> </a:t>
              </a:r>
              <a:r>
                <a:rPr lang="en-US" sz="4499" dirty="0" err="1">
                  <a:solidFill>
                    <a:srgbClr val="FFFFFF"/>
                  </a:solidFill>
                  <a:latin typeface="Glacial Indifference Bold"/>
                </a:rPr>
                <a:t>Transitorios</a:t>
              </a:r>
              <a:endParaRPr lang="en-US" sz="4499" dirty="0">
                <a:solidFill>
                  <a:srgbClr val="FFFFFF"/>
                </a:solidFill>
                <a:latin typeface="Glacial Indifference Bold"/>
              </a:endParaRPr>
            </a:p>
            <a:p>
              <a:pPr algn="ctr">
                <a:lnSpc>
                  <a:spcPts val="6299"/>
                </a:lnSpc>
              </a:pPr>
              <a:r>
                <a:rPr lang="en-US" sz="4499" dirty="0">
                  <a:solidFill>
                    <a:srgbClr val="FFFFFF"/>
                  </a:solidFill>
                  <a:latin typeface="Glacial Indifference Bold"/>
                </a:rPr>
                <a:t> </a:t>
              </a:r>
              <a:r>
                <a:rPr lang="en-US" sz="4499" dirty="0" err="1">
                  <a:solidFill>
                    <a:srgbClr val="FFFFFF"/>
                  </a:solidFill>
                  <a:latin typeface="Glacial Indifference Bold"/>
                </a:rPr>
                <a:t>vigencia</a:t>
              </a:r>
              <a:r>
                <a:rPr lang="en-US" sz="4499" dirty="0">
                  <a:solidFill>
                    <a:srgbClr val="FFFFFF"/>
                  </a:solidFill>
                  <a:latin typeface="Glacial Indifference Bold"/>
                </a:rPr>
                <a:t> de 26 de </a:t>
              </a:r>
              <a:r>
                <a:rPr lang="en-US" sz="4499" dirty="0" err="1">
                  <a:solidFill>
                    <a:srgbClr val="FFFFFF"/>
                  </a:solidFill>
                  <a:latin typeface="Glacial Indifference Bold"/>
                </a:rPr>
                <a:t>agosto</a:t>
              </a:r>
              <a:r>
                <a:rPr lang="en-US" sz="4499" dirty="0">
                  <a:solidFill>
                    <a:srgbClr val="FFFFFF"/>
                  </a:solidFill>
                  <a:latin typeface="Glacial Indifference Bold"/>
                </a:rPr>
                <a:t> de 2019 a 26 de </a:t>
              </a:r>
              <a:r>
                <a:rPr lang="en-US" sz="4499" dirty="0" err="1">
                  <a:solidFill>
                    <a:srgbClr val="FFFFFF"/>
                  </a:solidFill>
                  <a:latin typeface="Glacial Indifference Bold"/>
                </a:rPr>
                <a:t>agosto</a:t>
              </a:r>
              <a:r>
                <a:rPr lang="en-US" sz="4499" dirty="0">
                  <a:solidFill>
                    <a:srgbClr val="FFFFFF"/>
                  </a:solidFill>
                  <a:latin typeface="Glacial Indifference Bold"/>
                </a:rPr>
                <a:t> de 2021 </a:t>
              </a:r>
            </a:p>
            <a:p>
              <a:pPr algn="ctr">
                <a:lnSpc>
                  <a:spcPts val="6299"/>
                </a:lnSpc>
              </a:pPr>
              <a:r>
                <a:rPr lang="en-US" sz="4499" dirty="0">
                  <a:solidFill>
                    <a:srgbClr val="FFFFFF"/>
                  </a:solidFill>
                  <a:latin typeface="Glacial Indifference"/>
                </a:rPr>
                <a:t>(2 </a:t>
              </a:r>
              <a:r>
                <a:rPr lang="en-US" sz="4499" dirty="0" err="1">
                  <a:solidFill>
                    <a:srgbClr val="FFFFFF"/>
                  </a:solidFill>
                  <a:latin typeface="Glacial Indifference"/>
                </a:rPr>
                <a:t>años</a:t>
              </a:r>
              <a:r>
                <a:rPr lang="en-US" sz="4499" dirty="0">
                  <a:solidFill>
                    <a:srgbClr val="FFFFFF"/>
                  </a:solidFill>
                  <a:latin typeface="Glacial Indifference"/>
                </a:rPr>
                <a:t> ) </a:t>
              </a:r>
            </a:p>
            <a:p>
              <a:pPr algn="ctr">
                <a:lnSpc>
                  <a:spcPts val="2659"/>
                </a:lnSpc>
                <a:spcBef>
                  <a:spcPct val="0"/>
                </a:spcBef>
              </a:pPr>
              <a:endParaRPr lang="en-US" sz="4499" dirty="0">
                <a:solidFill>
                  <a:srgbClr val="FFFFFF"/>
                </a:solidFill>
                <a:latin typeface="Glacial Indifference"/>
              </a:endParaRPr>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568298" y="5546124"/>
            <a:ext cx="4653847" cy="4467693"/>
          </a:xfrm>
          <a:prstGeom prst="rect">
            <a:avLst/>
          </a:prstGeom>
        </p:spPr>
      </p:pic>
      <p:grpSp>
        <p:nvGrpSpPr>
          <p:cNvPr id="12" name="Group 12"/>
          <p:cNvGrpSpPr>
            <a:grpSpLocks noChangeAspect="1"/>
          </p:cNvGrpSpPr>
          <p:nvPr/>
        </p:nvGrpSpPr>
        <p:grpSpPr>
          <a:xfrm>
            <a:off x="-635298" y="192076"/>
            <a:ext cx="3945215" cy="1673247"/>
            <a:chOff x="0" y="0"/>
            <a:chExt cx="2527300" cy="1071880"/>
          </a:xfrm>
        </p:grpSpPr>
        <p:sp>
          <p:nvSpPr>
            <p:cNvPr id="13" name="Freeform 13"/>
            <p:cNvSpPr/>
            <p:nvPr/>
          </p:nvSpPr>
          <p:spPr>
            <a:xfrm>
              <a:off x="0" y="0"/>
              <a:ext cx="2527300" cy="1071880"/>
            </a:xfrm>
            <a:custGeom>
              <a:avLst/>
              <a:gdLst/>
              <a:ahLst/>
              <a:cxnLst/>
              <a:rect l="l" t="t" r="r" b="b"/>
              <a:pathLst>
                <a:path w="2527300" h="107188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FA7F08"/>
            </a:solidFill>
          </p:spPr>
          <p:txBody>
            <a:bodyPr/>
            <a:lstStyle/>
            <a:p>
              <a:endParaRPr lang="es-CO" dirty="0"/>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486025"/>
            <a:ext cx="4762500" cy="5314950"/>
            <a:chOff x="0" y="0"/>
            <a:chExt cx="1065671" cy="1399822"/>
          </a:xfrm>
        </p:grpSpPr>
        <p:sp>
          <p:nvSpPr>
            <p:cNvPr id="3" name="Freeform 3"/>
            <p:cNvSpPr/>
            <p:nvPr/>
          </p:nvSpPr>
          <p:spPr>
            <a:xfrm>
              <a:off x="0" y="0"/>
              <a:ext cx="1065671" cy="1399822"/>
            </a:xfrm>
            <a:custGeom>
              <a:avLst/>
              <a:gdLst/>
              <a:ahLst/>
              <a:cxnLst/>
              <a:rect l="l" t="t" r="r" b="b"/>
              <a:pathLst>
                <a:path w="1065671" h="1399822">
                  <a:moveTo>
                    <a:pt x="97582" y="0"/>
                  </a:moveTo>
                  <a:lnTo>
                    <a:pt x="968089" y="0"/>
                  </a:lnTo>
                  <a:cubicBezTo>
                    <a:pt x="1021982" y="0"/>
                    <a:pt x="1065671" y="43689"/>
                    <a:pt x="1065671" y="97582"/>
                  </a:cubicBezTo>
                  <a:lnTo>
                    <a:pt x="1065671" y="1302240"/>
                  </a:lnTo>
                  <a:cubicBezTo>
                    <a:pt x="1065671" y="1356133"/>
                    <a:pt x="1021982" y="1399822"/>
                    <a:pt x="968089" y="1399822"/>
                  </a:cubicBezTo>
                  <a:lnTo>
                    <a:pt x="97582" y="1399822"/>
                  </a:lnTo>
                  <a:cubicBezTo>
                    <a:pt x="43689" y="1399822"/>
                    <a:pt x="0" y="1356133"/>
                    <a:pt x="0" y="1302240"/>
                  </a:cubicBezTo>
                  <a:lnTo>
                    <a:pt x="0" y="97582"/>
                  </a:lnTo>
                  <a:cubicBezTo>
                    <a:pt x="0" y="43689"/>
                    <a:pt x="43689" y="0"/>
                    <a:pt x="97582" y="0"/>
                  </a:cubicBezTo>
                  <a:close/>
                </a:path>
              </a:pathLst>
            </a:custGeom>
            <a:solidFill>
              <a:srgbClr val="F24405"/>
            </a:solidFill>
          </p:spPr>
          <p:txBody>
            <a:bodyPr/>
            <a:lstStyle/>
            <a:p>
              <a:endParaRPr lang="es-CO" dirty="0"/>
            </a:p>
          </p:txBody>
        </p:sp>
        <p:sp>
          <p:nvSpPr>
            <p:cNvPr id="4" name="TextBox 4"/>
            <p:cNvSpPr txBox="1"/>
            <p:nvPr/>
          </p:nvSpPr>
          <p:spPr>
            <a:xfrm>
              <a:off x="113134" y="178114"/>
              <a:ext cx="812800" cy="898525"/>
            </a:xfrm>
            <a:prstGeom prst="rect">
              <a:avLst/>
            </a:prstGeom>
          </p:spPr>
          <p:txBody>
            <a:bodyPr lIns="50800" tIns="50800" rIns="50800" bIns="50800" rtlCol="0" anchor="ctr"/>
            <a:lstStyle/>
            <a:p>
              <a:pPr algn="ctr">
                <a:lnSpc>
                  <a:spcPts val="6299"/>
                </a:lnSpc>
                <a:spcBef>
                  <a:spcPct val="0"/>
                </a:spcBef>
              </a:pPr>
              <a:r>
                <a:rPr lang="en-US" sz="4499" dirty="0" err="1">
                  <a:solidFill>
                    <a:srgbClr val="FFFFFF"/>
                  </a:solidFill>
                  <a:latin typeface="Glacial Indifference Bold"/>
                </a:rPr>
                <a:t>Vigencia</a:t>
              </a:r>
              <a:r>
                <a:rPr lang="en-US" sz="4499" dirty="0">
                  <a:solidFill>
                    <a:srgbClr val="FFFFFF"/>
                  </a:solidFill>
                  <a:latin typeface="Glacial Indifference Bold"/>
                </a:rPr>
                <a:t> de la </a:t>
              </a:r>
              <a:r>
                <a:rPr lang="en-US" sz="4499" dirty="0" err="1">
                  <a:solidFill>
                    <a:srgbClr val="FFFFFF"/>
                  </a:solidFill>
                  <a:latin typeface="Glacial Indifference Bold"/>
                </a:rPr>
                <a:t>Adjudicación</a:t>
              </a:r>
              <a:r>
                <a:rPr lang="en-US" sz="4499" dirty="0">
                  <a:solidFill>
                    <a:srgbClr val="FFFFFF"/>
                  </a:solidFill>
                  <a:latin typeface="Glacial Indifference Bold"/>
                </a:rPr>
                <a:t> Judicial de </a:t>
              </a:r>
              <a:r>
                <a:rPr lang="en-US" sz="4499" dirty="0" err="1">
                  <a:solidFill>
                    <a:srgbClr val="FFFFFF"/>
                  </a:solidFill>
                  <a:latin typeface="Glacial Indifference Bold"/>
                </a:rPr>
                <a:t>Apoyos</a:t>
              </a:r>
              <a:endParaRPr lang="en-US" sz="4499" dirty="0">
                <a:solidFill>
                  <a:srgbClr val="FFFFFF"/>
                </a:solidFill>
                <a:latin typeface="Glacial Indifference Bold"/>
              </a:endParaRPr>
            </a:p>
          </p:txBody>
        </p:sp>
      </p:grpSp>
      <p:grpSp>
        <p:nvGrpSpPr>
          <p:cNvPr id="5" name="Group 5"/>
          <p:cNvGrpSpPr/>
          <p:nvPr/>
        </p:nvGrpSpPr>
        <p:grpSpPr>
          <a:xfrm>
            <a:off x="6675120" y="1028700"/>
            <a:ext cx="9018270" cy="3596542"/>
            <a:chOff x="0" y="0"/>
            <a:chExt cx="2375182" cy="947237"/>
          </a:xfrm>
        </p:grpSpPr>
        <p:sp>
          <p:nvSpPr>
            <p:cNvPr id="6" name="Freeform 6"/>
            <p:cNvSpPr/>
            <p:nvPr/>
          </p:nvSpPr>
          <p:spPr>
            <a:xfrm>
              <a:off x="0" y="0"/>
              <a:ext cx="2375182" cy="947237"/>
            </a:xfrm>
            <a:custGeom>
              <a:avLst/>
              <a:gdLst/>
              <a:ahLst/>
              <a:cxnLst/>
              <a:rect l="l" t="t" r="r" b="b"/>
              <a:pathLst>
                <a:path w="2375182" h="947237">
                  <a:moveTo>
                    <a:pt x="0" y="0"/>
                  </a:moveTo>
                  <a:lnTo>
                    <a:pt x="2375182" y="0"/>
                  </a:lnTo>
                  <a:lnTo>
                    <a:pt x="2375182" y="947237"/>
                  </a:lnTo>
                  <a:lnTo>
                    <a:pt x="0" y="947237"/>
                  </a:lnTo>
                  <a:close/>
                </a:path>
              </a:pathLst>
            </a:custGeom>
            <a:solidFill>
              <a:srgbClr val="FA7F08"/>
            </a:solidFill>
          </p:spPr>
          <p:txBody>
            <a:bodyPr/>
            <a:lstStyle/>
            <a:p>
              <a:endParaRPr lang="es-CO"/>
            </a:p>
          </p:txBody>
        </p:sp>
        <p:sp>
          <p:nvSpPr>
            <p:cNvPr id="7" name="TextBox 7"/>
            <p:cNvSpPr txBox="1"/>
            <p:nvPr/>
          </p:nvSpPr>
          <p:spPr>
            <a:xfrm>
              <a:off x="0" y="48712"/>
              <a:ext cx="2375182" cy="898525"/>
            </a:xfrm>
            <a:prstGeom prst="rect">
              <a:avLst/>
            </a:prstGeom>
          </p:spPr>
          <p:txBody>
            <a:bodyPr lIns="50800" tIns="50800" rIns="50800" bIns="50800" rtlCol="0" anchor="ctr"/>
            <a:lstStyle/>
            <a:p>
              <a:pPr algn="ctr">
                <a:lnSpc>
                  <a:spcPts val="6299"/>
                </a:lnSpc>
              </a:pPr>
              <a:r>
                <a:rPr lang="en-US" sz="4499" dirty="0" err="1">
                  <a:solidFill>
                    <a:srgbClr val="FFFFFF"/>
                  </a:solidFill>
                  <a:latin typeface="Glacial Indifference Bold"/>
                </a:rPr>
                <a:t>Apoyos</a:t>
              </a:r>
              <a:r>
                <a:rPr lang="en-US" sz="4499" dirty="0">
                  <a:solidFill>
                    <a:srgbClr val="FFFFFF"/>
                  </a:solidFill>
                  <a:latin typeface="Glacial Indifference Bold"/>
                </a:rPr>
                <a:t> con </a:t>
              </a:r>
              <a:r>
                <a:rPr lang="en-US" sz="4499" dirty="0" err="1">
                  <a:solidFill>
                    <a:srgbClr val="FFFFFF"/>
                  </a:solidFill>
                  <a:latin typeface="Glacial Indifference Bold"/>
                </a:rPr>
                <a:t>Vocación</a:t>
              </a:r>
              <a:r>
                <a:rPr lang="en-US" sz="4499" dirty="0">
                  <a:solidFill>
                    <a:srgbClr val="FFFFFF"/>
                  </a:solidFill>
                  <a:latin typeface="Glacial Indifference Bold"/>
                </a:rPr>
                <a:t> de </a:t>
              </a:r>
              <a:r>
                <a:rPr lang="en-US" sz="4499" dirty="0" err="1">
                  <a:solidFill>
                    <a:srgbClr val="FFFFFF"/>
                  </a:solidFill>
                  <a:latin typeface="Glacial Indifference Bold"/>
                </a:rPr>
                <a:t>Permanencia</a:t>
              </a:r>
              <a:r>
                <a:rPr lang="en-US" sz="4499" dirty="0">
                  <a:solidFill>
                    <a:srgbClr val="FFFFFF"/>
                  </a:solidFill>
                  <a:latin typeface="Glacial Indifference Bold"/>
                </a:rPr>
                <a:t> </a:t>
              </a:r>
              <a:r>
                <a:rPr lang="en-US" sz="4499" dirty="0">
                  <a:solidFill>
                    <a:srgbClr val="FFFFFF"/>
                  </a:solidFill>
                  <a:latin typeface="Glacial Indifference"/>
                </a:rPr>
                <a:t>(</a:t>
              </a:r>
              <a:r>
                <a:rPr lang="en-US" sz="4499" dirty="0" err="1">
                  <a:solidFill>
                    <a:srgbClr val="FFFFFF"/>
                  </a:solidFill>
                  <a:latin typeface="Glacial Indifference"/>
                </a:rPr>
                <a:t>capítulo</a:t>
              </a:r>
              <a:r>
                <a:rPr lang="en-US" sz="4499" dirty="0">
                  <a:solidFill>
                    <a:srgbClr val="FFFFFF"/>
                  </a:solidFill>
                  <a:latin typeface="Glacial Indifference"/>
                </a:rPr>
                <a:t> V)</a:t>
              </a:r>
              <a:r>
                <a:rPr lang="en-US" sz="4499" dirty="0">
                  <a:solidFill>
                    <a:srgbClr val="FFFFFF"/>
                  </a:solidFill>
                  <a:latin typeface="Glacial Indifference Bold"/>
                </a:rPr>
                <a:t> a </a:t>
              </a:r>
              <a:r>
                <a:rPr lang="en-US" sz="4499" dirty="0" err="1">
                  <a:solidFill>
                    <a:srgbClr val="FFFFFF"/>
                  </a:solidFill>
                  <a:latin typeface="Glacial Indifference Bold"/>
                </a:rPr>
                <a:t>partir</a:t>
              </a:r>
              <a:r>
                <a:rPr lang="en-US" sz="4499" dirty="0">
                  <a:solidFill>
                    <a:srgbClr val="FFFFFF"/>
                  </a:solidFill>
                  <a:latin typeface="Glacial Indifference Bold"/>
                </a:rPr>
                <a:t> del 26 de </a:t>
              </a:r>
              <a:r>
                <a:rPr lang="en-US" sz="4499" dirty="0" err="1">
                  <a:solidFill>
                    <a:srgbClr val="FFFFFF"/>
                  </a:solidFill>
                  <a:latin typeface="Glacial Indifference Bold"/>
                </a:rPr>
                <a:t>agosto</a:t>
              </a:r>
              <a:r>
                <a:rPr lang="en-US" sz="4499" dirty="0">
                  <a:solidFill>
                    <a:srgbClr val="FFFFFF"/>
                  </a:solidFill>
                  <a:latin typeface="Glacial Indifference Bold"/>
                </a:rPr>
                <a:t> de 2021</a:t>
              </a:r>
            </a:p>
            <a:p>
              <a:pPr algn="ctr">
                <a:lnSpc>
                  <a:spcPts val="6299"/>
                </a:lnSpc>
              </a:pPr>
              <a:r>
                <a:rPr lang="en-US" sz="4499" dirty="0">
                  <a:solidFill>
                    <a:srgbClr val="FFFFFF"/>
                  </a:solidFill>
                  <a:latin typeface="Glacial Indifference"/>
                </a:rPr>
                <a:t>(2 </a:t>
              </a:r>
              <a:r>
                <a:rPr lang="en-US" sz="4499" dirty="0" err="1">
                  <a:solidFill>
                    <a:srgbClr val="FFFFFF"/>
                  </a:solidFill>
                  <a:latin typeface="Glacial Indifference"/>
                </a:rPr>
                <a:t>años</a:t>
              </a:r>
              <a:r>
                <a:rPr lang="en-US" sz="4499" dirty="0">
                  <a:solidFill>
                    <a:srgbClr val="FFFFFF"/>
                  </a:solidFill>
                  <a:latin typeface="Glacial Indifference"/>
                </a:rPr>
                <a:t> y 10 meses) </a:t>
              </a:r>
            </a:p>
            <a:p>
              <a:pPr algn="ctr">
                <a:lnSpc>
                  <a:spcPts val="2659"/>
                </a:lnSpc>
                <a:spcBef>
                  <a:spcPct val="0"/>
                </a:spcBef>
              </a:pPr>
              <a:endParaRPr lang="en-US" sz="4499" dirty="0">
                <a:solidFill>
                  <a:srgbClr val="FFFFFF"/>
                </a:solidFill>
                <a:latin typeface="Glacial Indifference"/>
              </a:endParaRPr>
            </a:p>
          </p:txBody>
        </p:sp>
      </p:grpSp>
      <p:grpSp>
        <p:nvGrpSpPr>
          <p:cNvPr id="8" name="Group 8"/>
          <p:cNvGrpSpPr/>
          <p:nvPr/>
        </p:nvGrpSpPr>
        <p:grpSpPr>
          <a:xfrm>
            <a:off x="6669258" y="5753100"/>
            <a:ext cx="9024132" cy="4343400"/>
            <a:chOff x="-1544" y="0"/>
            <a:chExt cx="2376726" cy="1038198"/>
          </a:xfrm>
        </p:grpSpPr>
        <p:sp>
          <p:nvSpPr>
            <p:cNvPr id="9" name="Freeform 9"/>
            <p:cNvSpPr/>
            <p:nvPr/>
          </p:nvSpPr>
          <p:spPr>
            <a:xfrm>
              <a:off x="0" y="0"/>
              <a:ext cx="2375182" cy="947237"/>
            </a:xfrm>
            <a:custGeom>
              <a:avLst/>
              <a:gdLst/>
              <a:ahLst/>
              <a:cxnLst/>
              <a:rect l="l" t="t" r="r" b="b"/>
              <a:pathLst>
                <a:path w="2375182" h="947237">
                  <a:moveTo>
                    <a:pt x="0" y="0"/>
                  </a:moveTo>
                  <a:lnTo>
                    <a:pt x="2375182" y="0"/>
                  </a:lnTo>
                  <a:lnTo>
                    <a:pt x="2375182" y="947237"/>
                  </a:lnTo>
                  <a:lnTo>
                    <a:pt x="0" y="947237"/>
                  </a:lnTo>
                  <a:close/>
                </a:path>
              </a:pathLst>
            </a:custGeom>
            <a:solidFill>
              <a:srgbClr val="FA7F08"/>
            </a:solidFill>
          </p:spPr>
          <p:txBody>
            <a:bodyPr/>
            <a:lstStyle/>
            <a:p>
              <a:endParaRPr lang="es-CO"/>
            </a:p>
          </p:txBody>
        </p:sp>
        <p:sp>
          <p:nvSpPr>
            <p:cNvPr id="10" name="TextBox 10"/>
            <p:cNvSpPr txBox="1"/>
            <p:nvPr/>
          </p:nvSpPr>
          <p:spPr>
            <a:xfrm>
              <a:off x="-1544" y="11749"/>
              <a:ext cx="2375182" cy="1026449"/>
            </a:xfrm>
            <a:prstGeom prst="rect">
              <a:avLst/>
            </a:prstGeom>
          </p:spPr>
          <p:txBody>
            <a:bodyPr lIns="50800" tIns="50800" rIns="50800" bIns="50800" rtlCol="0" anchor="ctr"/>
            <a:lstStyle/>
            <a:p>
              <a:pPr algn="ctr">
                <a:lnSpc>
                  <a:spcPts val="6299"/>
                </a:lnSpc>
              </a:pPr>
              <a:r>
                <a:rPr lang="en-US" sz="4499" dirty="0" err="1">
                  <a:solidFill>
                    <a:srgbClr val="FFFFFF"/>
                  </a:solidFill>
                  <a:latin typeface="Glacial Indifference Bold"/>
                </a:rPr>
                <a:t>Proceso</a:t>
              </a:r>
              <a:r>
                <a:rPr lang="en-US" sz="4499" dirty="0">
                  <a:solidFill>
                    <a:srgbClr val="FFFFFF"/>
                  </a:solidFill>
                  <a:latin typeface="Glacial Indifference Bold"/>
                </a:rPr>
                <a:t> de </a:t>
              </a:r>
              <a:r>
                <a:rPr lang="en-US" sz="4499" dirty="0" err="1">
                  <a:solidFill>
                    <a:srgbClr val="FFFFFF"/>
                  </a:solidFill>
                  <a:latin typeface="Glacial Indifference Bold"/>
                </a:rPr>
                <a:t>REVISIÓN</a:t>
              </a:r>
              <a:r>
                <a:rPr lang="en-US" sz="4499" dirty="0">
                  <a:solidFill>
                    <a:srgbClr val="FFFFFF"/>
                  </a:solidFill>
                  <a:latin typeface="Glacial Indifference Bold"/>
                </a:rPr>
                <a:t>, </a:t>
              </a:r>
              <a:r>
                <a:rPr lang="en-US" sz="4499" dirty="0" err="1">
                  <a:solidFill>
                    <a:srgbClr val="FFFFFF"/>
                  </a:solidFill>
                  <a:latin typeface="Glacial Indifference Bold"/>
                </a:rPr>
                <a:t>vigencia</a:t>
              </a:r>
              <a:r>
                <a:rPr lang="en-US" sz="4499" dirty="0">
                  <a:solidFill>
                    <a:srgbClr val="FFFFFF"/>
                  </a:solidFill>
                  <a:latin typeface="Glacial Indifference Bold"/>
                </a:rPr>
                <a:t> a </a:t>
              </a:r>
              <a:r>
                <a:rPr lang="en-US" sz="4499" dirty="0" err="1">
                  <a:solidFill>
                    <a:srgbClr val="FFFFFF"/>
                  </a:solidFill>
                  <a:latin typeface="Glacial Indifference Bold"/>
                </a:rPr>
                <a:t>partir</a:t>
              </a:r>
              <a:r>
                <a:rPr lang="en-US" sz="4499" dirty="0">
                  <a:solidFill>
                    <a:srgbClr val="FFFFFF"/>
                  </a:solidFill>
                  <a:latin typeface="Glacial Indifference Bold"/>
                </a:rPr>
                <a:t> del 26 de </a:t>
              </a:r>
              <a:r>
                <a:rPr lang="en-US" sz="4499" dirty="0" err="1">
                  <a:solidFill>
                    <a:srgbClr val="FFFFFF"/>
                  </a:solidFill>
                  <a:latin typeface="Glacial Indifference Bold"/>
                </a:rPr>
                <a:t>agosto</a:t>
              </a:r>
              <a:r>
                <a:rPr lang="en-US" sz="4499" dirty="0">
                  <a:solidFill>
                    <a:srgbClr val="FFFFFF"/>
                  </a:solidFill>
                  <a:latin typeface="Glacial Indifference Bold"/>
                </a:rPr>
                <a:t> de 2021 hasta </a:t>
              </a:r>
              <a:r>
                <a:rPr lang="en-US" sz="4499" dirty="0" err="1">
                  <a:solidFill>
                    <a:srgbClr val="FFFFFF"/>
                  </a:solidFill>
                  <a:latin typeface="Glacial Indifference Bold"/>
                </a:rPr>
                <a:t>el</a:t>
              </a:r>
              <a:r>
                <a:rPr lang="en-US" sz="4499" dirty="0">
                  <a:solidFill>
                    <a:srgbClr val="FFFFFF"/>
                  </a:solidFill>
                  <a:latin typeface="Glacial Indifference Bold"/>
                </a:rPr>
                <a:t> 26 de </a:t>
              </a:r>
              <a:r>
                <a:rPr lang="en-US" sz="4499" dirty="0" err="1">
                  <a:solidFill>
                    <a:srgbClr val="FFFFFF"/>
                  </a:solidFill>
                  <a:latin typeface="Glacial Indifference Bold"/>
                </a:rPr>
                <a:t>agosto</a:t>
              </a:r>
              <a:r>
                <a:rPr lang="en-US" sz="4499" dirty="0">
                  <a:solidFill>
                    <a:srgbClr val="FFFFFF"/>
                  </a:solidFill>
                  <a:latin typeface="Glacial Indifference Bold"/>
                </a:rPr>
                <a:t> de 2024</a:t>
              </a:r>
            </a:p>
            <a:p>
              <a:pPr algn="ctr"/>
              <a:r>
                <a:rPr lang="en-US" sz="4499" dirty="0">
                  <a:solidFill>
                    <a:srgbClr val="FFFFFF"/>
                  </a:solidFill>
                  <a:latin typeface="Glacial Indifference"/>
                </a:rPr>
                <a:t> (2 </a:t>
              </a:r>
              <a:r>
                <a:rPr lang="en-US" sz="4499" dirty="0" err="1">
                  <a:solidFill>
                    <a:srgbClr val="FFFFFF"/>
                  </a:solidFill>
                  <a:latin typeface="Glacial Indifference"/>
                </a:rPr>
                <a:t>años</a:t>
              </a:r>
              <a:r>
                <a:rPr lang="en-US" sz="4499" dirty="0">
                  <a:solidFill>
                    <a:srgbClr val="FFFFFF"/>
                  </a:solidFill>
                  <a:latin typeface="Glacial Indifference"/>
                </a:rPr>
                <a:t> y 10 meses)</a:t>
              </a:r>
            </a:p>
            <a:p>
              <a:pPr algn="ctr"/>
              <a:r>
                <a:rPr lang="en-US" sz="3200" dirty="0">
                  <a:solidFill>
                    <a:srgbClr val="FFFFFF"/>
                  </a:solidFill>
                  <a:latin typeface="Glacial Indifference"/>
                </a:rPr>
                <a:t>(34 meses de 36 meses)</a:t>
              </a:r>
            </a:p>
            <a:p>
              <a:pPr algn="ctr">
                <a:lnSpc>
                  <a:spcPts val="2659"/>
                </a:lnSpc>
                <a:spcBef>
                  <a:spcPct val="0"/>
                </a:spcBef>
              </a:pPr>
              <a:endParaRPr lang="en-US" sz="4499" dirty="0">
                <a:solidFill>
                  <a:srgbClr val="FFFFFF"/>
                </a:solidFill>
                <a:latin typeface="Glacial Indifference"/>
              </a:endParaRPr>
            </a:p>
          </p:txBody>
        </p:sp>
      </p:grpSp>
      <p:grpSp>
        <p:nvGrpSpPr>
          <p:cNvPr id="11" name="Group 11"/>
          <p:cNvGrpSpPr>
            <a:grpSpLocks noChangeAspect="1"/>
          </p:cNvGrpSpPr>
          <p:nvPr/>
        </p:nvGrpSpPr>
        <p:grpSpPr>
          <a:xfrm>
            <a:off x="-943908" y="8095494"/>
            <a:ext cx="3945215" cy="1673247"/>
            <a:chOff x="0" y="0"/>
            <a:chExt cx="2527300" cy="1071880"/>
          </a:xfrm>
        </p:grpSpPr>
        <p:sp>
          <p:nvSpPr>
            <p:cNvPr id="12" name="Freeform 12"/>
            <p:cNvSpPr/>
            <p:nvPr/>
          </p:nvSpPr>
          <p:spPr>
            <a:xfrm>
              <a:off x="0" y="0"/>
              <a:ext cx="2527300" cy="1071880"/>
            </a:xfrm>
            <a:custGeom>
              <a:avLst/>
              <a:gdLst/>
              <a:ahLst/>
              <a:cxnLst/>
              <a:rect l="l" t="t" r="r" b="b"/>
              <a:pathLst>
                <a:path w="2527300" h="107188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22BABB"/>
            </a:solidFill>
          </p:spPr>
          <p:txBody>
            <a:bodyPr/>
            <a:lstStyle/>
            <a:p>
              <a:endParaRPr lang="es-CO" dirty="0"/>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2"/>
          <p:cNvSpPr txBox="1">
            <a:spLocks noChangeArrowheads="1"/>
          </p:cNvSpPr>
          <p:nvPr/>
        </p:nvSpPr>
        <p:spPr bwMode="auto">
          <a:xfrm>
            <a:off x="9894600" y="6115052"/>
            <a:ext cx="1847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defTabSz="1371600">
              <a:spcBef>
                <a:spcPct val="0"/>
              </a:spcBef>
              <a:buClr>
                <a:srgbClr val="000000"/>
              </a:buClr>
              <a:buNone/>
              <a:defRPr/>
            </a:pPr>
            <a:endParaRPr lang="es-ES" altLang="es-CO" sz="3600" b="1" kern="0">
              <a:solidFill>
                <a:srgbClr val="000066"/>
              </a:solidFill>
              <a:latin typeface="Arial" panose="020B0604020202020204" pitchFamily="34" charset="0"/>
              <a:cs typeface="Arial"/>
              <a:sym typeface="Arial"/>
            </a:endParaRPr>
          </a:p>
          <a:p>
            <a:pPr algn="ctr" defTabSz="1371600">
              <a:spcBef>
                <a:spcPct val="0"/>
              </a:spcBef>
              <a:buClr>
                <a:srgbClr val="000000"/>
              </a:buClr>
              <a:buNone/>
              <a:defRPr/>
            </a:pPr>
            <a:endParaRPr lang="es-ES" altLang="es-CO" sz="3600" kern="0">
              <a:solidFill>
                <a:srgbClr val="000066"/>
              </a:solidFill>
              <a:latin typeface="Arial" panose="020B0604020202020204" pitchFamily="34" charset="0"/>
              <a:cs typeface="Arial"/>
              <a:sym typeface="Arial"/>
            </a:endParaRPr>
          </a:p>
        </p:txBody>
      </p:sp>
      <p:sp>
        <p:nvSpPr>
          <p:cNvPr id="61443" name="Text Box 5"/>
          <p:cNvSpPr txBox="1">
            <a:spLocks noChangeArrowheads="1"/>
          </p:cNvSpPr>
          <p:nvPr/>
        </p:nvSpPr>
        <p:spPr bwMode="auto">
          <a:xfrm>
            <a:off x="1186135" y="4481782"/>
            <a:ext cx="15915731" cy="1323439"/>
          </a:xfrm>
          <a:prstGeom prst="rect">
            <a:avLst/>
          </a:prstGeom>
          <a:solidFill>
            <a:schemeClr val="accent6">
              <a:lumMod val="60000"/>
              <a:lumOff val="40000"/>
              <a:alpha val="46000"/>
            </a:schemeClr>
          </a:solidFill>
          <a:ln>
            <a:solidFill>
              <a:schemeClr val="accent6">
                <a:lumMod val="75000"/>
              </a:schemeClr>
            </a:solidFill>
          </a:ln>
        </p:spPr>
        <p:txBody>
          <a:bodyPr wrap="square" anchor="ct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defTabSz="1371600">
              <a:buClr>
                <a:srgbClr val="000000"/>
              </a:buClr>
              <a:buNone/>
              <a:defRPr/>
            </a:pPr>
            <a:r>
              <a:rPr lang="es-CO" sz="8000" b="1" kern="0" dirty="0">
                <a:solidFill>
                  <a:schemeClr val="accent6">
                    <a:lumMod val="75000"/>
                  </a:schemeClr>
                </a:solidFill>
                <a:effectLst>
                  <a:outerShdw blurRad="38100" dist="38100" dir="2700000" algn="tl">
                    <a:srgbClr val="000000">
                      <a:alpha val="43137"/>
                    </a:srgbClr>
                  </a:outerShdw>
                </a:effectLst>
                <a:latin typeface="Sanchez" panose="020B0604020202020204" charset="0"/>
                <a:cs typeface="Sanchez" panose="020B0604020202020204" charset="0"/>
                <a:sym typeface="Arial"/>
              </a:rPr>
              <a:t>Declaratorias de Exequibilidad</a:t>
            </a:r>
          </a:p>
        </p:txBody>
      </p:sp>
    </p:spTree>
    <p:extLst>
      <p:ext uri="{BB962C8B-B14F-4D97-AF65-F5344CB8AC3E}">
        <p14:creationId xmlns:p14="http://schemas.microsoft.com/office/powerpoint/2010/main" val="3894856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0"/>
                                          </p:stCondLst>
                                        </p:cTn>
                                        <p:tgtEl>
                                          <p:spTgt spid="242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2"/>
          <p:cNvSpPr txBox="1">
            <a:spLocks noChangeArrowheads="1"/>
          </p:cNvSpPr>
          <p:nvPr/>
        </p:nvSpPr>
        <p:spPr bwMode="auto">
          <a:xfrm>
            <a:off x="9894600" y="6115052"/>
            <a:ext cx="1847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defTabSz="1371600">
              <a:spcBef>
                <a:spcPct val="0"/>
              </a:spcBef>
              <a:buClr>
                <a:srgbClr val="000000"/>
              </a:buClr>
              <a:buNone/>
              <a:defRPr/>
            </a:pPr>
            <a:endParaRPr lang="es-ES" altLang="es-CO" sz="3600" b="1" kern="0">
              <a:solidFill>
                <a:srgbClr val="000066"/>
              </a:solidFill>
              <a:latin typeface="Arial" panose="020B0604020202020204" pitchFamily="34" charset="0"/>
              <a:cs typeface="Arial"/>
              <a:sym typeface="Arial"/>
            </a:endParaRPr>
          </a:p>
          <a:p>
            <a:pPr algn="ctr" defTabSz="1371600">
              <a:spcBef>
                <a:spcPct val="0"/>
              </a:spcBef>
              <a:buClr>
                <a:srgbClr val="000000"/>
              </a:buClr>
              <a:buNone/>
              <a:defRPr/>
            </a:pPr>
            <a:endParaRPr lang="es-ES" altLang="es-CO" sz="3600" kern="0">
              <a:solidFill>
                <a:srgbClr val="000066"/>
              </a:solidFill>
              <a:latin typeface="Arial" panose="020B0604020202020204" pitchFamily="34" charset="0"/>
              <a:cs typeface="Arial"/>
              <a:sym typeface="Arial"/>
            </a:endParaRPr>
          </a:p>
        </p:txBody>
      </p:sp>
      <p:sp>
        <p:nvSpPr>
          <p:cNvPr id="61443" name="Text Box 5"/>
          <p:cNvSpPr txBox="1">
            <a:spLocks noChangeArrowheads="1"/>
          </p:cNvSpPr>
          <p:nvPr/>
        </p:nvSpPr>
        <p:spPr bwMode="auto">
          <a:xfrm>
            <a:off x="1186135" y="425286"/>
            <a:ext cx="15915731" cy="9436429"/>
          </a:xfrm>
          <a:prstGeom prst="rect">
            <a:avLst/>
          </a:prstGeom>
          <a:solidFill>
            <a:schemeClr val="accent6">
              <a:lumMod val="20000"/>
              <a:lumOff val="80000"/>
              <a:alpha val="46000"/>
            </a:schemeClr>
          </a:solidFill>
          <a:ln>
            <a:solidFill>
              <a:schemeClr val="accent6">
                <a:lumMod val="75000"/>
              </a:schemeClr>
            </a:solidFill>
          </a:ln>
        </p:spPr>
        <p:txBody>
          <a:bodyPr wrap="square" anchor="ct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marL="514350" indent="-514350" algn="ctr" defTabSz="1371600">
              <a:buClr>
                <a:srgbClr val="000000"/>
              </a:buClr>
              <a:buFont typeface="Wingdings" panose="05000000000000000000" pitchFamily="2" charset="2"/>
              <a:buChar char="ü"/>
              <a:defRPr/>
            </a:pPr>
            <a:endParaRPr lang="es-CO" sz="3600" b="1" kern="0" dirty="0">
              <a:solidFill>
                <a:prstClr val="black"/>
              </a:solidFill>
              <a:effectLst>
                <a:outerShdw blurRad="38100" dist="38100" dir="2700000" algn="tl">
                  <a:srgbClr val="000000">
                    <a:alpha val="43137"/>
                  </a:srgbClr>
                </a:outerShdw>
              </a:effectLst>
              <a:latin typeface="Arial Nova" panose="020B0504020202020204" pitchFamily="34" charset="0"/>
              <a:cs typeface="Sanchez" panose="020B0604020202020204" charset="0"/>
              <a:sym typeface="Arial"/>
            </a:endParaRPr>
          </a:p>
          <a:p>
            <a:pPr marL="514350" indent="-514350" algn="ctr" defTabSz="1371600">
              <a:buClr>
                <a:srgbClr val="000000"/>
              </a:buClr>
              <a:buFont typeface="Wingdings" panose="05000000000000000000" pitchFamily="2" charset="2"/>
              <a:buChar char="ü"/>
              <a:defRPr/>
            </a:pPr>
            <a:r>
              <a:rPr lang="es-CO" sz="3600" b="1" kern="0" dirty="0">
                <a:solidFill>
                  <a:prstClr val="black"/>
                </a:solidFill>
                <a:effectLst>
                  <a:outerShdw blurRad="38100" dist="38100" dir="2700000" algn="tl">
                    <a:srgbClr val="000000">
                      <a:alpha val="43137"/>
                    </a:srgbClr>
                  </a:outerShdw>
                </a:effectLst>
                <a:latin typeface="Arial Nova" panose="020B0504020202020204" pitchFamily="34" charset="0"/>
                <a:cs typeface="Sanchez" panose="020B0604020202020204" charset="0"/>
                <a:sym typeface="Arial"/>
              </a:rPr>
              <a:t>SENTENCIA C-022 DE 4 DE FEBRERO DE 2021</a:t>
            </a:r>
          </a:p>
          <a:p>
            <a:pPr algn="ctr" defTabSz="1371600">
              <a:buClr>
                <a:srgbClr val="000000"/>
              </a:buClr>
              <a:buNone/>
              <a:defRPr/>
            </a:pPr>
            <a:r>
              <a:rPr lang="it-IT" sz="3600" kern="0" dirty="0">
                <a:solidFill>
                  <a:prstClr val="black"/>
                </a:solidFill>
                <a:latin typeface="Arial Nova" panose="020B0504020202020204" pitchFamily="34" charset="0"/>
                <a:cs typeface="Sanchez" panose="020B0604020202020204" charset="0"/>
                <a:sym typeface="Arial"/>
              </a:rPr>
              <a:t>M.P. Cristina Pardo Schlesinger</a:t>
            </a:r>
          </a:p>
          <a:p>
            <a:pPr algn="ctr" defTabSz="1371600">
              <a:buClr>
                <a:srgbClr val="000000"/>
              </a:buClr>
              <a:defRPr/>
            </a:pPr>
            <a:endParaRPr lang="it-IT" sz="3600" b="1" kern="0" dirty="0">
              <a:solidFill>
                <a:prstClr val="black"/>
              </a:solidFill>
              <a:effectLst>
                <a:outerShdw blurRad="38100" dist="38100" dir="2700000" algn="tl">
                  <a:srgbClr val="000000">
                    <a:alpha val="43137"/>
                  </a:srgbClr>
                </a:outerShdw>
              </a:effectLst>
              <a:latin typeface="Arial Nova" panose="020B0504020202020204" pitchFamily="34" charset="0"/>
              <a:cs typeface="Sanchez" panose="020B0604020202020204" charset="0"/>
              <a:sym typeface="Arial"/>
            </a:endParaRPr>
          </a:p>
          <a:p>
            <a:pPr marL="514350" indent="-514350" algn="ctr" defTabSz="1371600">
              <a:buClr>
                <a:srgbClr val="000000"/>
              </a:buClr>
              <a:buFont typeface="Wingdings" panose="05000000000000000000" pitchFamily="2" charset="2"/>
              <a:buChar char="ü"/>
              <a:defRPr/>
            </a:pPr>
            <a:r>
              <a:rPr lang="es-CO" sz="3600" b="1" kern="0" dirty="0">
                <a:solidFill>
                  <a:prstClr val="black"/>
                </a:solidFill>
                <a:effectLst>
                  <a:outerShdw blurRad="38100" dist="38100" dir="2700000" algn="tl">
                    <a:srgbClr val="000000">
                      <a:alpha val="43137"/>
                    </a:srgbClr>
                  </a:outerShdw>
                </a:effectLst>
                <a:latin typeface="Arial Nova" panose="020B0504020202020204" pitchFamily="34" charset="0"/>
                <a:cs typeface="Sanchez" panose="020B0604020202020204" charset="0"/>
                <a:sym typeface="Arial"/>
              </a:rPr>
              <a:t>SENTENCIA C-025 DE 5 DE FEBRERO DE 2021</a:t>
            </a:r>
          </a:p>
          <a:p>
            <a:pPr algn="ctr" defTabSz="1371600">
              <a:buClr>
                <a:srgbClr val="000000"/>
              </a:buClr>
              <a:defRPr/>
            </a:pPr>
            <a:r>
              <a:rPr lang="es-CO" sz="3600" kern="0" dirty="0">
                <a:solidFill>
                  <a:prstClr val="black"/>
                </a:solidFill>
                <a:latin typeface="Arial Nova" panose="020B0504020202020204" pitchFamily="34" charset="0"/>
                <a:cs typeface="Sanchez" panose="020B0604020202020204" charset="0"/>
                <a:sym typeface="Arial"/>
              </a:rPr>
              <a:t> </a:t>
            </a:r>
            <a:r>
              <a:rPr lang="it-IT" sz="3600" kern="0" dirty="0">
                <a:solidFill>
                  <a:prstClr val="black"/>
                </a:solidFill>
                <a:latin typeface="Arial Nova" panose="020B0504020202020204" pitchFamily="34" charset="0"/>
                <a:cs typeface="Sanchez" panose="020B0604020202020204" charset="0"/>
                <a:sym typeface="Arial"/>
              </a:rPr>
              <a:t>M.P. Cristina Pardo Schlesinger </a:t>
            </a:r>
            <a:r>
              <a:rPr lang="it-IT" sz="3200" kern="0" dirty="0">
                <a:solidFill>
                  <a:prstClr val="black"/>
                </a:solidFill>
                <a:latin typeface="Arial Nova" panose="020B0504020202020204" pitchFamily="34" charset="0"/>
                <a:cs typeface="Sanchez" panose="020B0604020202020204" charset="0"/>
                <a:sym typeface="Arial"/>
              </a:rPr>
              <a:t>(arts. 6° y 53)</a:t>
            </a:r>
          </a:p>
          <a:p>
            <a:pPr algn="ctr" defTabSz="1371600">
              <a:buClr>
                <a:srgbClr val="000000"/>
              </a:buClr>
              <a:defRPr/>
            </a:pPr>
            <a:endParaRPr lang="it-IT" sz="3600" b="1" kern="0" dirty="0">
              <a:solidFill>
                <a:prstClr val="black"/>
              </a:solidFill>
              <a:effectLst>
                <a:outerShdw blurRad="38100" dist="38100" dir="2700000" algn="tl">
                  <a:srgbClr val="000000">
                    <a:alpha val="43137"/>
                  </a:srgbClr>
                </a:outerShdw>
              </a:effectLst>
              <a:latin typeface="Arial Nova" panose="020B0504020202020204" pitchFamily="34" charset="0"/>
              <a:cs typeface="Sanchez" panose="020B0604020202020204" charset="0"/>
              <a:sym typeface="Arial"/>
            </a:endParaRPr>
          </a:p>
          <a:p>
            <a:pPr marL="514350" indent="-514350" algn="ctr" defTabSz="1371600">
              <a:buClr>
                <a:srgbClr val="000000"/>
              </a:buClr>
              <a:buFont typeface="Wingdings" panose="05000000000000000000" pitchFamily="2" charset="2"/>
              <a:buChar char="ü"/>
              <a:defRPr/>
            </a:pPr>
            <a:r>
              <a:rPr lang="es-CO" sz="3600" b="1" kern="0" dirty="0">
                <a:solidFill>
                  <a:prstClr val="black"/>
                </a:solidFill>
                <a:effectLst>
                  <a:outerShdw blurRad="38100" dist="38100" dir="2700000" algn="tl">
                    <a:srgbClr val="000000">
                      <a:alpha val="43137"/>
                    </a:srgbClr>
                  </a:outerShdw>
                </a:effectLst>
                <a:latin typeface="Arial Nova" panose="020B0504020202020204" pitchFamily="34" charset="0"/>
                <a:cs typeface="Sanchez" panose="020B0604020202020204" charset="0"/>
                <a:sym typeface="Arial"/>
              </a:rPr>
              <a:t>SENTENCIA C-052 DE 5 DE MARZO DE 2021</a:t>
            </a:r>
          </a:p>
          <a:p>
            <a:pPr algn="ctr" defTabSz="1371600">
              <a:buClr>
                <a:srgbClr val="000000"/>
              </a:buClr>
              <a:buNone/>
              <a:defRPr/>
            </a:pPr>
            <a:r>
              <a:rPr lang="es-CO" sz="3600" kern="0" dirty="0">
                <a:solidFill>
                  <a:prstClr val="black"/>
                </a:solidFill>
                <a:latin typeface="Arial Nova" panose="020B0504020202020204" pitchFamily="34" charset="0"/>
                <a:cs typeface="Sanchez" panose="020B0604020202020204" charset="0"/>
                <a:sym typeface="Arial"/>
              </a:rPr>
              <a:t>M.P. Antonio José Lizarazo Ocampo </a:t>
            </a:r>
            <a:r>
              <a:rPr lang="es-CO" sz="3200" kern="0" dirty="0">
                <a:solidFill>
                  <a:prstClr val="black"/>
                </a:solidFill>
                <a:latin typeface="Arial Nova" panose="020B0504020202020204" pitchFamily="34" charset="0"/>
                <a:cs typeface="Sanchez" panose="020B0604020202020204" charset="0"/>
                <a:sym typeface="Arial"/>
              </a:rPr>
              <a:t>(art. 16)</a:t>
            </a:r>
            <a:endParaRPr lang="es-CO" sz="3200" b="1" kern="0" dirty="0">
              <a:solidFill>
                <a:prstClr val="black"/>
              </a:solidFill>
              <a:effectLst>
                <a:outerShdw blurRad="38100" dist="38100" dir="2700000" algn="tl">
                  <a:srgbClr val="000000">
                    <a:alpha val="43137"/>
                  </a:srgbClr>
                </a:outerShdw>
              </a:effectLst>
              <a:latin typeface="Arial Nova" panose="020B0504020202020204" pitchFamily="34" charset="0"/>
              <a:cs typeface="Sanchez" panose="020B0604020202020204" charset="0"/>
              <a:sym typeface="Arial"/>
            </a:endParaRPr>
          </a:p>
          <a:p>
            <a:pPr algn="ctr" defTabSz="1371600">
              <a:buClr>
                <a:srgbClr val="000000"/>
              </a:buClr>
              <a:buNone/>
              <a:defRPr/>
            </a:pPr>
            <a:r>
              <a:rPr lang="es-CO" sz="3600" b="1" kern="0" dirty="0">
                <a:solidFill>
                  <a:prstClr val="black"/>
                </a:solidFill>
                <a:effectLst>
                  <a:outerShdw blurRad="38100" dist="38100" dir="2700000" algn="tl">
                    <a:srgbClr val="000000">
                      <a:alpha val="43137"/>
                    </a:srgbClr>
                  </a:outerShdw>
                </a:effectLst>
                <a:latin typeface="Arial Nova" panose="020B0504020202020204" pitchFamily="34" charset="0"/>
                <a:cs typeface="Sanchez" panose="020B0604020202020204" charset="0"/>
                <a:sym typeface="Arial"/>
              </a:rPr>
              <a:t> </a:t>
            </a:r>
          </a:p>
          <a:p>
            <a:pPr marL="514350" indent="-514350" algn="ctr" defTabSz="1371600">
              <a:buClr>
                <a:srgbClr val="000000"/>
              </a:buClr>
              <a:buFont typeface="Wingdings" panose="05000000000000000000" pitchFamily="2" charset="2"/>
              <a:buChar char="ü"/>
              <a:defRPr/>
            </a:pPr>
            <a:r>
              <a:rPr lang="es-CO" sz="3600" b="1" kern="0" dirty="0">
                <a:solidFill>
                  <a:prstClr val="black"/>
                </a:solidFill>
                <a:effectLst>
                  <a:outerShdw blurRad="38100" dist="38100" dir="2700000" algn="tl">
                    <a:srgbClr val="000000">
                      <a:alpha val="43137"/>
                    </a:srgbClr>
                  </a:outerShdw>
                </a:effectLst>
                <a:latin typeface="Arial Nova" panose="020B0504020202020204" pitchFamily="34" charset="0"/>
                <a:cs typeface="Sanchez" panose="020B0604020202020204" charset="0"/>
                <a:sym typeface="Arial"/>
              </a:rPr>
              <a:t>SENTENCIA C-118 DE 29 DE ABRIL DE 2021</a:t>
            </a:r>
          </a:p>
          <a:p>
            <a:pPr algn="ctr" defTabSz="1371600">
              <a:buClr>
                <a:srgbClr val="000000"/>
              </a:buClr>
              <a:buNone/>
              <a:defRPr/>
            </a:pPr>
            <a:r>
              <a:rPr lang="es-CO" sz="3600" kern="0" dirty="0">
                <a:solidFill>
                  <a:prstClr val="black"/>
                </a:solidFill>
                <a:latin typeface="Arial Nova" panose="020B0504020202020204" pitchFamily="34" charset="0"/>
                <a:cs typeface="Arial"/>
                <a:sym typeface="Arial"/>
              </a:rPr>
              <a:t>M.P. Gloria Stella Ortiz Delgado </a:t>
            </a:r>
            <a:r>
              <a:rPr lang="es-CO" sz="3600" kern="0" dirty="0">
                <a:solidFill>
                  <a:prstClr val="black"/>
                </a:solidFill>
                <a:latin typeface="Arial Nova" panose="020B0504020202020204" pitchFamily="34" charset="0"/>
                <a:cs typeface="Sanchez" panose="020B0604020202020204" charset="0"/>
                <a:sym typeface="Arial"/>
              </a:rPr>
              <a:t> </a:t>
            </a:r>
            <a:endParaRPr lang="it-IT" sz="3600" kern="0" dirty="0">
              <a:solidFill>
                <a:prstClr val="black"/>
              </a:solidFill>
              <a:latin typeface="Arial Nova" panose="020B0504020202020204" pitchFamily="34" charset="0"/>
              <a:cs typeface="Sanchez" panose="020B0604020202020204" charset="0"/>
              <a:sym typeface="Arial"/>
            </a:endParaRPr>
          </a:p>
          <a:p>
            <a:pPr algn="ctr" defTabSz="1371600">
              <a:buClr>
                <a:srgbClr val="000000"/>
              </a:buClr>
              <a:buNone/>
              <a:defRPr/>
            </a:pPr>
            <a:endParaRPr lang="es-CO" sz="8000" b="1" kern="0" dirty="0">
              <a:solidFill>
                <a:schemeClr val="accent6">
                  <a:lumMod val="75000"/>
                </a:schemeClr>
              </a:solidFill>
              <a:effectLst>
                <a:outerShdw blurRad="38100" dist="38100" dir="2700000" algn="tl">
                  <a:srgbClr val="000000">
                    <a:alpha val="43137"/>
                  </a:srgbClr>
                </a:outerShdw>
              </a:effectLst>
              <a:latin typeface="Sanchez" panose="020B0604020202020204" charset="0"/>
              <a:cs typeface="Sanchez" panose="020B0604020202020204" charset="0"/>
              <a:sym typeface="Arial"/>
            </a:endParaRPr>
          </a:p>
        </p:txBody>
      </p:sp>
    </p:spTree>
    <p:extLst>
      <p:ext uri="{BB962C8B-B14F-4D97-AF65-F5344CB8AC3E}">
        <p14:creationId xmlns:p14="http://schemas.microsoft.com/office/powerpoint/2010/main" val="2783156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0"/>
                                          </p:stCondLst>
                                        </p:cTn>
                                        <p:tgtEl>
                                          <p:spTgt spid="242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4" name="Google Shape;114;p2"/>
          <p:cNvSpPr txBox="1"/>
          <p:nvPr/>
        </p:nvSpPr>
        <p:spPr>
          <a:xfrm>
            <a:off x="798300" y="5863650"/>
            <a:ext cx="13459950" cy="3919500"/>
          </a:xfrm>
          <a:prstGeom prst="rect">
            <a:avLst/>
          </a:prstGeom>
          <a:noFill/>
          <a:ln>
            <a:noFill/>
          </a:ln>
        </p:spPr>
        <p:txBody>
          <a:bodyPr spcFirstLastPara="1" wrap="square" lIns="137138" tIns="68550" rIns="137138" bIns="68550" anchor="t" anchorCtr="0">
            <a:noAutofit/>
          </a:bodyPr>
          <a:lstStyle/>
          <a:p>
            <a:pPr algn="just" defTabSz="1371600">
              <a:spcBef>
                <a:spcPts val="1440"/>
              </a:spcBef>
              <a:buClr>
                <a:srgbClr val="000000"/>
              </a:buClr>
              <a:defRPr/>
            </a:pPr>
            <a:endParaRPr sz="3600" kern="0" dirty="0">
              <a:solidFill>
                <a:srgbClr val="002060"/>
              </a:solidFill>
              <a:latin typeface="Gill Sans"/>
              <a:ea typeface="Gill Sans"/>
              <a:cs typeface="Gill Sans"/>
              <a:sym typeface="Gill Sans"/>
            </a:endParaRPr>
          </a:p>
          <a:p>
            <a:pPr marL="459000" indent="-301266" algn="just" defTabSz="1371600">
              <a:spcBef>
                <a:spcPts val="1440"/>
              </a:spcBef>
              <a:buClr>
                <a:srgbClr val="C0504D"/>
              </a:buClr>
              <a:buSzPts val="1656"/>
              <a:defRPr/>
            </a:pPr>
            <a:endParaRPr sz="3600" kern="0" dirty="0">
              <a:solidFill>
                <a:srgbClr val="002060"/>
              </a:solidFill>
              <a:latin typeface="Gill Sans"/>
              <a:ea typeface="Gill Sans"/>
              <a:cs typeface="Gill Sans"/>
              <a:sym typeface="Gill Sans"/>
            </a:endParaRPr>
          </a:p>
        </p:txBody>
      </p:sp>
      <p:sp>
        <p:nvSpPr>
          <p:cNvPr id="2" name="CuadroTexto 1"/>
          <p:cNvSpPr txBox="1"/>
          <p:nvPr/>
        </p:nvSpPr>
        <p:spPr>
          <a:xfrm>
            <a:off x="3231319" y="5081974"/>
            <a:ext cx="11322881" cy="4785926"/>
          </a:xfrm>
          <a:prstGeom prst="rect">
            <a:avLst/>
          </a:prstGeom>
          <a:noFill/>
        </p:spPr>
        <p:txBody>
          <a:bodyPr wrap="square" rtlCol="0">
            <a:spAutoFit/>
          </a:bodyPr>
          <a:lstStyle/>
          <a:p>
            <a:pPr algn="ctr" defTabSz="1371600">
              <a:buClr>
                <a:srgbClr val="000000"/>
              </a:buClr>
              <a:defRPr/>
            </a:pPr>
            <a:endParaRPr lang="es-CO" sz="4800" kern="0" dirty="0">
              <a:solidFill>
                <a:srgbClr val="AE0B2D"/>
              </a:solidFill>
              <a:latin typeface="Tinos-Regular"/>
              <a:cs typeface="Arial"/>
              <a:sym typeface="Arial"/>
            </a:endParaRPr>
          </a:p>
          <a:p>
            <a:pPr algn="ctr" defTabSz="1371600">
              <a:buClr>
                <a:srgbClr val="000000"/>
              </a:buClr>
              <a:defRPr/>
            </a:pPr>
            <a:endParaRPr lang="es-ES" sz="5400" b="1" i="1" kern="0" dirty="0">
              <a:solidFill>
                <a:schemeClr val="accent6">
                  <a:lumMod val="75000"/>
                </a:schemeClr>
              </a:solidFill>
              <a:effectLst>
                <a:outerShdw blurRad="38100" dist="38100" dir="2700000" algn="tl">
                  <a:srgbClr val="000000">
                    <a:alpha val="43137"/>
                  </a:srgbClr>
                </a:outerShdw>
              </a:effectLst>
              <a:latin typeface="Arial"/>
              <a:cs typeface="Arial"/>
              <a:sym typeface="Arial"/>
            </a:endParaRPr>
          </a:p>
          <a:p>
            <a:pPr algn="just" defTabSz="1371600">
              <a:buClr>
                <a:srgbClr val="000000"/>
              </a:buClr>
              <a:defRPr/>
            </a:pPr>
            <a:r>
              <a:rPr lang="es-CO" sz="4400" b="1" kern="0" dirty="0">
                <a:solidFill>
                  <a:srgbClr val="272A35"/>
                </a:solidFill>
                <a:latin typeface="Tinos-Bold"/>
                <a:cs typeface="Arial"/>
                <a:sym typeface="Arial"/>
              </a:rPr>
              <a:t>Marco internacional para el reconocimiento</a:t>
            </a:r>
          </a:p>
          <a:p>
            <a:pPr algn="just" defTabSz="1371600">
              <a:buClr>
                <a:srgbClr val="000000"/>
              </a:buClr>
              <a:defRPr/>
            </a:pPr>
            <a:r>
              <a:rPr lang="es-CO" sz="4400" b="1" kern="0" dirty="0">
                <a:solidFill>
                  <a:srgbClr val="272A35"/>
                </a:solidFill>
                <a:latin typeface="Tinos-Bold"/>
                <a:cs typeface="Arial"/>
                <a:sym typeface="Arial"/>
              </a:rPr>
              <a:t>de la capacidad jurídica de todas las</a:t>
            </a:r>
          </a:p>
          <a:p>
            <a:pPr algn="just" defTabSz="1371600">
              <a:buClr>
                <a:srgbClr val="000000"/>
              </a:buClr>
              <a:defRPr/>
            </a:pPr>
            <a:r>
              <a:rPr lang="es-CO" sz="4400" b="1" kern="0" dirty="0">
                <a:solidFill>
                  <a:srgbClr val="272A35"/>
                </a:solidFill>
                <a:latin typeface="Tinos-Bold"/>
                <a:cs typeface="Arial"/>
                <a:sym typeface="Arial"/>
              </a:rPr>
              <a:t>personas con discapacidad </a:t>
            </a:r>
            <a:r>
              <a:rPr lang="es-CO" sz="4400" b="1" u="sng" kern="0" dirty="0">
                <a:solidFill>
                  <a:srgbClr val="272A35"/>
                </a:solidFill>
                <a:latin typeface="Tinos-Bold"/>
                <a:cs typeface="Arial"/>
                <a:sym typeface="Arial"/>
              </a:rPr>
              <a:t>en igualdad de</a:t>
            </a:r>
          </a:p>
          <a:p>
            <a:pPr algn="just" defTabSz="1371600">
              <a:buClr>
                <a:srgbClr val="000000"/>
              </a:buClr>
              <a:defRPr/>
            </a:pPr>
            <a:r>
              <a:rPr lang="es-CO" sz="4400" b="1" u="sng" kern="0" dirty="0">
                <a:solidFill>
                  <a:srgbClr val="272A35"/>
                </a:solidFill>
                <a:latin typeface="Tinos-Bold"/>
                <a:cs typeface="Arial"/>
                <a:sym typeface="Arial"/>
              </a:rPr>
              <a:t>condiciones con las demás</a:t>
            </a:r>
          </a:p>
          <a:p>
            <a:pPr defTabSz="1371600">
              <a:buClr>
                <a:srgbClr val="000000"/>
              </a:buClr>
              <a:defRPr/>
            </a:pPr>
            <a:endParaRPr lang="es-CO" sz="2700" kern="0" dirty="0">
              <a:solidFill>
                <a:srgbClr val="AE0B2D"/>
              </a:solidFill>
              <a:latin typeface="Tinos-Regular"/>
              <a:cs typeface="Arial"/>
              <a:sym typeface="Arial"/>
            </a:endParaRPr>
          </a:p>
        </p:txBody>
      </p:sp>
      <p:pic>
        <p:nvPicPr>
          <p:cNvPr id="1026" name="Picture 2">
            <a:extLst>
              <a:ext uri="{FF2B5EF4-FFF2-40B4-BE49-F238E27FC236}">
                <a16:creationId xmlns:a16="http://schemas.microsoft.com/office/drawing/2014/main" id="{6D70D256-569F-0A5C-520B-308C60B27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95300"/>
            <a:ext cx="9906000" cy="5448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E515F85B-B78B-5CAC-D11A-179F040FF79D}"/>
              </a:ext>
            </a:extLst>
          </p:cNvPr>
          <p:cNvGraphicFramePr/>
          <p:nvPr>
            <p:extLst>
              <p:ext uri="{D42A27DB-BD31-4B8C-83A1-F6EECF244321}">
                <p14:modId xmlns:p14="http://schemas.microsoft.com/office/powerpoint/2010/main" val="2469189321"/>
              </p:ext>
            </p:extLst>
          </p:nvPr>
        </p:nvGraphicFramePr>
        <p:xfrm>
          <a:off x="986319" y="477749"/>
          <a:ext cx="16443789" cy="9447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1C7D897F-AA74-C366-1881-50AA2A733D59}"/>
              </a:ext>
            </a:extLst>
          </p:cNvPr>
          <p:cNvSpPr txBox="1"/>
          <p:nvPr/>
        </p:nvSpPr>
        <p:spPr>
          <a:xfrm>
            <a:off x="8391915" y="4253506"/>
            <a:ext cx="2547492" cy="2031325"/>
          </a:xfrm>
          <a:prstGeom prst="rect">
            <a:avLst/>
          </a:prstGeom>
          <a:noFill/>
        </p:spPr>
        <p:txBody>
          <a:bodyPr wrap="none" rtlCol="0">
            <a:spAutoFit/>
          </a:bodyPr>
          <a:lstStyle/>
          <a:p>
            <a:pPr algn="ctr" defTabSz="1371600">
              <a:buClr>
                <a:srgbClr val="000000"/>
              </a:buClr>
            </a:pPr>
            <a:r>
              <a:rPr lang="es-CO" sz="4200" b="1" kern="0" dirty="0">
                <a:solidFill>
                  <a:schemeClr val="accent6">
                    <a:lumMod val="75000"/>
                  </a:schemeClr>
                </a:solidFill>
                <a:effectLst>
                  <a:outerShdw blurRad="38100" dist="38100" dir="2700000" algn="tl">
                    <a:srgbClr val="000000">
                      <a:alpha val="43137"/>
                    </a:srgbClr>
                  </a:outerShdw>
                </a:effectLst>
                <a:latin typeface="Arial"/>
                <a:cs typeface="Arial"/>
                <a:sym typeface="Arial"/>
              </a:rPr>
              <a:t>OBJETO </a:t>
            </a:r>
          </a:p>
          <a:p>
            <a:pPr algn="ctr" defTabSz="1371600">
              <a:buClr>
                <a:srgbClr val="000000"/>
              </a:buClr>
            </a:pPr>
            <a:r>
              <a:rPr lang="es-CO" sz="4200" b="1" kern="0" dirty="0">
                <a:solidFill>
                  <a:schemeClr val="accent6">
                    <a:lumMod val="75000"/>
                  </a:schemeClr>
                </a:solidFill>
                <a:effectLst>
                  <a:outerShdw blurRad="38100" dist="38100" dir="2700000" algn="tl">
                    <a:srgbClr val="000000">
                      <a:alpha val="43137"/>
                    </a:srgbClr>
                  </a:outerShdw>
                </a:effectLst>
                <a:latin typeface="Arial"/>
                <a:cs typeface="Arial"/>
                <a:sym typeface="Arial"/>
              </a:rPr>
              <a:t>DE LA </a:t>
            </a:r>
          </a:p>
          <a:p>
            <a:pPr algn="ctr" defTabSz="1371600">
              <a:buClr>
                <a:srgbClr val="000000"/>
              </a:buClr>
            </a:pPr>
            <a:r>
              <a:rPr lang="es-CO" sz="4200" b="1" kern="0" dirty="0">
                <a:solidFill>
                  <a:schemeClr val="accent6">
                    <a:lumMod val="75000"/>
                  </a:schemeClr>
                </a:solidFill>
                <a:effectLst>
                  <a:outerShdw blurRad="38100" dist="38100" dir="2700000" algn="tl">
                    <a:srgbClr val="000000">
                      <a:alpha val="43137"/>
                    </a:srgbClr>
                  </a:outerShdw>
                </a:effectLst>
                <a:latin typeface="Arial"/>
                <a:cs typeface="Arial"/>
                <a:sym typeface="Arial"/>
              </a:rPr>
              <a:t>LEY</a:t>
            </a:r>
          </a:p>
        </p:txBody>
      </p:sp>
    </p:spTree>
    <p:extLst>
      <p:ext uri="{BB962C8B-B14F-4D97-AF65-F5344CB8AC3E}">
        <p14:creationId xmlns:p14="http://schemas.microsoft.com/office/powerpoint/2010/main" val="3179160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0" y="3215818"/>
            <a:ext cx="18288000" cy="3621761"/>
          </a:xfrm>
          <a:prstGeom prst="rect">
            <a:avLst/>
          </a:prstGeom>
        </p:spPr>
        <p:txBody>
          <a:bodyPr lIns="0" tIns="0" rIns="0" bIns="0" rtlCol="0" anchor="t">
            <a:spAutoFit/>
          </a:bodyPr>
          <a:lstStyle/>
          <a:p>
            <a:pPr marL="0" marR="0" lvl="0" indent="0" algn="ctr" defTabSz="914445" rtl="0" eaLnBrk="1" fontAlgn="auto" latinLnBrk="0" hangingPunct="1">
              <a:lnSpc>
                <a:spcPts val="14649"/>
              </a:lnSpc>
              <a:spcBef>
                <a:spcPts val="0"/>
              </a:spcBef>
              <a:spcAft>
                <a:spcPts val="0"/>
              </a:spcAft>
              <a:buClrTx/>
              <a:buSzTx/>
              <a:buFontTx/>
              <a:buNone/>
              <a:tabLst/>
              <a:defRPr/>
            </a:pPr>
            <a:r>
              <a:rPr kumimoji="0" lang="en-US" sz="10464" b="0" i="0" u="none" strike="noStrike" kern="1200" cap="none" spc="0" normalizeH="0" baseline="0" noProof="0" dirty="0">
                <a:ln>
                  <a:noFill/>
                </a:ln>
                <a:solidFill>
                  <a:srgbClr val="F79646">
                    <a:lumMod val="75000"/>
                  </a:srgbClr>
                </a:solidFill>
                <a:effectLst/>
                <a:uLnTx/>
                <a:uFillTx/>
                <a:latin typeface="Sanchez"/>
                <a:ea typeface="+mn-ea"/>
                <a:cs typeface="Arial"/>
                <a:sym typeface="Arial"/>
              </a:rPr>
              <a:t>ANTECEDENTES LEGISLATIVOS</a:t>
            </a:r>
          </a:p>
        </p:txBody>
      </p:sp>
      <p:sp>
        <p:nvSpPr>
          <p:cNvPr id="7" name="AutoShape 7"/>
          <p:cNvSpPr/>
          <p:nvPr/>
        </p:nvSpPr>
        <p:spPr>
          <a:xfrm>
            <a:off x="1028700" y="3227940"/>
            <a:ext cx="16230600" cy="0"/>
          </a:xfrm>
          <a:prstGeom prst="line">
            <a:avLst/>
          </a:prstGeom>
          <a:ln w="76200" cap="rnd">
            <a:solidFill>
              <a:schemeClr val="accent6">
                <a:lumMod val="75000"/>
              </a:schemeClr>
            </a:solidFill>
            <a:prstDash val="solid"/>
            <a:headEnd type="none" w="sm" len="sm"/>
            <a:tailEnd type="none" w="sm" len="sm"/>
          </a:ln>
        </p:spPr>
      </p:sp>
      <p:sp>
        <p:nvSpPr>
          <p:cNvPr id="8" name="AutoShape 8"/>
          <p:cNvSpPr/>
          <p:nvPr/>
        </p:nvSpPr>
        <p:spPr>
          <a:xfrm>
            <a:off x="1028700" y="6961043"/>
            <a:ext cx="16230600" cy="0"/>
          </a:xfrm>
          <a:prstGeom prst="line">
            <a:avLst/>
          </a:prstGeom>
          <a:ln w="76200" cap="rnd">
            <a:solidFill>
              <a:schemeClr val="accent6">
                <a:lumMod val="75000"/>
              </a:schemeClr>
            </a:solidFill>
            <a:prstDash val="solid"/>
            <a:headEnd type="none" w="sm" len="sm"/>
            <a:tailEnd type="none" w="sm" len="sm"/>
          </a:ln>
        </p:spPr>
      </p:sp>
    </p:spTree>
    <p:extLst>
      <p:ext uri="{BB962C8B-B14F-4D97-AF65-F5344CB8AC3E}">
        <p14:creationId xmlns:p14="http://schemas.microsoft.com/office/powerpoint/2010/main" val="1222094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699"/>
            <a:ext cx="7429500" cy="8229601"/>
            <a:chOff x="0" y="0"/>
            <a:chExt cx="1490133" cy="2167467"/>
          </a:xfrm>
        </p:grpSpPr>
        <p:sp>
          <p:nvSpPr>
            <p:cNvPr id="3" name="Freeform 3"/>
            <p:cNvSpPr/>
            <p:nvPr/>
          </p:nvSpPr>
          <p:spPr>
            <a:xfrm>
              <a:off x="0" y="0"/>
              <a:ext cx="1490133" cy="2167467"/>
            </a:xfrm>
            <a:custGeom>
              <a:avLst/>
              <a:gdLst/>
              <a:ahLst/>
              <a:cxnLst/>
              <a:rect l="l" t="t" r="r" b="b"/>
              <a:pathLst>
                <a:path w="1490133" h="2167467">
                  <a:moveTo>
                    <a:pt x="69786" y="0"/>
                  </a:moveTo>
                  <a:lnTo>
                    <a:pt x="1420348" y="0"/>
                  </a:lnTo>
                  <a:cubicBezTo>
                    <a:pt x="1438856" y="0"/>
                    <a:pt x="1456606" y="7352"/>
                    <a:pt x="1469694" y="20440"/>
                  </a:cubicBezTo>
                  <a:cubicBezTo>
                    <a:pt x="1482781" y="33527"/>
                    <a:pt x="1490133" y="51277"/>
                    <a:pt x="1490133" y="69786"/>
                  </a:cubicBezTo>
                  <a:lnTo>
                    <a:pt x="1490133" y="2097681"/>
                  </a:lnTo>
                  <a:cubicBezTo>
                    <a:pt x="1490133" y="2116189"/>
                    <a:pt x="1482781" y="2133940"/>
                    <a:pt x="1469694" y="2147027"/>
                  </a:cubicBezTo>
                  <a:cubicBezTo>
                    <a:pt x="1456606" y="2160114"/>
                    <a:pt x="1438856" y="2167467"/>
                    <a:pt x="1420348" y="2167467"/>
                  </a:cubicBezTo>
                  <a:lnTo>
                    <a:pt x="69786" y="2167467"/>
                  </a:lnTo>
                  <a:cubicBezTo>
                    <a:pt x="51277" y="2167467"/>
                    <a:pt x="33527" y="2160114"/>
                    <a:pt x="20440" y="2147027"/>
                  </a:cubicBezTo>
                  <a:cubicBezTo>
                    <a:pt x="7352" y="2133940"/>
                    <a:pt x="0" y="2116189"/>
                    <a:pt x="0" y="2097681"/>
                  </a:cubicBezTo>
                  <a:lnTo>
                    <a:pt x="0" y="69786"/>
                  </a:lnTo>
                  <a:cubicBezTo>
                    <a:pt x="0" y="51277"/>
                    <a:pt x="7352" y="33527"/>
                    <a:pt x="20440" y="20440"/>
                  </a:cubicBezTo>
                  <a:cubicBezTo>
                    <a:pt x="33527" y="7352"/>
                    <a:pt x="51277" y="0"/>
                    <a:pt x="69786" y="0"/>
                  </a:cubicBezTo>
                  <a:close/>
                </a:path>
              </a:pathLst>
            </a:custGeom>
            <a:solidFill>
              <a:schemeClr val="accent6">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739658"/>
              <a:ext cx="1490133" cy="946150"/>
            </a:xfrm>
            <a:prstGeom prst="rect">
              <a:avLst/>
            </a:prstGeom>
          </p:spPr>
          <p:txBody>
            <a:bodyPr lIns="50800" tIns="50800" rIns="50800" bIns="50800" rtlCol="0" anchor="ctr"/>
            <a:lstStyle/>
            <a:p>
              <a:pPr algn="ctr" defTabSz="914445">
                <a:lnSpc>
                  <a:spcPts val="9480"/>
                </a:lnSpc>
                <a:defRPr/>
              </a:pPr>
              <a:r>
                <a:rPr kumimoji="0" lang="en-US" sz="4800" b="0" i="0" u="none" strike="noStrike" kern="1200" cap="none" spc="150" normalizeH="0" baseline="0" noProof="0" dirty="0">
                  <a:ln>
                    <a:noFill/>
                  </a:ln>
                  <a:solidFill>
                    <a:srgbClr val="002060"/>
                  </a:solidFill>
                  <a:effectLst/>
                  <a:uLnTx/>
                  <a:uFillTx/>
                  <a:latin typeface="Sanchez Bold"/>
                  <a:ea typeface="+mn-ea"/>
                  <a:cs typeface="Arial"/>
                  <a:sym typeface="Arial"/>
                </a:rPr>
                <a:t>LEY 361 DE 1997</a:t>
              </a:r>
            </a:p>
            <a:p>
              <a:pPr marL="0" marR="0" lvl="0" indent="0" algn="ctr" defTabSz="609630" rtl="0" eaLnBrk="1" fontAlgn="auto" latinLnBrk="0" hangingPunct="1">
                <a:lnSpc>
                  <a:spcPts val="2999"/>
                </a:lnSpc>
                <a:spcBef>
                  <a:spcPts val="0"/>
                </a:spcBef>
                <a:spcAft>
                  <a:spcPts val="0"/>
                </a:spcAft>
                <a:buClrTx/>
                <a:buSzTx/>
                <a:buFont typeface="Arial"/>
                <a:buNone/>
                <a:tabLst/>
                <a:defRPr/>
              </a:pPr>
              <a:r>
                <a:rPr kumimoji="0" lang="en-US" sz="3600" b="1" i="0" u="none" strike="noStrike" kern="1200" cap="none" spc="20" normalizeH="0" baseline="0" noProof="0" dirty="0">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"Por la </a:t>
              </a:r>
              <a:r>
                <a:rPr kumimoji="0" lang="en-US" sz="3600" b="1" i="0" u="none" strike="noStrike" kern="1200" cap="none" spc="20" normalizeH="0" baseline="0" noProof="0" dirty="0" err="1">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cual</a:t>
              </a:r>
              <a:r>
                <a:rPr kumimoji="0" lang="en-US" sz="3600" b="1" i="0" u="none" strike="noStrike" kern="1200" cap="none" spc="20" normalizeH="0" baseline="0" noProof="0" dirty="0">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 se </a:t>
              </a:r>
              <a:r>
                <a:rPr kumimoji="0" lang="en-US" sz="3600" b="1" i="0" u="none" strike="noStrike" kern="1200" cap="none" spc="20" normalizeH="0" baseline="0" noProof="0" dirty="0" err="1">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establecen</a:t>
              </a:r>
              <a:r>
                <a:rPr kumimoji="0" lang="en-US" sz="3600" b="1" i="0" u="none" strike="noStrike" kern="1200" cap="none" spc="20" normalizeH="0" baseline="0" noProof="0" dirty="0">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 </a:t>
              </a:r>
              <a:r>
                <a:rPr kumimoji="0" lang="en-US" sz="3600" b="1" i="0" u="none" strike="noStrike" kern="1200" cap="none" spc="20" normalizeH="0" baseline="0" noProof="0" dirty="0" err="1">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mecanismos</a:t>
              </a:r>
              <a:r>
                <a:rPr kumimoji="0" lang="en-US" sz="3600" b="1" i="0" u="none" strike="noStrike" kern="1200" cap="none" spc="20" normalizeH="0" baseline="0" noProof="0" dirty="0">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 de </a:t>
              </a:r>
              <a:r>
                <a:rPr kumimoji="0" lang="en-US" sz="3600" b="1" i="0" u="none" strike="noStrike" kern="1200" cap="none" spc="20" normalizeH="0" baseline="0" noProof="0" dirty="0" err="1">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integración</a:t>
              </a:r>
              <a:r>
                <a:rPr kumimoji="0" lang="en-US" sz="3600" b="1" i="0" u="none" strike="noStrike" kern="1200" cap="none" spc="20" normalizeH="0" baseline="0" noProof="0" dirty="0">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 social de las personas </a:t>
              </a:r>
              <a:r>
                <a:rPr kumimoji="0" lang="en-US" sz="3600" b="1" i="0" u="none" strike="noStrike" kern="1200" cap="none" spc="20" normalizeH="0" baseline="0" noProof="0" dirty="0" err="1">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en</a:t>
              </a:r>
              <a:r>
                <a:rPr kumimoji="0" lang="en-US" sz="3600" b="1" i="0" u="none" strike="noStrike" kern="1200" cap="none" spc="20" normalizeH="0" baseline="0" noProof="0" dirty="0">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 </a:t>
              </a:r>
              <a:r>
                <a:rPr kumimoji="0" lang="en-US" sz="3600" b="1" i="0" u="none" strike="noStrike" kern="1200" cap="none" spc="20" normalizeH="0" baseline="0" noProof="0" dirty="0" err="1">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situación</a:t>
              </a:r>
              <a:r>
                <a:rPr kumimoji="0" lang="en-US" sz="3600" b="1" i="0" u="none" strike="noStrike" kern="1200" cap="none" spc="20" normalizeH="0" baseline="0" noProof="0" dirty="0">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 de </a:t>
              </a:r>
              <a:r>
                <a:rPr kumimoji="0" lang="en-US" sz="3600" b="1" i="0" u="none" strike="noStrike" kern="1200" cap="none" spc="20" normalizeH="0" baseline="0" noProof="0" dirty="0" err="1">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discapacidad</a:t>
              </a:r>
              <a:r>
                <a:rPr kumimoji="0" lang="en-US" sz="3600" b="1" i="0" u="none" strike="noStrike" kern="1200" cap="none" spc="20" normalizeH="0" baseline="0" noProof="0" dirty="0">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 y se </a:t>
              </a:r>
              <a:r>
                <a:rPr kumimoji="0" lang="en-US" sz="3600" b="1" i="0" u="none" strike="noStrike" kern="1200" cap="none" spc="20" normalizeH="0" baseline="0" noProof="0" dirty="0" err="1">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dictan</a:t>
              </a:r>
              <a:r>
                <a:rPr kumimoji="0" lang="en-US" sz="3600" b="1" i="0" u="none" strike="noStrike" kern="1200" cap="none" spc="20" normalizeH="0" baseline="0" noProof="0" dirty="0">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 </a:t>
              </a:r>
              <a:r>
                <a:rPr kumimoji="0" lang="en-US" sz="3600" b="1" i="0" u="none" strike="noStrike" kern="1200" cap="none" spc="20" normalizeH="0" baseline="0" noProof="0" dirty="0" err="1">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otras</a:t>
              </a:r>
              <a:r>
                <a:rPr kumimoji="0" lang="en-US" sz="3600" b="1" i="0" u="none" strike="noStrike" kern="1200" cap="none" spc="20" normalizeH="0" baseline="0" noProof="0" dirty="0">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 </a:t>
              </a:r>
              <a:r>
                <a:rPr kumimoji="0" lang="en-US" sz="3600" b="1" i="0" u="none" strike="noStrike" kern="1200" cap="none" spc="20" normalizeH="0" baseline="0" noProof="0" dirty="0" err="1">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disposiciones</a:t>
              </a:r>
              <a:r>
                <a:rPr kumimoji="0" lang="en-US" sz="3600" b="1" i="0" u="none" strike="noStrike" kern="1200" cap="none" spc="20" normalizeH="0" baseline="0" noProof="0" dirty="0">
                  <a:ln>
                    <a:noFill/>
                  </a:ln>
                  <a:solidFill>
                    <a:srgbClr val="002060"/>
                  </a:solidFill>
                  <a:effectLst>
                    <a:outerShdw blurRad="38100" dist="38100" dir="2700000" algn="tl">
                      <a:srgbClr val="000000">
                        <a:alpha val="43137"/>
                      </a:srgbClr>
                    </a:outerShdw>
                  </a:effectLst>
                  <a:uLnTx/>
                  <a:uFillTx/>
                  <a:latin typeface="Glacial Indifference Italics"/>
                  <a:ea typeface="+mn-ea"/>
                  <a:cs typeface="Arial"/>
                  <a:sym typeface="Arial"/>
                </a:rPr>
                <a:t>"</a:t>
              </a:r>
            </a:p>
            <a:p>
              <a:pPr marL="0" marR="0" lvl="0" indent="0" algn="ctr" defTabSz="609630" rtl="0" eaLnBrk="1" fontAlgn="auto" latinLnBrk="0" hangingPunct="1">
                <a:lnSpc>
                  <a:spcPts val="2999"/>
                </a:lnSpc>
                <a:spcBef>
                  <a:spcPts val="0"/>
                </a:spcBef>
                <a:spcAft>
                  <a:spcPts val="0"/>
                </a:spcAft>
                <a:buClrTx/>
                <a:buSzTx/>
                <a:buFont typeface="Arial"/>
                <a:buNone/>
                <a:tabLst/>
                <a:defRPr/>
              </a:pPr>
              <a:endParaRPr kumimoji="0" lang="en-US" sz="4000" b="0" i="0" u="none" strike="noStrike" kern="1200" cap="none" spc="20" normalizeH="0" baseline="0" noProof="0" dirty="0">
                <a:ln>
                  <a:noFill/>
                </a:ln>
                <a:solidFill>
                  <a:srgbClr val="602E9E"/>
                </a:solidFill>
                <a:effectLst/>
                <a:uLnTx/>
                <a:uFillTx/>
                <a:latin typeface="Glacial Indifference Italics"/>
                <a:ea typeface="+mn-ea"/>
                <a:cs typeface="Arial"/>
                <a:sym typeface="Arial"/>
              </a:endParaRPr>
            </a:p>
            <a:p>
              <a:pPr marL="0" marR="0" lvl="0" indent="0" algn="ctr" defTabSz="609630" rtl="0" eaLnBrk="1" fontAlgn="auto" latinLnBrk="0" hangingPunct="1">
                <a:lnSpc>
                  <a:spcPts val="3000"/>
                </a:lnSpc>
                <a:spcBef>
                  <a:spcPts val="0"/>
                </a:spcBef>
                <a:spcAft>
                  <a:spcPts val="0"/>
                </a:spcAft>
                <a:buClrTx/>
                <a:buSzTx/>
                <a:buFont typeface="Arial"/>
                <a:buNone/>
                <a:tabLst/>
                <a:defRPr/>
              </a:pPr>
              <a:r>
                <a:rPr kumimoji="0" lang="en-US" sz="4000" b="0" i="0" u="none" strike="noStrike" kern="1200" cap="none" spc="19" normalizeH="0" baseline="0" noProof="0" dirty="0" err="1">
                  <a:ln>
                    <a:noFill/>
                  </a:ln>
                  <a:solidFill>
                    <a:srgbClr val="002060"/>
                  </a:solidFill>
                  <a:effectLst/>
                  <a:uLnTx/>
                  <a:uFillTx/>
                  <a:latin typeface="Glacial Indifference Bold"/>
                  <a:ea typeface="+mn-ea"/>
                  <a:cs typeface="Arial"/>
                  <a:sym typeface="Arial"/>
                </a:rPr>
                <a:t>Vigente</a:t>
              </a:r>
              <a:r>
                <a:rPr kumimoji="0" lang="en-US" sz="4000" b="0" i="0" u="none" strike="noStrike" kern="1200" cap="none" spc="19" normalizeH="0" baseline="0" noProof="0" dirty="0">
                  <a:ln>
                    <a:noFill/>
                  </a:ln>
                  <a:solidFill>
                    <a:srgbClr val="002060"/>
                  </a:solidFill>
                  <a:effectLst/>
                  <a:uLnTx/>
                  <a:uFillTx/>
                  <a:latin typeface="Glacial Indifference Bold"/>
                  <a:ea typeface="+mn-ea"/>
                  <a:cs typeface="Arial"/>
                  <a:sym typeface="Arial"/>
                </a:rPr>
                <a:t> </a:t>
              </a:r>
              <a:r>
                <a:rPr kumimoji="0" lang="en-US" sz="4000" b="0" i="0" u="none" strike="noStrike" kern="1200" cap="none" spc="19" normalizeH="0" baseline="0" noProof="0" dirty="0" err="1">
                  <a:ln>
                    <a:noFill/>
                  </a:ln>
                  <a:solidFill>
                    <a:srgbClr val="002060"/>
                  </a:solidFill>
                  <a:effectLst/>
                  <a:uLnTx/>
                  <a:uFillTx/>
                  <a:latin typeface="Glacial Indifference Bold"/>
                  <a:ea typeface="+mn-ea"/>
                  <a:cs typeface="Arial"/>
                  <a:sym typeface="Arial"/>
                </a:rPr>
                <a:t>en</a:t>
              </a:r>
              <a:r>
                <a:rPr kumimoji="0" lang="en-US" sz="4000" b="0" i="0" u="none" strike="noStrike" kern="1200" cap="none" spc="19" normalizeH="0" baseline="0" noProof="0" dirty="0">
                  <a:ln>
                    <a:noFill/>
                  </a:ln>
                  <a:solidFill>
                    <a:srgbClr val="002060"/>
                  </a:solidFill>
                  <a:effectLst/>
                  <a:uLnTx/>
                  <a:uFillTx/>
                  <a:latin typeface="Glacial Indifference Bold"/>
                  <a:ea typeface="+mn-ea"/>
                  <a:cs typeface="Arial"/>
                  <a:sym typeface="Arial"/>
                </a:rPr>
                <a:t> </a:t>
              </a:r>
              <a:r>
                <a:rPr kumimoji="0" lang="en-US" sz="4000" b="0" i="0" u="none" strike="noStrike" kern="1200" cap="none" spc="19" normalizeH="0" baseline="0" noProof="0" dirty="0" err="1">
                  <a:ln>
                    <a:noFill/>
                  </a:ln>
                  <a:solidFill>
                    <a:srgbClr val="002060"/>
                  </a:solidFill>
                  <a:effectLst/>
                  <a:uLnTx/>
                  <a:uFillTx/>
                  <a:latin typeface="Glacial Indifference Bold"/>
                  <a:ea typeface="+mn-ea"/>
                  <a:cs typeface="Arial"/>
                  <a:sym typeface="Arial"/>
                </a:rPr>
                <a:t>todas</a:t>
              </a:r>
              <a:r>
                <a:rPr kumimoji="0" lang="en-US" sz="4000" b="0" i="0" u="none" strike="noStrike" kern="1200" cap="none" spc="19" normalizeH="0" baseline="0" noProof="0" dirty="0">
                  <a:ln>
                    <a:noFill/>
                  </a:ln>
                  <a:solidFill>
                    <a:srgbClr val="002060"/>
                  </a:solidFill>
                  <a:effectLst/>
                  <a:uLnTx/>
                  <a:uFillTx/>
                  <a:latin typeface="Glacial Indifference Bold"/>
                  <a:ea typeface="+mn-ea"/>
                  <a:cs typeface="Arial"/>
                  <a:sym typeface="Arial"/>
                </a:rPr>
                <a:t> sus partes</a:t>
              </a:r>
            </a:p>
            <a:p>
              <a:pPr marL="0" marR="0" lvl="0" indent="0" algn="ctr" defTabSz="914445" rtl="0" eaLnBrk="1" fontAlgn="auto" latinLnBrk="0" hangingPunct="1">
                <a:lnSpc>
                  <a:spcPts val="948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79646">
                    <a:lumMod val="50000"/>
                  </a:srgbClr>
                </a:solidFill>
                <a:effectLst/>
                <a:uLnTx/>
                <a:uFillTx/>
                <a:latin typeface="Sanchez"/>
                <a:ea typeface="+mn-ea"/>
                <a:cs typeface="Arial"/>
                <a:sym typeface="Arial"/>
              </a:endParaRPr>
            </a:p>
            <a:p>
              <a:pPr marL="0" marR="0" lvl="0" indent="0" algn="ctr" defTabSz="914400" rtl="0" eaLnBrk="1" fontAlgn="auto" latinLnBrk="0" hangingPunct="1">
                <a:lnSpc>
                  <a:spcPts val="4759"/>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endParaRPr>
            </a:p>
          </p:txBody>
        </p:sp>
      </p:grpSp>
      <p:grpSp>
        <p:nvGrpSpPr>
          <p:cNvPr id="5" name="Group 5"/>
          <p:cNvGrpSpPr/>
          <p:nvPr/>
        </p:nvGrpSpPr>
        <p:grpSpPr>
          <a:xfrm>
            <a:off x="9144000" y="1028698"/>
            <a:ext cx="8115300" cy="8229603"/>
            <a:chOff x="0" y="0"/>
            <a:chExt cx="2137363" cy="2167468"/>
          </a:xfrm>
          <a:solidFill>
            <a:schemeClr val="accent6">
              <a:lumMod val="40000"/>
              <a:lumOff val="60000"/>
            </a:schemeClr>
          </a:solidFill>
        </p:grpSpPr>
        <p:sp>
          <p:nvSpPr>
            <p:cNvPr id="6" name="Freeform 6"/>
            <p:cNvSpPr/>
            <p:nvPr/>
          </p:nvSpPr>
          <p:spPr>
            <a:xfrm>
              <a:off x="0" y="0"/>
              <a:ext cx="2137363" cy="2167468"/>
            </a:xfrm>
            <a:custGeom>
              <a:avLst/>
              <a:gdLst/>
              <a:ahLst/>
              <a:cxnLst/>
              <a:rect l="l" t="t" r="r" b="b"/>
              <a:pathLst>
                <a:path w="2137363" h="596430">
                  <a:moveTo>
                    <a:pt x="48654" y="0"/>
                  </a:moveTo>
                  <a:lnTo>
                    <a:pt x="2088710" y="0"/>
                  </a:lnTo>
                  <a:cubicBezTo>
                    <a:pt x="2115580" y="0"/>
                    <a:pt x="2137363" y="21783"/>
                    <a:pt x="2137363" y="48654"/>
                  </a:cubicBezTo>
                  <a:lnTo>
                    <a:pt x="2137363" y="547776"/>
                  </a:lnTo>
                  <a:cubicBezTo>
                    <a:pt x="2137363" y="574647"/>
                    <a:pt x="2115580" y="596430"/>
                    <a:pt x="2088710" y="596430"/>
                  </a:cubicBezTo>
                  <a:lnTo>
                    <a:pt x="48654" y="596430"/>
                  </a:lnTo>
                  <a:cubicBezTo>
                    <a:pt x="21783" y="596430"/>
                    <a:pt x="0" y="574647"/>
                    <a:pt x="0" y="547776"/>
                  </a:cubicBezTo>
                  <a:lnTo>
                    <a:pt x="0" y="48654"/>
                  </a:lnTo>
                  <a:cubicBezTo>
                    <a:pt x="0" y="21783"/>
                    <a:pt x="21783" y="0"/>
                    <a:pt x="48654"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160554"/>
              <a:ext cx="2137363" cy="1910488"/>
            </a:xfrm>
            <a:prstGeom prst="rect">
              <a:avLst/>
            </a:prstGeom>
            <a:grpFill/>
          </p:spPr>
          <p:txBody>
            <a:bodyPr lIns="50800" tIns="50800" rIns="50800" bIns="50800" rtlCol="0" anchor="ctr"/>
            <a:lstStyle/>
            <a:p>
              <a:pPr marL="0" marR="0" lvl="0" indent="0" algn="ctr" defTabSz="914445" rtl="0" eaLnBrk="1" fontAlgn="auto" latinLnBrk="0" hangingPunct="1">
                <a:lnSpc>
                  <a:spcPts val="8640"/>
                </a:lnSpc>
                <a:spcBef>
                  <a:spcPts val="0"/>
                </a:spcBef>
                <a:spcAft>
                  <a:spcPts val="0"/>
                </a:spcAft>
                <a:buClrTx/>
                <a:buSzTx/>
                <a:buFontTx/>
                <a:buNone/>
                <a:tabLst/>
                <a:defRPr/>
              </a:pPr>
              <a:r>
                <a:rPr kumimoji="0" lang="en-US" sz="4800" b="1" i="0" u="none" strike="noStrike" kern="1200" cap="none" spc="225" normalizeH="0" baseline="0" noProof="0" dirty="0">
                  <a:ln>
                    <a:noFill/>
                  </a:ln>
                  <a:solidFill>
                    <a:srgbClr val="F79646">
                      <a:lumMod val="75000"/>
                    </a:srgbClr>
                  </a:solidFill>
                  <a:effectLst/>
                  <a:uLnTx/>
                  <a:uFillTx/>
                  <a:latin typeface="Sanchez Bold"/>
                  <a:ea typeface="+mn-ea"/>
                  <a:cs typeface="Arial"/>
                  <a:sym typeface="Arial"/>
                </a:rPr>
                <a:t>LEY 1306 DE 5 DE JUNIO DE 2009</a:t>
              </a:r>
            </a:p>
            <a:p>
              <a:pPr marL="0" marR="0" lvl="0" indent="0" algn="ctr" defTabSz="914445" rtl="0" eaLnBrk="1" fontAlgn="auto" latinLnBrk="0" hangingPunct="1">
                <a:lnSpc>
                  <a:spcPts val="4499"/>
                </a:lnSpc>
                <a:spcBef>
                  <a:spcPts val="0"/>
                </a:spcBef>
                <a:spcAft>
                  <a:spcPts val="0"/>
                </a:spcAft>
                <a:buClrTx/>
                <a:buSzTx/>
                <a:buFontTx/>
                <a:buNone/>
                <a:tabLst/>
                <a:defRPr/>
              </a:pPr>
              <a:r>
                <a:rPr kumimoji="0" lang="en-US" sz="3600" b="1" i="0" u="none" strike="noStrike" kern="1200" cap="none" spc="3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a:t>
              </a:r>
              <a:r>
                <a:rPr kumimoji="0" lang="en-US" sz="3600" b="1" i="1" u="none" strike="noStrike" kern="1200" cap="none" spc="3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Por la </a:t>
              </a:r>
              <a:r>
                <a:rPr kumimoji="0" lang="en-US" sz="3600" b="1" i="1" u="none" strike="noStrike" kern="1200" cap="none" spc="3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cual</a:t>
              </a:r>
              <a:r>
                <a:rPr kumimoji="0" lang="en-US" sz="3600" b="1" i="1" u="none" strike="noStrike" kern="1200" cap="none" spc="3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 se </a:t>
              </a:r>
              <a:r>
                <a:rPr kumimoji="0" lang="en-US" sz="3600" b="1" i="1" u="none" strike="noStrike" kern="1200" cap="none" spc="3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dictan</a:t>
              </a:r>
              <a:r>
                <a:rPr kumimoji="0" lang="en-US" sz="3600" b="1" i="1" u="none" strike="noStrike" kern="1200" cap="none" spc="3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 </a:t>
              </a:r>
              <a:r>
                <a:rPr kumimoji="0" lang="en-US" sz="3600" b="1" i="1" u="none" strike="noStrike" kern="1200" cap="none" spc="3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normas</a:t>
              </a:r>
              <a:r>
                <a:rPr kumimoji="0" lang="en-US" sz="3600" b="1" i="1" u="none" strike="noStrike" kern="1200" cap="none" spc="3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 para la </a:t>
              </a:r>
              <a:r>
                <a:rPr kumimoji="0" lang="en-US" sz="3600" b="1" i="1" u="none" strike="noStrike" kern="1200" cap="none" spc="3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proteccion</a:t>
              </a:r>
              <a:r>
                <a:rPr kumimoji="0" lang="en-US" sz="3600" b="1" i="1" u="none" strike="noStrike" kern="1200" cap="none" spc="3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 de personas con </a:t>
              </a:r>
              <a:r>
                <a:rPr kumimoji="0" lang="en-US" sz="3600" b="1" i="1" u="none" strike="noStrike" kern="1200" cap="none" spc="3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discapacidad</a:t>
              </a:r>
              <a:r>
                <a:rPr kumimoji="0" lang="en-US" sz="3600" b="1" i="1" u="none" strike="noStrike" kern="1200" cap="none" spc="3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 mental, y se </a:t>
              </a:r>
              <a:r>
                <a:rPr kumimoji="0" lang="en-US" sz="3600" b="1" i="1" u="none" strike="noStrike" kern="1200" cap="none" spc="3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establece</a:t>
              </a:r>
              <a:r>
                <a:rPr kumimoji="0" lang="en-US" sz="3600" b="1" i="1" u="none" strike="noStrike" kern="1200" cap="none" spc="3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 </a:t>
              </a:r>
              <a:r>
                <a:rPr kumimoji="0" lang="en-US" sz="3600" b="1" i="1" u="none" strike="noStrike" kern="1200" cap="none" spc="3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el</a:t>
              </a:r>
              <a:r>
                <a:rPr kumimoji="0" lang="en-US" sz="3600" b="1" i="1" u="none" strike="noStrike" kern="1200" cap="none" spc="3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 </a:t>
              </a:r>
              <a:r>
                <a:rPr kumimoji="0" lang="en-US" sz="3600" b="1" i="1" u="none" strike="noStrike" kern="1200" cap="none" spc="3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régimen</a:t>
              </a:r>
              <a:r>
                <a:rPr kumimoji="0" lang="en-US" sz="3600" b="1" i="1" u="none" strike="noStrike" kern="1200" cap="none" spc="3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 de la </a:t>
              </a:r>
              <a:r>
                <a:rPr kumimoji="0" lang="en-US" sz="3600" b="1" i="1" u="none" strike="noStrike" kern="1200" cap="none" spc="3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representación</a:t>
              </a:r>
              <a:r>
                <a:rPr kumimoji="0" lang="en-US" sz="3600" b="1" i="1" u="none" strike="noStrike" kern="1200" cap="none" spc="3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 legal de </a:t>
              </a:r>
              <a:r>
                <a:rPr kumimoji="0" lang="en-US" sz="3600" b="1" i="1" u="none" strike="noStrike" kern="1200" cap="none" spc="3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incapaces</a:t>
              </a:r>
              <a:r>
                <a:rPr kumimoji="0" lang="en-US" sz="3600" b="1" i="1" u="none" strike="noStrike" kern="1200" cap="none" spc="3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 </a:t>
              </a:r>
              <a:r>
                <a:rPr kumimoji="0" lang="en-US" sz="3600" b="1" i="1" u="none" strike="noStrike" kern="1200" cap="none" spc="3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emancipados</a:t>
              </a:r>
              <a:r>
                <a:rPr kumimoji="0" lang="en-US" sz="3600" b="1" i="0" u="none" strike="noStrike" kern="1200" cap="none" spc="3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Glacial Indifference Italics"/>
                  <a:ea typeface="+mn-ea"/>
                  <a:cs typeface="Arial"/>
                  <a:sym typeface="Arial"/>
                </a:rPr>
                <a:t>". </a:t>
              </a:r>
            </a:p>
            <a:p>
              <a:pPr marL="0" marR="0" lvl="0" indent="0" algn="ctr" defTabSz="914445" rtl="0" eaLnBrk="1" fontAlgn="auto" latinLnBrk="0" hangingPunct="1">
                <a:lnSpc>
                  <a:spcPts val="4499"/>
                </a:lnSpc>
                <a:spcBef>
                  <a:spcPts val="0"/>
                </a:spcBef>
                <a:spcAft>
                  <a:spcPts val="0"/>
                </a:spcAft>
                <a:buClrTx/>
                <a:buSzTx/>
                <a:buFontTx/>
                <a:buNone/>
                <a:tabLst/>
                <a:defRPr/>
              </a:pPr>
              <a:endParaRPr kumimoji="0" lang="en-US" sz="3000" b="0" i="0" u="none" strike="noStrike" kern="1200" cap="none" spc="30" normalizeH="0" baseline="0" noProof="0" dirty="0">
                <a:ln>
                  <a:noFill/>
                </a:ln>
                <a:solidFill>
                  <a:srgbClr val="F79646">
                    <a:lumMod val="75000"/>
                  </a:srgbClr>
                </a:solidFill>
                <a:effectLst/>
                <a:uLnTx/>
                <a:uFillTx/>
                <a:latin typeface="Glacial Indifference Italics"/>
                <a:ea typeface="+mn-ea"/>
                <a:cs typeface="Arial"/>
                <a:sym typeface="Arial"/>
              </a:endParaRPr>
            </a:p>
            <a:p>
              <a:pPr marL="1943195" marR="0" lvl="3" indent="-485799" algn="l" defTabSz="914445" rtl="0" eaLnBrk="1" fontAlgn="auto" latinLnBrk="0" hangingPunct="1">
                <a:lnSpc>
                  <a:spcPts val="4499"/>
                </a:lnSpc>
                <a:spcBef>
                  <a:spcPts val="0"/>
                </a:spcBef>
                <a:spcAft>
                  <a:spcPts val="0"/>
                </a:spcAft>
                <a:buClrTx/>
                <a:buSzTx/>
                <a:buFont typeface="Arial"/>
                <a:buChar char="￭"/>
                <a:tabLst/>
                <a:defRPr/>
              </a:pPr>
              <a:r>
                <a:rPr kumimoji="0" lang="en-US" sz="2999" b="0" i="0" u="none" strike="noStrike" kern="1200" cap="none" spc="28" normalizeH="0" baseline="0" noProof="0" dirty="0" err="1">
                  <a:ln>
                    <a:noFill/>
                  </a:ln>
                  <a:solidFill>
                    <a:srgbClr val="F79646">
                      <a:lumMod val="75000"/>
                    </a:srgbClr>
                  </a:solidFill>
                  <a:effectLst/>
                  <a:uLnTx/>
                  <a:uFillTx/>
                  <a:latin typeface="Glacial Indifference Bold"/>
                  <a:ea typeface="+mn-ea"/>
                  <a:cs typeface="Arial"/>
                  <a:sym typeface="Arial"/>
                </a:rPr>
                <a:t>Derogó</a:t>
              </a:r>
              <a:r>
                <a:rPr kumimoji="0" lang="en-US" sz="2999" b="0" i="0" u="none" strike="noStrike" kern="1200" cap="none" spc="28" normalizeH="0" baseline="0" noProof="0" dirty="0">
                  <a:ln>
                    <a:noFill/>
                  </a:ln>
                  <a:solidFill>
                    <a:srgbClr val="F79646">
                      <a:lumMod val="75000"/>
                    </a:srgbClr>
                  </a:solidFill>
                  <a:effectLst/>
                  <a:uLnTx/>
                  <a:uFillTx/>
                  <a:latin typeface="Glacial Indifference Bold"/>
                  <a:ea typeface="+mn-ea"/>
                  <a:cs typeface="Arial"/>
                  <a:sym typeface="Arial"/>
                </a:rPr>
                <a:t> 54 </a:t>
              </a:r>
              <a:r>
                <a:rPr kumimoji="0" lang="en-US" sz="2999" b="0" i="0" u="none" strike="noStrike" kern="1200" cap="none" spc="28" normalizeH="0" baseline="0" noProof="0" dirty="0" err="1">
                  <a:ln>
                    <a:noFill/>
                  </a:ln>
                  <a:solidFill>
                    <a:srgbClr val="F79646">
                      <a:lumMod val="75000"/>
                    </a:srgbClr>
                  </a:solidFill>
                  <a:effectLst/>
                  <a:uLnTx/>
                  <a:uFillTx/>
                  <a:latin typeface="Glacial Indifference Bold"/>
                  <a:ea typeface="+mn-ea"/>
                  <a:cs typeface="Arial"/>
                  <a:sym typeface="Arial"/>
                </a:rPr>
                <a:t>artículos</a:t>
              </a:r>
              <a:r>
                <a:rPr kumimoji="0" lang="en-US" sz="2999" b="0" i="0" u="none" strike="noStrike" kern="1200" cap="none" spc="28" normalizeH="0" baseline="0" noProof="0" dirty="0">
                  <a:ln>
                    <a:noFill/>
                  </a:ln>
                  <a:solidFill>
                    <a:srgbClr val="F79646">
                      <a:lumMod val="75000"/>
                    </a:srgbClr>
                  </a:solidFill>
                  <a:effectLst/>
                  <a:uLnTx/>
                  <a:uFillTx/>
                  <a:latin typeface="Glacial Indifference Bold"/>
                  <a:ea typeface="+mn-ea"/>
                  <a:cs typeface="Arial"/>
                  <a:sym typeface="Arial"/>
                </a:rPr>
                <a:t>. </a:t>
              </a:r>
            </a:p>
            <a:p>
              <a:pPr marL="1943198" marR="0" lvl="3" indent="-485799" algn="l" defTabSz="914445" rtl="0" eaLnBrk="1" fontAlgn="auto" latinLnBrk="0" hangingPunct="1">
                <a:lnSpc>
                  <a:spcPts val="4500"/>
                </a:lnSpc>
                <a:spcBef>
                  <a:spcPts val="0"/>
                </a:spcBef>
                <a:spcAft>
                  <a:spcPts val="0"/>
                </a:spcAft>
                <a:buClrTx/>
                <a:buSzTx/>
                <a:buFont typeface="Arial"/>
                <a:buChar char="￭"/>
                <a:tabLst/>
                <a:defRPr/>
              </a:pPr>
              <a:r>
                <a:rPr kumimoji="0" lang="en-US" sz="2999" b="0" i="0" u="none" strike="noStrike" kern="1200" cap="none" spc="28" normalizeH="0" baseline="0" noProof="0" dirty="0" err="1">
                  <a:ln>
                    <a:noFill/>
                  </a:ln>
                  <a:solidFill>
                    <a:srgbClr val="F79646">
                      <a:lumMod val="75000"/>
                    </a:srgbClr>
                  </a:solidFill>
                  <a:effectLst/>
                  <a:uLnTx/>
                  <a:uFillTx/>
                  <a:latin typeface="Glacial Indifference Bold"/>
                  <a:ea typeface="+mn-ea"/>
                  <a:cs typeface="Arial"/>
                  <a:sym typeface="Arial"/>
                </a:rPr>
                <a:t>Vigentes</a:t>
              </a:r>
              <a:r>
                <a:rPr kumimoji="0" lang="en-US" sz="2999" b="0" i="0" u="none" strike="noStrike" kern="1200" cap="none" spc="28" normalizeH="0" baseline="0" noProof="0" dirty="0">
                  <a:ln>
                    <a:noFill/>
                  </a:ln>
                  <a:solidFill>
                    <a:srgbClr val="F79646">
                      <a:lumMod val="75000"/>
                    </a:srgbClr>
                  </a:solidFill>
                  <a:effectLst/>
                  <a:uLnTx/>
                  <a:uFillTx/>
                  <a:latin typeface="Glacial Indifference Bold"/>
                  <a:ea typeface="+mn-ea"/>
                  <a:cs typeface="Arial"/>
                  <a:sym typeface="Arial"/>
                </a:rPr>
                <a:t> 64 </a:t>
              </a:r>
              <a:r>
                <a:rPr kumimoji="0" lang="en-US" sz="2999" b="0" i="0" u="none" strike="noStrike" kern="1200" cap="none" spc="28" normalizeH="0" baseline="0" noProof="0" dirty="0" err="1">
                  <a:ln>
                    <a:noFill/>
                  </a:ln>
                  <a:solidFill>
                    <a:srgbClr val="F79646">
                      <a:lumMod val="75000"/>
                    </a:srgbClr>
                  </a:solidFill>
                  <a:effectLst/>
                  <a:uLnTx/>
                  <a:uFillTx/>
                  <a:latin typeface="Glacial Indifference Bold"/>
                  <a:ea typeface="+mn-ea"/>
                  <a:cs typeface="Arial"/>
                  <a:sym typeface="Arial"/>
                </a:rPr>
                <a:t>artículos</a:t>
              </a:r>
              <a:endParaRPr kumimoji="0" lang="en-US" sz="2700" b="0" i="0" u="none" strike="noStrike" kern="1200" cap="small" spc="28" normalizeH="0" baseline="0" noProof="0" dirty="0">
                <a:ln>
                  <a:noFill/>
                </a:ln>
                <a:solidFill>
                  <a:srgbClr val="F79646">
                    <a:lumMod val="75000"/>
                  </a:srgbClr>
                </a:solidFill>
                <a:effectLst/>
                <a:uLnTx/>
                <a:uFillTx/>
                <a:latin typeface="Glacial Indifference Bold"/>
                <a:ea typeface="+mn-ea"/>
                <a:cs typeface="Arial"/>
                <a:sym typeface="Arial"/>
              </a:endParaRPr>
            </a:p>
            <a:p>
              <a:pPr marL="0" marR="0" lvl="0" indent="0" algn="ctr" defTabSz="914400" rtl="0" eaLnBrk="1" fontAlgn="auto" latinLnBrk="0" hangingPunct="1">
                <a:lnSpc>
                  <a:spcPts val="4199"/>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endParaRPr>
            </a:p>
          </p:txBody>
        </p:sp>
      </p:grpSp>
    </p:spTree>
    <p:extLst>
      <p:ext uri="{BB962C8B-B14F-4D97-AF65-F5344CB8AC3E}">
        <p14:creationId xmlns:p14="http://schemas.microsoft.com/office/powerpoint/2010/main" val="1494003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62793D5E-2FA8-49DD-9033-4A470E523F6C}"/>
              </a:ext>
            </a:extLst>
          </p:cNvPr>
          <p:cNvGraphicFramePr/>
          <p:nvPr/>
        </p:nvGraphicFramePr>
        <p:xfrm>
          <a:off x="1341120" y="137160"/>
          <a:ext cx="15605760" cy="10149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Google Shape;219;p28">
            <a:extLst>
              <a:ext uri="{FF2B5EF4-FFF2-40B4-BE49-F238E27FC236}">
                <a16:creationId xmlns:a16="http://schemas.microsoft.com/office/drawing/2014/main" id="{583E91E4-6CF2-4C1E-9FB8-2D54550CA98E}"/>
              </a:ext>
            </a:extLst>
          </p:cNvPr>
          <p:cNvSpPr/>
          <p:nvPr/>
        </p:nvSpPr>
        <p:spPr>
          <a:xfrm>
            <a:off x="4223550" y="1790700"/>
            <a:ext cx="4387050" cy="2564550"/>
          </a:xfrm>
          <a:prstGeom prst="noSmoking">
            <a:avLst>
              <a:gd name="adj" fmla="val 1875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endParaRPr kumimoji="0" sz="2700" b="0" i="0" u="none" strike="noStrike" kern="0" cap="none" spc="0" normalizeH="0" baseline="0" noProof="0">
              <a:ln>
                <a:noFill/>
              </a:ln>
              <a:solidFill>
                <a:srgbClr val="272A35"/>
              </a:solidFill>
              <a:effectLst/>
              <a:uLnTx/>
              <a:uFillTx/>
              <a:latin typeface="Calibri"/>
              <a:ea typeface="Calibri"/>
              <a:cs typeface="Calibri"/>
              <a:sym typeface="Calibri"/>
            </a:endParaRPr>
          </a:p>
        </p:txBody>
      </p:sp>
      <p:sp>
        <p:nvSpPr>
          <p:cNvPr id="7" name="Google Shape;219;p28">
            <a:extLst>
              <a:ext uri="{FF2B5EF4-FFF2-40B4-BE49-F238E27FC236}">
                <a16:creationId xmlns:a16="http://schemas.microsoft.com/office/drawing/2014/main" id="{0E6FD7F5-D0FA-4671-9628-44D2C0A7A6A8}"/>
              </a:ext>
            </a:extLst>
          </p:cNvPr>
          <p:cNvSpPr/>
          <p:nvPr/>
        </p:nvSpPr>
        <p:spPr>
          <a:xfrm>
            <a:off x="12268200" y="5931750"/>
            <a:ext cx="4387050" cy="2564550"/>
          </a:xfrm>
          <a:prstGeom prst="noSmoking">
            <a:avLst>
              <a:gd name="adj" fmla="val 1875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endParaRPr kumimoji="0" sz="2700" b="0" i="0" u="none" strike="noStrike" kern="0" cap="none" spc="0" normalizeH="0" baseline="0" noProof="0">
              <a:ln>
                <a:noFill/>
              </a:ln>
              <a:solidFill>
                <a:srgbClr val="272A35"/>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738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807965"/>
            <a:chOff x="0" y="0"/>
            <a:chExt cx="6186311" cy="1405529"/>
          </a:xfrm>
        </p:grpSpPr>
        <p:sp>
          <p:nvSpPr>
            <p:cNvPr id="3" name="Freeform 3"/>
            <p:cNvSpPr/>
            <p:nvPr/>
          </p:nvSpPr>
          <p:spPr>
            <a:xfrm>
              <a:off x="0" y="0"/>
              <a:ext cx="6186311" cy="1405529"/>
            </a:xfrm>
            <a:custGeom>
              <a:avLst/>
              <a:gdLst/>
              <a:ahLst/>
              <a:cxnLst/>
              <a:rect l="l" t="t" r="r" b="b"/>
              <a:pathLst>
                <a:path w="6186311" h="1405529">
                  <a:moveTo>
                    <a:pt x="0" y="0"/>
                  </a:moveTo>
                  <a:lnTo>
                    <a:pt x="6186311" y="0"/>
                  </a:lnTo>
                  <a:lnTo>
                    <a:pt x="6186311" y="1405529"/>
                  </a:lnTo>
                  <a:lnTo>
                    <a:pt x="0" y="1405529"/>
                  </a:lnTo>
                  <a:close/>
                </a:path>
              </a:pathLst>
            </a:custGeom>
            <a:solidFill>
              <a:srgbClr val="FA7F0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TextBox 4"/>
          <p:cNvSpPr txBox="1"/>
          <p:nvPr/>
        </p:nvSpPr>
        <p:spPr>
          <a:xfrm>
            <a:off x="514350" y="419100"/>
            <a:ext cx="17259300" cy="3098284"/>
          </a:xfrm>
          <a:prstGeom prst="rect">
            <a:avLst/>
          </a:prstGeom>
        </p:spPr>
        <p:txBody>
          <a:bodyPr lIns="0" tIns="0" rIns="0" bIns="0" rtlCol="0" anchor="t">
            <a:spAutoFit/>
          </a:bodyPr>
          <a:lstStyle/>
          <a:p>
            <a:pPr algn="ctr" defTabSz="1371600">
              <a:buClr>
                <a:srgbClr val="000000"/>
              </a:buClr>
              <a:defRPr/>
            </a:pPr>
            <a:r>
              <a:rPr lang="es-CO" sz="5400" b="1" kern="0" dirty="0">
                <a:solidFill>
                  <a:prstClr val="black"/>
                </a:solidFill>
                <a:latin typeface="Arial Nova" panose="020B0504020202020204" pitchFamily="34" charset="0"/>
                <a:cs typeface="Arial"/>
                <a:sym typeface="Arial"/>
              </a:rPr>
              <a:t>Sentencia STC-2070 de 27 de febrero de 2020 </a:t>
            </a:r>
          </a:p>
          <a:p>
            <a:pPr algn="ctr" defTabSz="1371600">
              <a:buClr>
                <a:srgbClr val="000000"/>
              </a:buClr>
              <a:defRPr/>
            </a:pPr>
            <a:r>
              <a:rPr lang="es-CO" sz="5400" b="1" kern="0" cap="small" dirty="0">
                <a:solidFill>
                  <a:prstClr val="black"/>
                </a:solidFill>
                <a:latin typeface="Arial Nova" panose="020B0504020202020204" pitchFamily="34" charset="0"/>
                <a:cs typeface="Arial"/>
                <a:sym typeface="Arial"/>
              </a:rPr>
              <a:t>M.P. Aroldo Wilson Quiroz Monsalvo</a:t>
            </a:r>
          </a:p>
          <a:p>
            <a:pPr marL="0" marR="0" lvl="0" indent="0" algn="ctr" defTabSz="914400" rtl="0" eaLnBrk="1" fontAlgn="auto" latinLnBrk="0" hangingPunct="1">
              <a:lnSpc>
                <a:spcPts val="5554"/>
              </a:lnSpc>
              <a:spcBef>
                <a:spcPts val="0"/>
              </a:spcBef>
              <a:spcAft>
                <a:spcPts val="0"/>
              </a:spcAft>
              <a:buClrTx/>
              <a:buSzTx/>
              <a:buFontTx/>
              <a:buNone/>
              <a:tabLst/>
              <a:defRPr/>
            </a:pPr>
            <a:endParaRPr kumimoji="0" lang="es-CO" sz="5400" b="0" i="0" u="none" strike="noStrike" kern="0" cap="small" spc="0" normalizeH="0" baseline="0" noProof="0" dirty="0">
              <a:ln>
                <a:noFill/>
              </a:ln>
              <a:solidFill>
                <a:srgbClr val="002060"/>
              </a:solidFill>
              <a:effectLst/>
              <a:uLnTx/>
              <a:uFillTx/>
              <a:latin typeface="Gill Sans" panose="020B0604020202020204" charset="0"/>
              <a:ea typeface="+mn-ea"/>
              <a:cs typeface="Arial"/>
              <a:sym typeface="Arial"/>
            </a:endParaRPr>
          </a:p>
          <a:p>
            <a:pPr marL="0" marR="0" lvl="0" indent="0" algn="ctr" defTabSz="914400" rtl="0" eaLnBrk="1" fontAlgn="auto" latinLnBrk="0" hangingPunct="1">
              <a:lnSpc>
                <a:spcPts val="5554"/>
              </a:lnSpc>
              <a:spcBef>
                <a:spcPct val="0"/>
              </a:spcBef>
              <a:spcAft>
                <a:spcPts val="0"/>
              </a:spcAft>
              <a:buClrTx/>
              <a:buSzTx/>
              <a:buFontTx/>
              <a:buNone/>
              <a:tabLst/>
              <a:defRPr/>
            </a:pPr>
            <a:endParaRPr kumimoji="0" lang="en-US" sz="5049" b="0" i="0" u="none" strike="noStrike" kern="1200" cap="none" spc="0" normalizeH="0" baseline="0" noProof="0" dirty="0">
              <a:ln>
                <a:noFill/>
              </a:ln>
              <a:solidFill>
                <a:srgbClr val="FFFFFF"/>
              </a:solidFill>
              <a:effectLst/>
              <a:uLnTx/>
              <a:uFillTx/>
              <a:latin typeface="Glacial Indifference"/>
              <a:ea typeface="+mn-ea"/>
              <a:cs typeface="+mn-cs"/>
            </a:endParaRPr>
          </a:p>
        </p:txBody>
      </p:sp>
      <p:sp>
        <p:nvSpPr>
          <p:cNvPr id="5" name="TextBox 5"/>
          <p:cNvSpPr txBox="1"/>
          <p:nvPr/>
        </p:nvSpPr>
        <p:spPr>
          <a:xfrm>
            <a:off x="1247414" y="4115693"/>
            <a:ext cx="15793172" cy="4616648"/>
          </a:xfrm>
          <a:prstGeom prst="rect">
            <a:avLst/>
          </a:prstGeom>
        </p:spPr>
        <p:txBody>
          <a:bodyPr lIns="0" tIns="0" rIns="0" bIns="0" rtlCol="0" anchor="t">
            <a:spAutoFit/>
          </a:bodyPr>
          <a:lstStyle/>
          <a:p>
            <a:pPr marL="588326" lvl="1" algn="just">
              <a:lnSpc>
                <a:spcPts val="5994"/>
              </a:lnSpc>
            </a:pPr>
            <a:r>
              <a:rPr lang="es-CO" sz="5400" i="1" kern="0" dirty="0">
                <a:solidFill>
                  <a:srgbClr val="002060"/>
                </a:solidFill>
                <a:latin typeface="Gill Sans" panose="020B0604020202020204" charset="0"/>
                <a:cs typeface="Arial"/>
                <a:sym typeface="Arial"/>
              </a:rPr>
              <a:t>“El concepto de discapacidad </a:t>
            </a:r>
            <a:r>
              <a:rPr lang="es-CO" sz="5400" i="1" kern="0" dirty="0">
                <a:solidFill>
                  <a:schemeClr val="accent6">
                    <a:lumMod val="75000"/>
                  </a:schemeClr>
                </a:solidFill>
                <a:latin typeface="Gill Sans" panose="020B0604020202020204" charset="0"/>
                <a:cs typeface="Arial"/>
                <a:sym typeface="Arial"/>
              </a:rPr>
              <a:t>ANTES Y DESPUÉS DE LA LEY 1996 DE 2019 ES EL MISMO</a:t>
            </a:r>
            <a:r>
              <a:rPr lang="es-CO" sz="5400" i="1" kern="0" dirty="0">
                <a:solidFill>
                  <a:srgbClr val="002060"/>
                </a:solidFill>
                <a:latin typeface="Gill Sans" panose="020B0604020202020204" charset="0"/>
                <a:cs typeface="Arial"/>
                <a:sym typeface="Arial"/>
              </a:rPr>
              <a:t>, lo que cambió fue el paradigma de </a:t>
            </a:r>
            <a:r>
              <a:rPr lang="es-CO" sz="5400" i="1" kern="0" dirty="0">
                <a:solidFill>
                  <a:schemeClr val="accent6">
                    <a:lumMod val="75000"/>
                  </a:schemeClr>
                </a:solidFill>
                <a:latin typeface="Gill Sans" panose="020B0604020202020204" charset="0"/>
                <a:cs typeface="Arial"/>
                <a:sym typeface="Arial"/>
              </a:rPr>
              <a:t>RECONOCIMIENTO DE LA CAPACIDAD JURÍDICA</a:t>
            </a:r>
            <a:r>
              <a:rPr lang="es-CO" sz="5400" i="1" kern="0" dirty="0">
                <a:solidFill>
                  <a:srgbClr val="002060"/>
                </a:solidFill>
                <a:latin typeface="Gill Sans" panose="020B0604020202020204" charset="0"/>
                <a:cs typeface="Arial"/>
                <a:sym typeface="Arial"/>
              </a:rPr>
              <a:t>”.</a:t>
            </a:r>
          </a:p>
          <a:p>
            <a:pPr marL="588326" marR="0" lvl="1" indent="0" algn="just" defTabSz="914400" rtl="0" eaLnBrk="1" fontAlgn="auto" latinLnBrk="0" hangingPunct="1">
              <a:lnSpc>
                <a:spcPts val="5994"/>
              </a:lnSpc>
              <a:spcBef>
                <a:spcPts val="0"/>
              </a:spcBef>
              <a:spcAft>
                <a:spcPts val="0"/>
              </a:spcAft>
              <a:buClrTx/>
              <a:buSzTx/>
              <a:buFontTx/>
              <a:buNone/>
              <a:tabLst/>
              <a:defRPr/>
            </a:pPr>
            <a:endParaRPr kumimoji="0" lang="en-US" sz="5449" b="0" i="0" u="none" strike="noStrike" kern="1200" cap="none" spc="0" normalizeH="0" baseline="0" noProof="0" dirty="0">
              <a:ln>
                <a:noFill/>
              </a:ln>
              <a:solidFill>
                <a:srgbClr val="27203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34848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g61d657aedd_1_43"/>
          <p:cNvSpPr txBox="1">
            <a:spLocks noGrp="1"/>
          </p:cNvSpPr>
          <p:nvPr>
            <p:ph type="title" idx="4294967295"/>
          </p:nvPr>
        </p:nvSpPr>
        <p:spPr>
          <a:xfrm>
            <a:off x="3705727" y="221458"/>
            <a:ext cx="11253788" cy="1519238"/>
          </a:xfrm>
          <a:prstGeom prst="rect">
            <a:avLst/>
          </a:prstGeom>
          <a:noFill/>
          <a:ln>
            <a:noFill/>
          </a:ln>
        </p:spPr>
        <p:txBody>
          <a:bodyPr spcFirstLastPara="1" vert="horz" wrap="square" lIns="137138" tIns="68550" rIns="137138" bIns="68550" rtlCol="0" anchor="ctr" anchorCtr="0">
            <a:noAutofit/>
          </a:bodyPr>
          <a:lstStyle/>
          <a:p>
            <a:pPr>
              <a:spcBef>
                <a:spcPts val="0"/>
              </a:spcBef>
              <a:buClr>
                <a:schemeClr val="lt1"/>
              </a:buClr>
              <a:buSzPts val="2800"/>
            </a:pPr>
            <a:r>
              <a:rPr lang="es-ES" sz="4200" b="1" dirty="0">
                <a:solidFill>
                  <a:schemeClr val="accent6">
                    <a:lumMod val="75000"/>
                  </a:schemeClr>
                </a:solidFill>
                <a:effectLst>
                  <a:outerShdw blurRad="38100" dist="38100" dir="2700000" algn="tl">
                    <a:srgbClr val="000000">
                      <a:alpha val="43137"/>
                    </a:srgbClr>
                  </a:outerShdw>
                </a:effectLst>
                <a:latin typeface="Sanchez Regular" panose="02000000000000000000" pitchFamily="50" charset="0"/>
              </a:rPr>
              <a:t>¿CUAL ES EL PRINCIPAL CAMBIO QUE INTRODUJO LA LEY?</a:t>
            </a:r>
            <a:endParaRPr sz="4200" dirty="0">
              <a:solidFill>
                <a:schemeClr val="accent6">
                  <a:lumMod val="75000"/>
                </a:schemeClr>
              </a:solidFill>
              <a:effectLst>
                <a:outerShdw blurRad="38100" dist="38100" dir="2700000" algn="tl">
                  <a:srgbClr val="000000">
                    <a:alpha val="43137"/>
                  </a:srgbClr>
                </a:outerShdw>
              </a:effectLst>
              <a:latin typeface="Sanchez Regular" panose="02000000000000000000" pitchFamily="50" charset="0"/>
            </a:endParaRPr>
          </a:p>
        </p:txBody>
      </p:sp>
      <p:sp>
        <p:nvSpPr>
          <p:cNvPr id="129" name="Google Shape;129;g61d657aedd_1_43"/>
          <p:cNvSpPr/>
          <p:nvPr/>
        </p:nvSpPr>
        <p:spPr>
          <a:xfrm>
            <a:off x="649705" y="1499042"/>
            <a:ext cx="16988591" cy="8631942"/>
          </a:xfrm>
          <a:prstGeom prst="rect">
            <a:avLst/>
          </a:prstGeom>
          <a:noFill/>
          <a:ln>
            <a:noFill/>
          </a:ln>
        </p:spPr>
        <p:txBody>
          <a:bodyPr spcFirstLastPara="1" wrap="square" lIns="137138" tIns="68550" rIns="137138" bIns="68550" anchor="t" anchorCtr="0">
            <a:noAutofit/>
          </a:bodyPr>
          <a:lstStyle/>
          <a:p>
            <a:pPr algn="just" defTabSz="1371600">
              <a:buClr>
                <a:srgbClr val="000000"/>
              </a:buClr>
              <a:defRPr/>
            </a:pPr>
            <a:endParaRPr sz="4200" b="1" kern="0" dirty="0">
              <a:solidFill>
                <a:prstClr val="black"/>
              </a:solidFill>
              <a:latin typeface="Gill Sans"/>
              <a:ea typeface="Gill Sans"/>
              <a:cs typeface="Gill Sans"/>
              <a:sym typeface="Gill Sans"/>
            </a:endParaRPr>
          </a:p>
          <a:p>
            <a:pPr marL="114300" algn="ctr" defTabSz="1371600">
              <a:buClr>
                <a:prstClr val="black"/>
              </a:buClr>
              <a:buSzPts val="2400"/>
              <a:defRPr/>
            </a:pPr>
            <a:r>
              <a:rPr lang="es-ES" sz="4500" kern="0" dirty="0">
                <a:solidFill>
                  <a:prstClr val="black"/>
                </a:solidFill>
                <a:latin typeface="Gill Sans"/>
                <a:ea typeface="Gill Sans"/>
                <a:cs typeface="Gill Sans"/>
                <a:sym typeface="Gill Sans"/>
              </a:rPr>
              <a:t>La ley precisa que siempre se presume la </a:t>
            </a:r>
            <a:r>
              <a:rPr lang="es-ES" sz="4500" kern="0" dirty="0">
                <a:solidFill>
                  <a:prstClr val="black"/>
                </a:solidFill>
                <a:latin typeface="Arial Nova" panose="020B0504020202020204" pitchFamily="34" charset="0"/>
                <a:ea typeface="Gill Sans"/>
                <a:cs typeface="Gill Sans"/>
                <a:sym typeface="Gill Sans"/>
              </a:rPr>
              <a:t>capacidad legal de todas las personas sin distinción y que en ningún caso la existencia de una discapacidad podrá ser motivo para restringir el ejercicio de la capacidad legal ni del derecho a decidir</a:t>
            </a:r>
          </a:p>
          <a:p>
            <a:pPr marL="685800" indent="-571500" algn="just" defTabSz="1371600">
              <a:buClr>
                <a:prstClr val="black"/>
              </a:buClr>
              <a:buSzPts val="2400"/>
              <a:buFont typeface="Gill Sans"/>
              <a:buChar char="➢"/>
              <a:defRPr/>
            </a:pPr>
            <a:endParaRPr lang="es-ES" sz="3600" kern="0" dirty="0">
              <a:solidFill>
                <a:prstClr val="black"/>
              </a:solidFill>
              <a:latin typeface="Arial Nova" panose="020B0504020202020204" pitchFamily="34" charset="0"/>
              <a:ea typeface="Gill Sans"/>
              <a:cs typeface="Gill Sans"/>
              <a:sym typeface="Gill Sans"/>
            </a:endParaRPr>
          </a:p>
          <a:p>
            <a:pPr marL="685800" indent="-571500" algn="just" defTabSz="1371600">
              <a:buClr>
                <a:prstClr val="black"/>
              </a:buClr>
              <a:buSzPts val="2400"/>
              <a:buFont typeface="Gill Sans"/>
              <a:buChar char="➢"/>
              <a:defRPr/>
            </a:pPr>
            <a:endParaRPr lang="es-ES" sz="3600" b="1" kern="0" dirty="0">
              <a:solidFill>
                <a:srgbClr val="002060"/>
              </a:solidFill>
              <a:effectLst>
                <a:outerShdw blurRad="38100" dist="38100" dir="2700000" algn="tl">
                  <a:srgbClr val="000000">
                    <a:alpha val="43137"/>
                  </a:srgbClr>
                </a:outerShdw>
              </a:effectLst>
              <a:latin typeface="Arial Nova" panose="020B0504020202020204" pitchFamily="34" charset="0"/>
              <a:ea typeface="Gill Sans"/>
              <a:cs typeface="Gill Sans"/>
              <a:sym typeface="Gill Sans"/>
            </a:endParaRPr>
          </a:p>
          <a:p>
            <a:pPr marL="114300" algn="just" defTabSz="1371600">
              <a:buClr>
                <a:prstClr val="black"/>
              </a:buClr>
              <a:buSzPts val="2400"/>
              <a:defRPr/>
            </a:pPr>
            <a:r>
              <a:rPr lang="es-ES" sz="4200" b="1" kern="0" dirty="0">
                <a:solidFill>
                  <a:schemeClr val="accent6">
                    <a:lumMod val="75000"/>
                  </a:schemeClr>
                </a:solidFill>
                <a:effectLst>
                  <a:outerShdw blurRad="38100" dist="38100" dir="2700000" algn="tl">
                    <a:srgbClr val="000000">
                      <a:alpha val="43137"/>
                    </a:srgbClr>
                  </a:outerShdw>
                </a:effectLst>
                <a:latin typeface="Arial Nova" panose="020B0504020202020204" pitchFamily="34" charset="0"/>
                <a:ea typeface="Gill Sans"/>
                <a:cs typeface="Gill Sans"/>
                <a:sym typeface="Gill Sans"/>
              </a:rPr>
              <a:t>La Convención sobre los Derechos de las Personas con Discapacidad ubicó a la </a:t>
            </a:r>
            <a:r>
              <a:rPr lang="es-ES" sz="4200" b="1" u="sng" kern="0" dirty="0">
                <a:solidFill>
                  <a:schemeClr val="accent6">
                    <a:lumMod val="75000"/>
                  </a:schemeClr>
                </a:solidFill>
                <a:effectLst>
                  <a:outerShdw blurRad="38100" dist="38100" dir="2700000" algn="tl">
                    <a:srgbClr val="000000">
                      <a:alpha val="43137"/>
                    </a:srgbClr>
                  </a:outerShdw>
                </a:effectLst>
                <a:latin typeface="Arial Nova" panose="020B0504020202020204" pitchFamily="34" charset="0"/>
                <a:ea typeface="Gill Sans"/>
                <a:cs typeface="Gill Sans"/>
                <a:sym typeface="Gill Sans"/>
              </a:rPr>
              <a:t>DISCAPACIDAD EN EL NIVEL DE LOS DERECHOS HUMANOS</a:t>
            </a:r>
            <a:r>
              <a:rPr lang="es-ES" sz="4200" b="1" kern="0" dirty="0">
                <a:solidFill>
                  <a:schemeClr val="accent6">
                    <a:lumMod val="75000"/>
                  </a:schemeClr>
                </a:solidFill>
                <a:effectLst>
                  <a:outerShdw blurRad="38100" dist="38100" dir="2700000" algn="tl">
                    <a:srgbClr val="000000">
                      <a:alpha val="43137"/>
                    </a:srgbClr>
                  </a:outerShdw>
                </a:effectLst>
                <a:latin typeface="Arial Nova" panose="020B0504020202020204" pitchFamily="34" charset="0"/>
                <a:ea typeface="Gill Sans"/>
                <a:cs typeface="Gill Sans"/>
                <a:sym typeface="Gill Sans"/>
              </a:rPr>
              <a:t> y supone un cambio de paradigma en el tratamiento y la concepción de las personas con discapacidad.</a:t>
            </a:r>
          </a:p>
          <a:p>
            <a:pPr marL="114300" algn="ctr" defTabSz="1371600">
              <a:buClr>
                <a:prstClr val="black"/>
              </a:buClr>
              <a:buSzPts val="2400"/>
              <a:defRPr/>
            </a:pPr>
            <a:r>
              <a:rPr lang="es-ES" sz="2700" kern="0" dirty="0">
                <a:solidFill>
                  <a:prstClr val="black"/>
                </a:solidFill>
                <a:latin typeface="Arial Nova" panose="020B0504020202020204" pitchFamily="34" charset="0"/>
                <a:ea typeface="Gill Sans"/>
                <a:cs typeface="Gill Sans"/>
                <a:sym typeface="Gill Sans"/>
              </a:rPr>
              <a:t> </a:t>
            </a:r>
            <a:endParaRPr lang="es-ES" sz="2700" kern="0" cap="small" dirty="0">
              <a:solidFill>
                <a:prstClr val="black"/>
              </a:solidFill>
              <a:latin typeface="Arial Nova" panose="020B0504020202020204" pitchFamily="34" charset="0"/>
              <a:ea typeface="Gill Sans"/>
              <a:cs typeface="Gill Sans"/>
              <a:sym typeface="Gill Sans"/>
            </a:endParaRPr>
          </a:p>
          <a:p>
            <a:pPr marL="114300" algn="ctr" defTabSz="1371600">
              <a:buClr>
                <a:prstClr val="black"/>
              </a:buClr>
              <a:buSzPts val="2400"/>
              <a:defRPr/>
            </a:pPr>
            <a:endParaRPr lang="es-ES" sz="2700" kern="0" cap="small" dirty="0">
              <a:solidFill>
                <a:prstClr val="black"/>
              </a:solidFill>
              <a:latin typeface="Arial Nova" panose="020B0504020202020204" pitchFamily="34" charset="0"/>
              <a:ea typeface="Gill Sans"/>
              <a:cs typeface="Gill Sans"/>
              <a:sym typeface="Gill Sans"/>
            </a:endParaRPr>
          </a:p>
          <a:p>
            <a:pPr algn="just" defTabSz="1371600">
              <a:buClr>
                <a:srgbClr val="000000"/>
              </a:buClr>
              <a:defRPr/>
            </a:pPr>
            <a:endParaRPr sz="2700" kern="0" dirty="0">
              <a:solidFill>
                <a:prstClr val="black"/>
              </a:solidFill>
              <a:latin typeface="Arial Nova" panose="020B0504020202020204" pitchFamily="34" charset="0"/>
              <a:ea typeface="Gill Sans"/>
              <a:cs typeface="Gill Sans"/>
              <a:sym typeface="Gill Sans"/>
            </a:endParaRPr>
          </a:p>
          <a:p>
            <a:pPr algn="just" defTabSz="1371600">
              <a:buClr>
                <a:srgbClr val="000000"/>
              </a:buClr>
              <a:defRPr/>
            </a:pPr>
            <a:endParaRPr sz="3600" kern="0" dirty="0">
              <a:solidFill>
                <a:srgbClr val="000000"/>
              </a:solidFill>
              <a:latin typeface="Arial"/>
              <a:cs typeface="Arial"/>
              <a:sym typeface="Arial"/>
            </a:endParaRPr>
          </a:p>
        </p:txBody>
      </p:sp>
      <p:sp>
        <p:nvSpPr>
          <p:cNvPr id="130" name="Google Shape;130;g61d657aedd_1_43"/>
          <p:cNvSpPr/>
          <p:nvPr/>
        </p:nvSpPr>
        <p:spPr>
          <a:xfrm>
            <a:off x="12691815" y="9605961"/>
            <a:ext cx="5814597" cy="608850"/>
          </a:xfrm>
          <a:prstGeom prst="rect">
            <a:avLst/>
          </a:prstGeom>
          <a:noFill/>
          <a:ln>
            <a:noFill/>
          </a:ln>
        </p:spPr>
        <p:txBody>
          <a:bodyPr spcFirstLastPara="1" wrap="square" lIns="137138" tIns="68550" rIns="137138" bIns="68550" anchor="t" anchorCtr="0">
            <a:noAutofit/>
          </a:bodyPr>
          <a:lstStyle/>
          <a:p>
            <a:pPr algn="just" defTabSz="1371600">
              <a:buClr>
                <a:srgbClr val="000000"/>
              </a:buClr>
              <a:defRPr/>
            </a:pPr>
            <a:r>
              <a:rPr lang="es-ES" sz="2700" b="1" kern="0" dirty="0">
                <a:solidFill>
                  <a:srgbClr val="C00000"/>
                </a:solidFill>
                <a:effectLst>
                  <a:outerShdw blurRad="38100" dist="38100" dir="2700000" algn="tl">
                    <a:srgbClr val="000000">
                      <a:alpha val="43137"/>
                    </a:srgbClr>
                  </a:outerShdw>
                </a:effectLst>
                <a:latin typeface="Gill Sans"/>
                <a:ea typeface="Gill Sans"/>
                <a:cs typeface="Gill Sans"/>
                <a:sym typeface="Gill Sans"/>
              </a:rPr>
              <a:t>Artículo 6, Ley 1996 de 2019</a:t>
            </a:r>
            <a:endParaRPr sz="2700" b="1" kern="0" dirty="0">
              <a:solidFill>
                <a:srgbClr val="C00000"/>
              </a:solidFill>
              <a:effectLst>
                <a:outerShdw blurRad="38100" dist="38100" dir="2700000" algn="tl">
                  <a:srgbClr val="000000">
                    <a:alpha val="43137"/>
                  </a:srgbClr>
                </a:outerShdw>
              </a:effectLst>
              <a:latin typeface="Gill Sans"/>
              <a:ea typeface="Gill Sans"/>
              <a:cs typeface="Gill Sans"/>
              <a:sym typeface="Gill Sans"/>
            </a:endParaRPr>
          </a:p>
          <a:p>
            <a:pPr algn="just" defTabSz="1371600">
              <a:buClr>
                <a:srgbClr val="000000"/>
              </a:buClr>
              <a:defRPr/>
            </a:pPr>
            <a:endParaRPr sz="2700" b="1" kern="0" dirty="0">
              <a:solidFill>
                <a:srgbClr val="FFC000"/>
              </a:solidFill>
              <a:effectLst>
                <a:outerShdw blurRad="38100" dist="38100" dir="2700000" algn="tl">
                  <a:srgbClr val="000000">
                    <a:alpha val="43137"/>
                  </a:srgbClr>
                </a:outerShdw>
              </a:effectLst>
              <a:latin typeface="Gill Sans"/>
              <a:ea typeface="Gill Sans"/>
              <a:cs typeface="Gill Sans"/>
              <a:sym typeface="Gill Sans"/>
            </a:endParaRPr>
          </a:p>
          <a:p>
            <a:pPr algn="just" defTabSz="1371600">
              <a:buClr>
                <a:srgbClr val="000000"/>
              </a:buClr>
              <a:defRPr/>
            </a:pPr>
            <a:endParaRPr sz="2700" b="1" kern="0" dirty="0">
              <a:solidFill>
                <a:srgbClr val="FFC000"/>
              </a:solidFill>
              <a:effectLst>
                <a:outerShdw blurRad="38100" dist="38100" dir="2700000" algn="tl">
                  <a:srgbClr val="000000">
                    <a:alpha val="43137"/>
                  </a:srgbClr>
                </a:outerShdw>
              </a:effectLst>
              <a:latin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676639" y="0"/>
            <a:ext cx="14931866" cy="2179320"/>
          </a:xfrm>
        </p:spPr>
        <p:txBody>
          <a:bodyPr>
            <a:normAutofit/>
          </a:bodyPr>
          <a:lstStyle/>
          <a:p>
            <a:pPr algn="ctr"/>
            <a:r>
              <a:rPr lang="es-CO" sz="6000" b="1" dirty="0">
                <a:solidFill>
                  <a:schemeClr val="accent6">
                    <a:lumMod val="75000"/>
                  </a:schemeClr>
                </a:solidFill>
                <a:latin typeface="Sanchez Regular" panose="02000000000000000000" pitchFamily="50" charset="0"/>
              </a:rPr>
              <a:t>INTERPRETACIÓN NORMATIVA</a:t>
            </a:r>
            <a:endParaRPr lang="es-CO" sz="6000" dirty="0">
              <a:solidFill>
                <a:schemeClr val="accent6">
                  <a:lumMod val="75000"/>
                </a:schemeClr>
              </a:solidFill>
            </a:endParaRPr>
          </a:p>
        </p:txBody>
      </p:sp>
      <p:sp>
        <p:nvSpPr>
          <p:cNvPr id="7" name="Marcador de contenido 6"/>
          <p:cNvSpPr>
            <a:spLocks noGrp="1"/>
          </p:cNvSpPr>
          <p:nvPr>
            <p:ph idx="1"/>
          </p:nvPr>
        </p:nvSpPr>
        <p:spPr>
          <a:xfrm>
            <a:off x="543468" y="1623462"/>
            <a:ext cx="17198205" cy="7893369"/>
          </a:xfrm>
          <a:ln>
            <a:noFill/>
          </a:ln>
        </p:spPr>
        <p:style>
          <a:lnRef idx="2">
            <a:schemeClr val="accent2"/>
          </a:lnRef>
          <a:fillRef idx="1">
            <a:schemeClr val="lt1"/>
          </a:fillRef>
          <a:effectRef idx="0">
            <a:schemeClr val="accent2"/>
          </a:effectRef>
          <a:fontRef idx="minor">
            <a:schemeClr val="dk1"/>
          </a:fontRef>
        </p:style>
        <p:txBody>
          <a:bodyPr anchor="ctr">
            <a:noAutofit/>
          </a:bodyPr>
          <a:lstStyle/>
          <a:p>
            <a:pPr marL="0" indent="0" algn="just">
              <a:buNone/>
            </a:pPr>
            <a:r>
              <a:rPr lang="es-CO" sz="4050" dirty="0">
                <a:solidFill>
                  <a:srgbClr val="002060"/>
                </a:solidFill>
                <a:latin typeface="Arial Nova" panose="020B0504020202020204" pitchFamily="34" charset="0"/>
              </a:rPr>
              <a:t>La Ley debe interpretarse conforme a la Convención de Naciones Unidas sobre los Derechos de las Personas con Discapacidad y los demás pactos, con un doble efecto: </a:t>
            </a:r>
          </a:p>
          <a:p>
            <a:pPr marL="0" indent="0" algn="just">
              <a:buNone/>
            </a:pPr>
            <a:endParaRPr lang="es-CO" sz="4050" dirty="0">
              <a:solidFill>
                <a:srgbClr val="002060"/>
              </a:solidFill>
              <a:latin typeface="Arial Nova" panose="020B0504020202020204" pitchFamily="34" charset="0"/>
            </a:endParaRPr>
          </a:p>
          <a:p>
            <a:pPr indent="-685800" algn="just">
              <a:buFont typeface="Wingdings" panose="05000000000000000000" pitchFamily="2" charset="2"/>
              <a:buChar char="ü"/>
            </a:pPr>
            <a:r>
              <a:rPr lang="es-CO" sz="4050" dirty="0">
                <a:solidFill>
                  <a:srgbClr val="002060"/>
                </a:solidFill>
                <a:latin typeface="Arial Nova" panose="020B0504020202020204" pitchFamily="34" charset="0"/>
              </a:rPr>
              <a:t>por una parte </a:t>
            </a:r>
            <a:r>
              <a:rPr lang="es-CO" sz="4050" b="1" dirty="0">
                <a:solidFill>
                  <a:schemeClr val="accent6">
                    <a:lumMod val="75000"/>
                  </a:schemeClr>
                </a:solidFill>
                <a:effectLst>
                  <a:outerShdw blurRad="38100" dist="38100" dir="2700000" algn="tl">
                    <a:srgbClr val="000000">
                      <a:alpha val="43137"/>
                    </a:srgbClr>
                  </a:outerShdw>
                </a:effectLst>
                <a:latin typeface="Arial Nova" panose="020B0504020202020204" pitchFamily="34" charset="0"/>
              </a:rPr>
              <a:t>un efecto de interpretación</a:t>
            </a:r>
            <a:r>
              <a:rPr lang="es-CO" sz="4050" dirty="0">
                <a:solidFill>
                  <a:schemeClr val="accent6">
                    <a:lumMod val="75000"/>
                  </a:schemeClr>
                </a:solidFill>
                <a:latin typeface="Arial Nova" panose="020B0504020202020204" pitchFamily="34" charset="0"/>
              </a:rPr>
              <a:t>, </a:t>
            </a:r>
            <a:r>
              <a:rPr lang="es-CO" sz="4050" dirty="0">
                <a:solidFill>
                  <a:srgbClr val="002060"/>
                </a:solidFill>
                <a:latin typeface="Arial Nova" panose="020B0504020202020204" pitchFamily="34" charset="0"/>
              </a:rPr>
              <a:t>es decir, que todos los jueces, fiscales, notarios, conciliadores extrajudiciales en derecho, abogados, etc. deben interpretar la Ley 1996 conforme a la Convención,</a:t>
            </a:r>
          </a:p>
          <a:p>
            <a:pPr marL="0" indent="0" algn="just">
              <a:buNone/>
            </a:pPr>
            <a:endParaRPr lang="es-CO" sz="4050" dirty="0">
              <a:solidFill>
                <a:srgbClr val="7030A0"/>
              </a:solidFill>
              <a:latin typeface="Arial Nova" panose="020B0504020202020204" pitchFamily="34" charset="0"/>
            </a:endParaRPr>
          </a:p>
          <a:p>
            <a:pPr indent="-685800" algn="just">
              <a:buFont typeface="Wingdings" panose="05000000000000000000" pitchFamily="2" charset="2"/>
              <a:buChar char="ü"/>
            </a:pPr>
            <a:r>
              <a:rPr lang="es-CO" sz="4050" dirty="0">
                <a:solidFill>
                  <a:schemeClr val="accent6">
                    <a:lumMod val="75000"/>
                  </a:schemeClr>
                </a:solidFill>
                <a:latin typeface="Arial Nova" panose="020B0504020202020204" pitchFamily="34" charset="0"/>
              </a:rPr>
              <a:t>por otra, el </a:t>
            </a:r>
            <a:r>
              <a:rPr lang="es-CO" sz="4050" b="1" dirty="0">
                <a:solidFill>
                  <a:schemeClr val="accent6">
                    <a:lumMod val="75000"/>
                  </a:schemeClr>
                </a:solidFill>
                <a:effectLst>
                  <a:outerShdw blurRad="38100" dist="38100" dir="2700000" algn="tl">
                    <a:srgbClr val="000000">
                      <a:alpha val="43137"/>
                    </a:srgbClr>
                  </a:outerShdw>
                </a:effectLst>
                <a:latin typeface="Arial Nova" panose="020B0504020202020204" pitchFamily="34" charset="0"/>
              </a:rPr>
              <a:t>Estado Colombiano debe adaptar sus propios cuerpos legales</a:t>
            </a:r>
            <a:r>
              <a:rPr lang="es-CO" sz="4050" dirty="0">
                <a:solidFill>
                  <a:schemeClr val="accent6">
                    <a:lumMod val="75000"/>
                  </a:schemeClr>
                </a:solidFill>
                <a:latin typeface="Arial Nova" panose="020B0504020202020204" pitchFamily="34" charset="0"/>
              </a:rPr>
              <a:t>, bajo la consideración de que al ser un tratado sobre derechos humanos </a:t>
            </a:r>
            <a:r>
              <a:rPr lang="es-CO" sz="4050" u="sng" dirty="0">
                <a:solidFill>
                  <a:schemeClr val="accent6">
                    <a:lumMod val="75000"/>
                  </a:schemeClr>
                </a:solidFill>
                <a:latin typeface="Arial Nova" panose="020B0504020202020204" pitchFamily="34" charset="0"/>
              </a:rPr>
              <a:t>se incorpora a la legislación interna con valor constitucional.</a:t>
            </a:r>
          </a:p>
        </p:txBody>
      </p:sp>
    </p:spTree>
    <p:extLst>
      <p:ext uri="{BB962C8B-B14F-4D97-AF65-F5344CB8AC3E}">
        <p14:creationId xmlns:p14="http://schemas.microsoft.com/office/powerpoint/2010/main" val="2060443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242394429"/>
              </p:ext>
            </p:extLst>
          </p:nvPr>
        </p:nvGraphicFramePr>
        <p:xfrm>
          <a:off x="1066801" y="381001"/>
          <a:ext cx="16154399" cy="9130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23190622-602C-4361-B0D3-08858B193C4B}"/>
              </a:ext>
            </a:extLst>
          </p:cNvPr>
          <p:cNvSpPr txBox="1"/>
          <p:nvPr/>
        </p:nvSpPr>
        <p:spPr>
          <a:xfrm>
            <a:off x="3154681" y="4566606"/>
            <a:ext cx="14315174" cy="1200329"/>
          </a:xfrm>
          <a:prstGeom prst="rect">
            <a:avLst/>
          </a:prstGeom>
          <a:noFill/>
        </p:spPr>
        <p:txBody>
          <a:bodyPr wrap="square" rtlCol="0">
            <a:spAutoFit/>
          </a:bodyPr>
          <a:lstStyle/>
          <a:p>
            <a:pPr algn="ctr" defTabSz="1371600">
              <a:spcBef>
                <a:spcPts val="600"/>
              </a:spcBef>
              <a:buClr>
                <a:prstClr val="black"/>
              </a:buClr>
              <a:buSzPts val="2000"/>
              <a:defRPr/>
            </a:pPr>
            <a:r>
              <a:rPr lang="es-CO" sz="3600" b="1" kern="0" cap="small" dirty="0">
                <a:solidFill>
                  <a:schemeClr val="accent6">
                    <a:lumMod val="75000"/>
                  </a:schemeClr>
                </a:solidFill>
                <a:latin typeface="Arial"/>
                <a:cs typeface="Arial"/>
                <a:sym typeface="Arial"/>
              </a:rPr>
              <a:t>“La capacidad jurídica incluye la capacidad de goce y de ejercicio-No pueden separarse”</a:t>
            </a:r>
          </a:p>
        </p:txBody>
      </p:sp>
    </p:spTree>
    <p:extLst>
      <p:ext uri="{BB962C8B-B14F-4D97-AF65-F5344CB8AC3E}">
        <p14:creationId xmlns:p14="http://schemas.microsoft.com/office/powerpoint/2010/main" val="335687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0723" r="24051"/>
          <a:stretch>
            <a:fillRect/>
          </a:stretch>
        </p:blipFill>
        <p:spPr>
          <a:xfrm>
            <a:off x="12854198" y="277402"/>
            <a:ext cx="5433803" cy="9647435"/>
          </a:xfrm>
          <a:prstGeom prst="rect">
            <a:avLst/>
          </a:prstGeom>
        </p:spPr>
      </p:pic>
      <p:sp>
        <p:nvSpPr>
          <p:cNvPr id="3" name="AutoShape 3"/>
          <p:cNvSpPr/>
          <p:nvPr/>
        </p:nvSpPr>
        <p:spPr>
          <a:xfrm>
            <a:off x="0" y="585628"/>
            <a:ext cx="18288000" cy="8953928"/>
          </a:xfrm>
          <a:prstGeom prst="rect">
            <a:avLst/>
          </a:prstGeom>
          <a:solidFill>
            <a:schemeClr val="bg1"/>
          </a:solidFill>
        </p:spPr>
        <p:txBody>
          <a:bodyPr/>
          <a:lstStyle/>
          <a:p>
            <a:pPr defTabSz="1371600">
              <a:buClr>
                <a:srgbClr val="000000"/>
              </a:buClr>
              <a:defRPr/>
            </a:pPr>
            <a:endParaRPr lang="es-CO" sz="2100" kern="0" dirty="0">
              <a:solidFill>
                <a:srgbClr val="000000"/>
              </a:solidFill>
              <a:latin typeface="Arial"/>
              <a:cs typeface="Arial"/>
              <a:sym typeface="Arial"/>
            </a:endParaRPr>
          </a:p>
        </p:txBody>
      </p:sp>
      <p:sp>
        <p:nvSpPr>
          <p:cNvPr id="5" name="TextBox 5"/>
          <p:cNvSpPr txBox="1"/>
          <p:nvPr/>
        </p:nvSpPr>
        <p:spPr>
          <a:xfrm>
            <a:off x="1432561" y="4094608"/>
            <a:ext cx="15560039" cy="1163075"/>
          </a:xfrm>
          <a:prstGeom prst="rect">
            <a:avLst/>
          </a:prstGeom>
        </p:spPr>
        <p:txBody>
          <a:bodyPr wrap="square" lIns="0" tIns="0" rIns="0" bIns="0" rtlCol="0" anchor="t">
            <a:spAutoFit/>
          </a:bodyPr>
          <a:lstStyle/>
          <a:p>
            <a:pPr marL="377846" lvl="1" algn="ctr" defTabSz="914445">
              <a:lnSpc>
                <a:spcPts val="3851"/>
              </a:lnSpc>
              <a:defRPr/>
            </a:pPr>
            <a:endParaRPr lang="en-US" sz="8800" b="1" dirty="0">
              <a:solidFill>
                <a:schemeClr val="accent6">
                  <a:lumMod val="75000"/>
                </a:schemeClr>
              </a:solidFill>
              <a:effectLst>
                <a:outerShdw blurRad="38100" dist="38100" dir="2700000" algn="tl">
                  <a:srgbClr val="000000">
                    <a:alpha val="43137"/>
                  </a:srgbClr>
                </a:outerShdw>
              </a:effectLst>
              <a:latin typeface="Montserrat Light"/>
              <a:cs typeface="Arial"/>
              <a:sym typeface="Arial"/>
            </a:endParaRPr>
          </a:p>
          <a:p>
            <a:pPr marL="377846" lvl="1" algn="ctr" defTabSz="914445">
              <a:lnSpc>
                <a:spcPts val="3851"/>
              </a:lnSpc>
              <a:defRPr/>
            </a:pPr>
            <a:r>
              <a:rPr lang="en-US" sz="8800" b="1" dirty="0">
                <a:solidFill>
                  <a:schemeClr val="accent6">
                    <a:lumMod val="75000"/>
                  </a:schemeClr>
                </a:solidFill>
                <a:latin typeface="Sanchez"/>
                <a:cs typeface="Arial"/>
                <a:sym typeface="Arial"/>
              </a:rPr>
              <a:t>SALVAGUARDIAS</a:t>
            </a:r>
            <a:endParaRPr lang="en-US" sz="8800" b="1" dirty="0">
              <a:solidFill>
                <a:schemeClr val="accent6">
                  <a:lumMod val="75000"/>
                </a:schemeClr>
              </a:solidFill>
              <a:latin typeface="Montserrat Light"/>
              <a:cs typeface="Arial"/>
              <a:sym typeface="Arial"/>
            </a:endParaRPr>
          </a:p>
        </p:txBody>
      </p:sp>
    </p:spTree>
    <p:extLst>
      <p:ext uri="{BB962C8B-B14F-4D97-AF65-F5344CB8AC3E}">
        <p14:creationId xmlns:p14="http://schemas.microsoft.com/office/powerpoint/2010/main" val="4040593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72503" y="625678"/>
            <a:ext cx="14542994" cy="2051939"/>
          </a:xfrm>
        </p:spPr>
        <p:txBody>
          <a:bodyPr>
            <a:normAutofit/>
          </a:bodyPr>
          <a:lstStyle/>
          <a:p>
            <a:pPr algn="ctr"/>
            <a:r>
              <a:rPr lang="es-CO" sz="8100" b="1" dirty="0">
                <a:solidFill>
                  <a:srgbClr val="FA7F08"/>
                </a:solidFill>
                <a:effectLst>
                  <a:outerShdw blurRad="38100" dist="38100" dir="2700000" algn="tl">
                    <a:srgbClr val="000000">
                      <a:alpha val="43137"/>
                    </a:srgbClr>
                  </a:outerShdw>
                </a:effectLst>
                <a:latin typeface="Sanchez Regular" panose="02000000000000000000" pitchFamily="50" charset="0"/>
              </a:rPr>
              <a:t>QUE SON:</a:t>
            </a:r>
            <a:endParaRPr lang="es-CO" dirty="0">
              <a:solidFill>
                <a:srgbClr val="FA7F08"/>
              </a:solidFill>
              <a:effectLst>
                <a:outerShdw blurRad="38100" dist="38100" dir="2700000" algn="tl">
                  <a:srgbClr val="000000">
                    <a:alpha val="43137"/>
                  </a:srgbClr>
                </a:outerShdw>
              </a:effectLst>
              <a:latin typeface="Sanchez Regular" panose="02000000000000000000" pitchFamily="50" charset="0"/>
            </a:endParaRPr>
          </a:p>
        </p:txBody>
      </p:sp>
      <p:sp>
        <p:nvSpPr>
          <p:cNvPr id="7" name="Marcador de contenido 6"/>
          <p:cNvSpPr>
            <a:spLocks noGrp="1"/>
          </p:cNvSpPr>
          <p:nvPr>
            <p:ph idx="1"/>
          </p:nvPr>
        </p:nvSpPr>
        <p:spPr>
          <a:xfrm>
            <a:off x="1831886" y="2777091"/>
            <a:ext cx="14624229" cy="5858262"/>
          </a:xfrm>
          <a:noFill/>
          <a:ln>
            <a:no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gn="just">
              <a:buNone/>
            </a:pPr>
            <a:r>
              <a:rPr lang="es-CO" sz="5400" dirty="0">
                <a:solidFill>
                  <a:schemeClr val="tx1"/>
                </a:solidFill>
                <a:latin typeface="Arial Nova" panose="020B0504020202020204" pitchFamily="34" charset="0"/>
              </a:rPr>
              <a:t>Las salvaguardias son todas aquellas medidas adecuadas y efectivas relativas al ejercicio de la capacidad legal, </a:t>
            </a:r>
            <a:r>
              <a:rPr lang="es-CO" sz="5400" u="sng" dirty="0">
                <a:solidFill>
                  <a:srgbClr val="FA7F08"/>
                </a:solidFill>
                <a:latin typeface="Arial Nova" panose="020B0504020202020204" pitchFamily="34" charset="0"/>
              </a:rPr>
              <a:t>usadas para impedir abusos y garantizar la primacía de la voluntad y preferencias de la persona titular del acto jurídico</a:t>
            </a:r>
            <a:r>
              <a:rPr lang="es-CO" sz="5400" dirty="0">
                <a:solidFill>
                  <a:srgbClr val="FA7F08"/>
                </a:solidFill>
                <a:latin typeface="Arial Nova" panose="020B0504020202020204" pitchFamily="34" charset="0"/>
              </a:rPr>
              <a:t>, </a:t>
            </a:r>
            <a:r>
              <a:rPr lang="es-CO" sz="5400" dirty="0">
                <a:solidFill>
                  <a:schemeClr val="tx1"/>
                </a:solidFill>
                <a:latin typeface="Arial Nova" panose="020B0504020202020204" pitchFamily="34" charset="0"/>
              </a:rPr>
              <a:t>de conformidad con el derecho internacional en materia de derechos humanos. </a:t>
            </a:r>
          </a:p>
        </p:txBody>
      </p:sp>
    </p:spTree>
    <p:extLst>
      <p:ext uri="{BB962C8B-B14F-4D97-AF65-F5344CB8AC3E}">
        <p14:creationId xmlns:p14="http://schemas.microsoft.com/office/powerpoint/2010/main" val="1284511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4" name="Google Shape;114;p2"/>
          <p:cNvSpPr txBox="1"/>
          <p:nvPr/>
        </p:nvSpPr>
        <p:spPr>
          <a:xfrm>
            <a:off x="533400" y="2019300"/>
            <a:ext cx="13944600" cy="3919500"/>
          </a:xfrm>
          <a:prstGeom prst="rect">
            <a:avLst/>
          </a:prstGeom>
          <a:noFill/>
          <a:ln>
            <a:noFill/>
          </a:ln>
        </p:spPr>
        <p:txBody>
          <a:bodyPr spcFirstLastPara="1" wrap="square" lIns="137138" tIns="68550" rIns="137138" bIns="68550" anchor="t" anchorCtr="0">
            <a:noAutofit/>
          </a:bodyPr>
          <a:lstStyle/>
          <a:p>
            <a:pPr marL="685800" indent="-685800" algn="just" defTabSz="1371600">
              <a:buClr>
                <a:srgbClr val="000000"/>
              </a:buClr>
              <a:buFont typeface="Wingdings" panose="05000000000000000000" pitchFamily="2" charset="2"/>
              <a:buChar char="§"/>
              <a:defRPr/>
            </a:pPr>
            <a:r>
              <a:rPr lang="es-ES" sz="4200" b="1" kern="0" dirty="0">
                <a:solidFill>
                  <a:srgbClr val="002060"/>
                </a:solidFill>
                <a:latin typeface="Gill Sans"/>
                <a:ea typeface="Gill Sans"/>
                <a:cs typeface="Gill Sans"/>
                <a:sym typeface="Gill Sans"/>
              </a:rPr>
              <a:t>Aprobada por la ASAMBLEA GENERAL el 13 de  de diciembre de 2006</a:t>
            </a:r>
          </a:p>
          <a:p>
            <a:pPr marL="685800" indent="-685800" algn="just" defTabSz="1371600">
              <a:buClr>
                <a:srgbClr val="000000"/>
              </a:buClr>
              <a:buFont typeface="Wingdings" panose="05000000000000000000" pitchFamily="2" charset="2"/>
              <a:buChar char="§"/>
              <a:defRPr/>
            </a:pPr>
            <a:endParaRPr lang="es-ES" sz="4200" b="1" kern="0" dirty="0">
              <a:solidFill>
                <a:srgbClr val="002060"/>
              </a:solidFill>
              <a:latin typeface="Gill Sans"/>
              <a:ea typeface="Gill Sans"/>
              <a:cs typeface="Gill Sans"/>
              <a:sym typeface="Gill Sans"/>
            </a:endParaRPr>
          </a:p>
          <a:p>
            <a:pPr algn="just" defTabSz="1371600">
              <a:buClr>
                <a:srgbClr val="000000"/>
              </a:buClr>
              <a:defRPr/>
            </a:pPr>
            <a:endParaRPr lang="es-ES" sz="4200" b="1" kern="0" dirty="0">
              <a:solidFill>
                <a:srgbClr val="002060"/>
              </a:solidFill>
              <a:latin typeface="Gill Sans"/>
              <a:ea typeface="Gill Sans"/>
              <a:cs typeface="Gill Sans"/>
              <a:sym typeface="Gill Sans"/>
            </a:endParaRPr>
          </a:p>
          <a:p>
            <a:pPr marL="685800" indent="-685800" algn="just" defTabSz="1371600">
              <a:buClr>
                <a:srgbClr val="000000"/>
              </a:buClr>
              <a:buFont typeface="Wingdings" panose="05000000000000000000" pitchFamily="2" charset="2"/>
              <a:buChar char="§"/>
              <a:defRPr/>
            </a:pPr>
            <a:r>
              <a:rPr lang="es-CO" sz="4200" b="1" kern="0" dirty="0">
                <a:solidFill>
                  <a:srgbClr val="002060"/>
                </a:solidFill>
                <a:latin typeface="Gill Sans" panose="020B0604020202020204" charset="0"/>
                <a:cs typeface="Arial"/>
                <a:sym typeface="Arial"/>
              </a:rPr>
              <a:t>Integrada a la legislación patria por la Ley1346 del 31 de julio de 2009 y ratificada en julio de 2011.</a:t>
            </a:r>
            <a:endParaRPr lang="es-ES" sz="4200" b="1" kern="0" dirty="0">
              <a:solidFill>
                <a:srgbClr val="002060"/>
              </a:solidFill>
              <a:latin typeface="Gill Sans" panose="020B0604020202020204" charset="0"/>
              <a:ea typeface="Gill Sans"/>
              <a:cs typeface="Gill Sans"/>
              <a:sym typeface="Gill Sans"/>
            </a:endParaRPr>
          </a:p>
          <a:p>
            <a:pPr algn="just" defTabSz="1371600">
              <a:buClr>
                <a:srgbClr val="000000"/>
              </a:buClr>
              <a:defRPr/>
            </a:pPr>
            <a:endParaRPr lang="es-ES" sz="4200" b="1" kern="0" dirty="0">
              <a:solidFill>
                <a:srgbClr val="002060"/>
              </a:solidFill>
              <a:latin typeface="Gill Sans"/>
              <a:ea typeface="Gill Sans"/>
              <a:cs typeface="Gill Sans"/>
              <a:sym typeface="Gill Sans"/>
            </a:endParaRPr>
          </a:p>
          <a:p>
            <a:pPr algn="just" defTabSz="1371600">
              <a:buClr>
                <a:srgbClr val="000000"/>
              </a:buClr>
              <a:defRPr/>
            </a:pPr>
            <a:r>
              <a:rPr lang="es-ES" sz="3300" b="1" kern="0" cap="small" dirty="0">
                <a:solidFill>
                  <a:srgbClr val="002060"/>
                </a:solidFill>
                <a:latin typeface="Gill Sans"/>
                <a:ea typeface="Gill Sans"/>
                <a:cs typeface="Gill Sans"/>
                <a:sym typeface="Gill Sans"/>
              </a:rPr>
              <a:t>Participaron: Estados, ONG, Asociaciones de personas con Discapacidad y sus familias </a:t>
            </a:r>
            <a:endParaRPr sz="3300" kern="0" cap="small" dirty="0">
              <a:solidFill>
                <a:srgbClr val="002060"/>
              </a:solidFill>
              <a:latin typeface="Gill Sans"/>
              <a:ea typeface="Gill Sans"/>
              <a:cs typeface="Gill Sans"/>
              <a:sym typeface="Gill Sans"/>
            </a:endParaRPr>
          </a:p>
          <a:p>
            <a:pPr algn="just" defTabSz="1371600">
              <a:spcBef>
                <a:spcPts val="1440"/>
              </a:spcBef>
              <a:buClr>
                <a:srgbClr val="000000"/>
              </a:buClr>
              <a:defRPr/>
            </a:pPr>
            <a:endParaRPr sz="3600" kern="0" dirty="0">
              <a:solidFill>
                <a:srgbClr val="002060"/>
              </a:solidFill>
              <a:latin typeface="Gill Sans"/>
              <a:ea typeface="Gill Sans"/>
              <a:cs typeface="Gill Sans"/>
              <a:sym typeface="Gill Sans"/>
            </a:endParaRPr>
          </a:p>
          <a:p>
            <a:pPr marL="459000" indent="-301266" algn="just" defTabSz="1371600">
              <a:spcBef>
                <a:spcPts val="1440"/>
              </a:spcBef>
              <a:buClr>
                <a:srgbClr val="C0504D"/>
              </a:buClr>
              <a:buSzPts val="1656"/>
              <a:defRPr/>
            </a:pPr>
            <a:endParaRPr sz="3600" kern="0" dirty="0">
              <a:solidFill>
                <a:srgbClr val="002060"/>
              </a:solidFill>
              <a:latin typeface="Gill Sans"/>
              <a:ea typeface="Gill Sans"/>
              <a:cs typeface="Gill Sans"/>
              <a:sym typeface="Gill Sans"/>
            </a:endParaRPr>
          </a:p>
        </p:txBody>
      </p:sp>
      <p:pic>
        <p:nvPicPr>
          <p:cNvPr id="8" name="Imagen 7">
            <a:extLst>
              <a:ext uri="{FF2B5EF4-FFF2-40B4-BE49-F238E27FC236}">
                <a16:creationId xmlns:a16="http://schemas.microsoft.com/office/drawing/2014/main" id="{BDE8D158-8EFA-4C7C-8881-730817598D9D}"/>
              </a:ext>
            </a:extLst>
          </p:cNvPr>
          <p:cNvPicPr>
            <a:picLocks noChangeAspect="1"/>
          </p:cNvPicPr>
          <p:nvPr/>
        </p:nvPicPr>
        <p:blipFill>
          <a:blip r:embed="rId3"/>
          <a:stretch>
            <a:fillRect/>
          </a:stretch>
        </p:blipFill>
        <p:spPr>
          <a:xfrm>
            <a:off x="13749337" y="645795"/>
            <a:ext cx="4386263" cy="2686050"/>
          </a:xfrm>
          <a:prstGeom prst="rect">
            <a:avLst/>
          </a:prstGeom>
        </p:spPr>
      </p:pic>
    </p:spTree>
    <p:extLst>
      <p:ext uri="{BB962C8B-B14F-4D97-AF65-F5344CB8AC3E}">
        <p14:creationId xmlns:p14="http://schemas.microsoft.com/office/powerpoint/2010/main" val="3626523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0723" r="24051"/>
          <a:stretch>
            <a:fillRect/>
          </a:stretch>
        </p:blipFill>
        <p:spPr>
          <a:xfrm>
            <a:off x="12854198" y="0"/>
            <a:ext cx="5433803" cy="10025010"/>
          </a:xfrm>
          <a:prstGeom prst="rect">
            <a:avLst/>
          </a:prstGeom>
        </p:spPr>
      </p:pic>
      <p:sp>
        <p:nvSpPr>
          <p:cNvPr id="3" name="AutoShape 3"/>
          <p:cNvSpPr/>
          <p:nvPr/>
        </p:nvSpPr>
        <p:spPr>
          <a:xfrm>
            <a:off x="381000" y="287375"/>
            <a:ext cx="18288000" cy="9493323"/>
          </a:xfrm>
          <a:prstGeom prst="rect">
            <a:avLst/>
          </a:prstGeom>
          <a:solidFill>
            <a:schemeClr val="bg1"/>
          </a:solidFill>
        </p:spPr>
        <p:txBody>
          <a:bodyPr/>
          <a:lstStyle/>
          <a:p>
            <a:pPr defTabSz="1371600">
              <a:buClr>
                <a:srgbClr val="000000"/>
              </a:buClr>
              <a:defRPr/>
            </a:pPr>
            <a:endParaRPr lang="es-CO" sz="2100" kern="0" dirty="0">
              <a:solidFill>
                <a:srgbClr val="000000"/>
              </a:solidFill>
              <a:latin typeface="Arial"/>
              <a:cs typeface="Arial"/>
              <a:sym typeface="Arial"/>
            </a:endParaRPr>
          </a:p>
        </p:txBody>
      </p:sp>
      <p:sp>
        <p:nvSpPr>
          <p:cNvPr id="5" name="TextBox 5"/>
          <p:cNvSpPr txBox="1"/>
          <p:nvPr/>
        </p:nvSpPr>
        <p:spPr>
          <a:xfrm>
            <a:off x="1432561" y="4533900"/>
            <a:ext cx="15560039" cy="1000274"/>
          </a:xfrm>
          <a:prstGeom prst="rect">
            <a:avLst/>
          </a:prstGeom>
        </p:spPr>
        <p:txBody>
          <a:bodyPr wrap="square" lIns="0" tIns="0" rIns="0" bIns="0" rtlCol="0" anchor="t">
            <a:spAutoFit/>
          </a:bodyPr>
          <a:lstStyle/>
          <a:p>
            <a:pPr marL="377846" lvl="1" algn="ctr" defTabSz="914445">
              <a:lnSpc>
                <a:spcPts val="3851"/>
              </a:lnSpc>
              <a:defRPr/>
            </a:pPr>
            <a:r>
              <a:rPr lang="en-US" sz="8800" b="1" dirty="0">
                <a:solidFill>
                  <a:schemeClr val="accent6">
                    <a:lumMod val="75000"/>
                  </a:schemeClr>
                </a:solidFill>
                <a:latin typeface="Sanchez"/>
                <a:cs typeface="Arial"/>
                <a:sym typeface="Arial"/>
              </a:rPr>
              <a:t>AJUSTES RAZONABLES</a:t>
            </a:r>
            <a:r>
              <a:rPr lang="en-US" sz="8800" b="1" cap="small" dirty="0">
                <a:solidFill>
                  <a:schemeClr val="accent6">
                    <a:lumMod val="75000"/>
                  </a:schemeClr>
                </a:solidFill>
                <a:latin typeface="Sanchez"/>
                <a:cs typeface="Arial"/>
                <a:sym typeface="Arial"/>
              </a:rPr>
              <a:t>         </a:t>
            </a:r>
          </a:p>
          <a:p>
            <a:pPr marL="377846" lvl="1" algn="just" defTabSz="914445">
              <a:lnSpc>
                <a:spcPts val="3851"/>
              </a:lnSpc>
              <a:defRPr/>
            </a:pPr>
            <a:endParaRPr lang="en-US" sz="3900" dirty="0">
              <a:solidFill>
                <a:prstClr val="white"/>
              </a:solidFill>
              <a:latin typeface="Montserrat Light"/>
              <a:cs typeface="Arial"/>
              <a:sym typeface="Arial"/>
            </a:endParaRPr>
          </a:p>
        </p:txBody>
      </p:sp>
    </p:spTree>
    <p:extLst>
      <p:ext uri="{BB962C8B-B14F-4D97-AF65-F5344CB8AC3E}">
        <p14:creationId xmlns:p14="http://schemas.microsoft.com/office/powerpoint/2010/main" val="1982686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B1D7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000500"/>
            <a:ext cx="18288000" cy="1828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7774" y="3652463"/>
            <a:ext cx="7120721" cy="6236886"/>
          </a:xfrm>
          <a:prstGeom prst="rect">
            <a:avLst/>
          </a:prstGeom>
        </p:spPr>
      </p:pic>
      <p:sp>
        <p:nvSpPr>
          <p:cNvPr id="4" name="TextBox 4"/>
          <p:cNvSpPr txBox="1"/>
          <p:nvPr/>
        </p:nvSpPr>
        <p:spPr>
          <a:xfrm>
            <a:off x="6122947" y="408956"/>
            <a:ext cx="11646209" cy="9463873"/>
          </a:xfrm>
          <a:prstGeom prst="rect">
            <a:avLst/>
          </a:prstGeom>
        </p:spPr>
        <p:txBody>
          <a:bodyPr wrap="square" lIns="0" tIns="0" rIns="0" bIns="0" rtlCol="0" anchor="t">
            <a:spAutoFit/>
          </a:bodyPr>
          <a:lstStyle/>
          <a:p>
            <a:pPr algn="just" defTabSz="914445">
              <a:lnSpc>
                <a:spcPts val="6156"/>
              </a:lnSpc>
              <a:defRPr/>
            </a:pPr>
            <a:r>
              <a:rPr lang="es-CO" sz="4200" kern="0" dirty="0">
                <a:solidFill>
                  <a:prstClr val="white"/>
                </a:solidFill>
                <a:latin typeface="Arial Nova" panose="020B0504020202020204" pitchFamily="34" charset="0"/>
                <a:cs typeface="Arial"/>
                <a:sym typeface="Arial"/>
              </a:rPr>
              <a:t>Todas las personas con discapacidad, mayores de edad tienen </a:t>
            </a:r>
            <a:r>
              <a:rPr lang="es-CO" sz="4200" b="1" kern="0" dirty="0">
                <a:solidFill>
                  <a:prstClr val="white"/>
                </a:solidFill>
                <a:effectLst>
                  <a:outerShdw blurRad="38100" dist="38100" dir="2700000" algn="tl">
                    <a:srgbClr val="000000">
                      <a:alpha val="43137"/>
                    </a:srgbClr>
                  </a:outerShdw>
                </a:effectLst>
                <a:latin typeface="Arial Nova" panose="020B0504020202020204" pitchFamily="34" charset="0"/>
                <a:cs typeface="Arial"/>
                <a:sym typeface="Arial"/>
              </a:rPr>
              <a:t>derecho a realizar actos jurídicos de manera independiente</a:t>
            </a:r>
            <a:r>
              <a:rPr lang="es-CO" sz="4200" kern="0" dirty="0">
                <a:solidFill>
                  <a:prstClr val="white"/>
                </a:solidFill>
                <a:latin typeface="Arial Nova" panose="020B0504020202020204" pitchFamily="34" charset="0"/>
                <a:cs typeface="Arial"/>
                <a:sym typeface="Arial"/>
              </a:rPr>
              <a:t> y a contar con las modificaciones y adaptaciones necesarias para realizar los mismos.</a:t>
            </a:r>
          </a:p>
          <a:p>
            <a:pPr algn="just" defTabSz="914445">
              <a:lnSpc>
                <a:spcPts val="6156"/>
              </a:lnSpc>
              <a:defRPr/>
            </a:pPr>
            <a:endParaRPr lang="es-CO" sz="4200" kern="0" dirty="0">
              <a:solidFill>
                <a:prstClr val="white"/>
              </a:solidFill>
              <a:latin typeface="Arial Nova" panose="020B0504020202020204" pitchFamily="34" charset="0"/>
              <a:cs typeface="Arial"/>
              <a:sym typeface="Arial"/>
            </a:endParaRPr>
          </a:p>
          <a:p>
            <a:pPr algn="just" defTabSz="914445">
              <a:lnSpc>
                <a:spcPts val="6156"/>
              </a:lnSpc>
              <a:defRPr/>
            </a:pPr>
            <a:endParaRPr lang="es-CO" sz="4200" kern="0" dirty="0">
              <a:solidFill>
                <a:prstClr val="white"/>
              </a:solidFill>
              <a:latin typeface="Arial Nova" panose="020B0504020202020204" pitchFamily="34" charset="0"/>
              <a:cs typeface="Arial"/>
              <a:sym typeface="Arial"/>
            </a:endParaRPr>
          </a:p>
          <a:p>
            <a:pPr algn="ctr" defTabSz="914445">
              <a:lnSpc>
                <a:spcPts val="6156"/>
              </a:lnSpc>
              <a:defRPr/>
            </a:pPr>
            <a:r>
              <a:rPr lang="es-CO" sz="4200" b="1" kern="0" dirty="0">
                <a:solidFill>
                  <a:prstClr val="white"/>
                </a:solidFill>
                <a:effectLst>
                  <a:outerShdw blurRad="38100" dist="38100" dir="2700000" algn="tl">
                    <a:srgbClr val="000000">
                      <a:alpha val="43137"/>
                    </a:srgbClr>
                  </a:outerShdw>
                </a:effectLst>
                <a:latin typeface="Arial Nova" panose="020B0504020202020204" pitchFamily="34" charset="0"/>
                <a:cs typeface="Arial"/>
                <a:sym typeface="Arial"/>
              </a:rPr>
              <a:t>La necesidad de ajustes razonables para la comunicación y comprensión de la información, </a:t>
            </a:r>
            <a:r>
              <a:rPr lang="es-CO" sz="4200" b="1" u="sng" kern="0" dirty="0">
                <a:solidFill>
                  <a:prstClr val="white"/>
                </a:solidFill>
                <a:effectLst>
                  <a:outerShdw blurRad="38100" dist="38100" dir="2700000" algn="tl">
                    <a:srgbClr val="000000">
                      <a:alpha val="43137"/>
                    </a:srgbClr>
                  </a:outerShdw>
                </a:effectLst>
                <a:latin typeface="Arial Nova" panose="020B0504020202020204" pitchFamily="34" charset="0"/>
                <a:cs typeface="Arial"/>
                <a:sym typeface="Arial"/>
              </a:rPr>
              <a:t>no desestima la presunción de la capacidad para realizar actos jurídicos de manera independiente</a:t>
            </a:r>
            <a:r>
              <a:rPr lang="es-CO" sz="4200" b="1" kern="0" dirty="0">
                <a:solidFill>
                  <a:prstClr val="white"/>
                </a:solidFill>
                <a:effectLst>
                  <a:outerShdw blurRad="38100" dist="38100" dir="2700000" algn="tl">
                    <a:srgbClr val="000000">
                      <a:alpha val="43137"/>
                    </a:srgbClr>
                  </a:outerShdw>
                </a:effectLst>
                <a:latin typeface="Arial Nova" panose="020B0504020202020204" pitchFamily="34" charset="0"/>
                <a:cs typeface="Arial"/>
                <a:sym typeface="Arial"/>
              </a:rPr>
              <a:t>.</a:t>
            </a:r>
          </a:p>
        </p:txBody>
      </p:sp>
      <p:sp>
        <p:nvSpPr>
          <p:cNvPr id="5" name="CuadroTexto 4">
            <a:extLst>
              <a:ext uri="{FF2B5EF4-FFF2-40B4-BE49-F238E27FC236}">
                <a16:creationId xmlns:a16="http://schemas.microsoft.com/office/drawing/2014/main" id="{0FC13219-D0A1-2F92-66F2-AE1E64B36E31}"/>
              </a:ext>
            </a:extLst>
          </p:cNvPr>
          <p:cNvSpPr txBox="1"/>
          <p:nvPr/>
        </p:nvSpPr>
        <p:spPr>
          <a:xfrm>
            <a:off x="518846" y="878444"/>
            <a:ext cx="4936733" cy="1708160"/>
          </a:xfrm>
          <a:prstGeom prst="rect">
            <a:avLst/>
          </a:prstGeom>
          <a:noFill/>
          <a:ln>
            <a:solidFill>
              <a:schemeClr val="bg1"/>
            </a:solidFill>
          </a:ln>
        </p:spPr>
        <p:txBody>
          <a:bodyPr wrap="square" rtlCol="0">
            <a:spAutoFit/>
          </a:bodyPr>
          <a:lstStyle/>
          <a:p>
            <a:pPr algn="ctr" defTabSz="1371600">
              <a:buClr>
                <a:srgbClr val="000000"/>
              </a:buClr>
            </a:pPr>
            <a:r>
              <a:rPr lang="es-CO" sz="2100" kern="0" dirty="0">
                <a:solidFill>
                  <a:prstClr val="white"/>
                </a:solidFill>
                <a:effectLst>
                  <a:outerShdw blurRad="38100" dist="38100" dir="2700000" algn="tl">
                    <a:srgbClr val="000000">
                      <a:alpha val="43137"/>
                    </a:srgbClr>
                  </a:outerShdw>
                </a:effectLst>
                <a:latin typeface="Arial"/>
                <a:cs typeface="Arial"/>
                <a:sym typeface="Arial"/>
              </a:rPr>
              <a:t>Se requieren para que la persona con discapacidad pueda comprender y participar en acto jurídico</a:t>
            </a:r>
          </a:p>
          <a:p>
            <a:pPr algn="ctr" defTabSz="1371600">
              <a:buClr>
                <a:srgbClr val="000000"/>
              </a:buClr>
            </a:pPr>
            <a:r>
              <a:rPr lang="es-CO" sz="2100" kern="0" dirty="0">
                <a:solidFill>
                  <a:prstClr val="white"/>
                </a:solidFill>
                <a:effectLst>
                  <a:outerShdw blurRad="38100" dist="38100" dir="2700000" algn="tl">
                    <a:srgbClr val="000000">
                      <a:alpha val="43137"/>
                    </a:srgbClr>
                  </a:outerShdw>
                </a:effectLst>
                <a:latin typeface="Arial"/>
                <a:cs typeface="Arial"/>
                <a:sym typeface="Arial"/>
              </a:rPr>
              <a:t>Accesibilidad, participación, lenguaje sencillo, interprete, </a:t>
            </a:r>
            <a:r>
              <a:rPr lang="es-CO" sz="2100" kern="0" dirty="0" err="1">
                <a:solidFill>
                  <a:prstClr val="white"/>
                </a:solidFill>
                <a:effectLst>
                  <a:outerShdw blurRad="38100" dist="38100" dir="2700000" algn="tl">
                    <a:srgbClr val="000000">
                      <a:alpha val="43137"/>
                    </a:srgbClr>
                  </a:outerShdw>
                </a:effectLst>
                <a:latin typeface="Arial"/>
                <a:cs typeface="Arial"/>
                <a:sym typeface="Arial"/>
              </a:rPr>
              <a:t>etc</a:t>
            </a:r>
            <a:endParaRPr lang="es-CO" sz="2100" kern="0" dirty="0">
              <a:solidFill>
                <a:prstClr val="white"/>
              </a:solidFill>
              <a:latin typeface="Arial"/>
              <a:cs typeface="Arial"/>
              <a:sym typeface="Arial"/>
            </a:endParaRPr>
          </a:p>
        </p:txBody>
      </p:sp>
    </p:spTree>
    <p:extLst>
      <p:ext uri="{BB962C8B-B14F-4D97-AF65-F5344CB8AC3E}">
        <p14:creationId xmlns:p14="http://schemas.microsoft.com/office/powerpoint/2010/main" val="2319165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sym typeface="Arial"/>
            </a:endParaRPr>
          </a:p>
        </p:txBody>
      </p:sp>
      <p:pic>
        <p:nvPicPr>
          <p:cNvPr id="4" name="277026954_161265692992644_6033299471278854058_n">
            <a:hlinkClick r:id="" action="ppaction://media"/>
            <a:extLst>
              <a:ext uri="{FF2B5EF4-FFF2-40B4-BE49-F238E27FC236}">
                <a16:creationId xmlns:a16="http://schemas.microsoft.com/office/drawing/2014/main" id="{F93BA15B-5349-4DC4-A778-3BC85A6D20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02993" y="237857"/>
            <a:ext cx="8610600" cy="10049144"/>
          </a:xfrm>
        </p:spPr>
      </p:pic>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6578944" y="3180036"/>
            <a:ext cx="968052" cy="96805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433602" y="2014541"/>
            <a:ext cx="3799248" cy="1909548"/>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2640" y="7654886"/>
            <a:ext cx="3026370" cy="152109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sym typeface="Arial"/>
            </a:endParaRPr>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41874" y="8593062"/>
            <a:ext cx="728367" cy="7283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sym typeface="Arial"/>
            </a:endParaRPr>
          </a:p>
        </p:txBody>
      </p:sp>
    </p:spTree>
    <p:extLst>
      <p:ext uri="{BB962C8B-B14F-4D97-AF65-F5344CB8AC3E}">
        <p14:creationId xmlns:p14="http://schemas.microsoft.com/office/powerpoint/2010/main" val="349620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200346" y="354459"/>
            <a:ext cx="17861622" cy="9616611"/>
          </a:xfrm>
          <a:prstGeom prst="rect">
            <a:avLst/>
          </a:prstGeom>
          <a:solidFill>
            <a:schemeClr val="bg1"/>
          </a:solidFill>
        </p:spPr>
        <p:txBody>
          <a:bodyPr/>
          <a:lstStyle/>
          <a:p>
            <a:pPr defTabSz="1371600">
              <a:buClr>
                <a:srgbClr val="000000"/>
              </a:buClr>
              <a:defRPr/>
            </a:pPr>
            <a:endParaRPr lang="es-CO" sz="2100" kern="0" dirty="0">
              <a:solidFill>
                <a:srgbClr val="000000"/>
              </a:solidFill>
              <a:latin typeface="Arial"/>
              <a:cs typeface="Arial"/>
              <a:sym typeface="Arial"/>
            </a:endParaRPr>
          </a:p>
        </p:txBody>
      </p:sp>
      <p:sp>
        <p:nvSpPr>
          <p:cNvPr id="5" name="TextBox 5"/>
          <p:cNvSpPr txBox="1"/>
          <p:nvPr/>
        </p:nvSpPr>
        <p:spPr>
          <a:xfrm>
            <a:off x="1432561" y="3986731"/>
            <a:ext cx="15560039" cy="2500685"/>
          </a:xfrm>
          <a:prstGeom prst="rect">
            <a:avLst/>
          </a:prstGeom>
        </p:spPr>
        <p:txBody>
          <a:bodyPr wrap="square" lIns="0" tIns="0" rIns="0" bIns="0" rtlCol="0" anchor="t">
            <a:spAutoFit/>
          </a:bodyPr>
          <a:lstStyle/>
          <a:p>
            <a:pPr marL="377846" lvl="1" algn="ctr" defTabSz="914445">
              <a:lnSpc>
                <a:spcPts val="3851"/>
              </a:lnSpc>
              <a:defRPr/>
            </a:pPr>
            <a:endParaRPr lang="en-US" sz="13200" b="1" dirty="0">
              <a:solidFill>
                <a:schemeClr val="accent6">
                  <a:lumMod val="75000"/>
                </a:schemeClr>
              </a:solidFill>
              <a:effectLst>
                <a:outerShdw blurRad="38100" dist="38100" dir="2700000" algn="tl">
                  <a:srgbClr val="000000">
                    <a:alpha val="43137"/>
                  </a:srgbClr>
                </a:outerShdw>
              </a:effectLst>
              <a:latin typeface="Montserrat Light"/>
              <a:cs typeface="Arial"/>
              <a:sym typeface="Arial"/>
            </a:endParaRPr>
          </a:p>
          <a:p>
            <a:pPr marL="377846" lvl="1" algn="ctr" defTabSz="914445">
              <a:lnSpc>
                <a:spcPts val="3851"/>
              </a:lnSpc>
              <a:defRPr/>
            </a:pPr>
            <a:r>
              <a:rPr lang="en-US" sz="13200" b="1" dirty="0">
                <a:solidFill>
                  <a:schemeClr val="accent6">
                    <a:lumMod val="75000"/>
                  </a:schemeClr>
                </a:solidFill>
                <a:effectLst>
                  <a:outerShdw blurRad="38100" dist="38100" dir="2700000" algn="tl">
                    <a:srgbClr val="000000">
                      <a:alpha val="43137"/>
                    </a:srgbClr>
                  </a:outerShdw>
                </a:effectLst>
                <a:latin typeface="Montserrat Light"/>
                <a:cs typeface="Arial"/>
                <a:sym typeface="Arial"/>
              </a:rPr>
              <a:t> </a:t>
            </a:r>
            <a:r>
              <a:rPr lang="en-US" sz="13200" dirty="0">
                <a:solidFill>
                  <a:schemeClr val="accent6">
                    <a:lumMod val="75000"/>
                  </a:schemeClr>
                </a:solidFill>
                <a:latin typeface="Sanchez"/>
                <a:cs typeface="Arial"/>
                <a:sym typeface="Arial"/>
              </a:rPr>
              <a:t>MECANISMOS</a:t>
            </a:r>
          </a:p>
          <a:p>
            <a:pPr marL="377846" lvl="1" algn="ctr" defTabSz="914445">
              <a:lnSpc>
                <a:spcPts val="3851"/>
              </a:lnSpc>
              <a:defRPr/>
            </a:pPr>
            <a:r>
              <a:rPr lang="en-US" sz="5400" cap="small" dirty="0">
                <a:solidFill>
                  <a:schemeClr val="accent6">
                    <a:lumMod val="75000"/>
                  </a:schemeClr>
                </a:solidFill>
                <a:latin typeface="Sanchez"/>
                <a:cs typeface="Arial"/>
                <a:sym typeface="Arial"/>
              </a:rPr>
              <a:t>               </a:t>
            </a:r>
          </a:p>
          <a:p>
            <a:pPr marL="377846" lvl="1" algn="ctr" defTabSz="914445">
              <a:lnSpc>
                <a:spcPts val="3851"/>
              </a:lnSpc>
              <a:defRPr/>
            </a:pPr>
            <a:r>
              <a:rPr lang="en-US" sz="5400" cap="small" dirty="0">
                <a:solidFill>
                  <a:schemeClr val="accent6">
                    <a:lumMod val="75000"/>
                  </a:schemeClr>
                </a:solidFill>
                <a:latin typeface="Sanchez"/>
                <a:cs typeface="Arial"/>
                <a:sym typeface="Arial"/>
              </a:rPr>
              <a:t>Para </a:t>
            </a:r>
            <a:r>
              <a:rPr lang="en-US" sz="5400" cap="small" dirty="0" err="1">
                <a:solidFill>
                  <a:schemeClr val="accent6">
                    <a:lumMod val="75000"/>
                  </a:schemeClr>
                </a:solidFill>
                <a:latin typeface="Sanchez"/>
                <a:cs typeface="Arial"/>
                <a:sym typeface="Arial"/>
              </a:rPr>
              <a:t>ejercer</a:t>
            </a:r>
            <a:r>
              <a:rPr lang="en-US" sz="5400" cap="small" dirty="0">
                <a:solidFill>
                  <a:schemeClr val="accent6">
                    <a:lumMod val="75000"/>
                  </a:schemeClr>
                </a:solidFill>
                <a:latin typeface="Sanchez"/>
                <a:cs typeface="Arial"/>
                <a:sym typeface="Arial"/>
              </a:rPr>
              <a:t> la </a:t>
            </a:r>
            <a:r>
              <a:rPr lang="en-US" sz="5400" cap="small" dirty="0" err="1">
                <a:solidFill>
                  <a:schemeClr val="accent6">
                    <a:lumMod val="75000"/>
                  </a:schemeClr>
                </a:solidFill>
                <a:latin typeface="Sanchez"/>
                <a:cs typeface="Arial"/>
                <a:sym typeface="Arial"/>
              </a:rPr>
              <a:t>capacidad</a:t>
            </a:r>
            <a:r>
              <a:rPr lang="en-US" sz="5400" cap="small" dirty="0">
                <a:solidFill>
                  <a:schemeClr val="accent6">
                    <a:lumMod val="75000"/>
                  </a:schemeClr>
                </a:solidFill>
                <a:latin typeface="Sanchez"/>
                <a:cs typeface="Arial"/>
                <a:sym typeface="Arial"/>
              </a:rPr>
              <a:t> legal</a:t>
            </a:r>
          </a:p>
          <a:p>
            <a:pPr marL="377846" lvl="1" algn="just" defTabSz="914445">
              <a:lnSpc>
                <a:spcPts val="3851"/>
              </a:lnSpc>
              <a:defRPr/>
            </a:pPr>
            <a:endParaRPr lang="en-US" sz="3900" dirty="0">
              <a:solidFill>
                <a:prstClr val="white"/>
              </a:solidFill>
              <a:latin typeface="Montserrat Light"/>
              <a:cs typeface="Arial"/>
              <a:sym typeface="Arial"/>
            </a:endParaRPr>
          </a:p>
        </p:txBody>
      </p:sp>
    </p:spTree>
    <p:extLst>
      <p:ext uri="{BB962C8B-B14F-4D97-AF65-F5344CB8AC3E}">
        <p14:creationId xmlns:p14="http://schemas.microsoft.com/office/powerpoint/2010/main" val="3651081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3305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6082381" cy="10287000"/>
            <a:chOff x="0" y="0"/>
            <a:chExt cx="2057497" cy="3479800"/>
          </a:xfrm>
        </p:grpSpPr>
        <p:sp>
          <p:nvSpPr>
            <p:cNvPr id="3" name="Freeform 3"/>
            <p:cNvSpPr/>
            <p:nvPr/>
          </p:nvSpPr>
          <p:spPr>
            <a:xfrm>
              <a:off x="0" y="0"/>
              <a:ext cx="2057497" cy="3479800"/>
            </a:xfrm>
            <a:custGeom>
              <a:avLst/>
              <a:gdLst/>
              <a:ahLst/>
              <a:cxnLst/>
              <a:rect l="l" t="t" r="r" b="b"/>
              <a:pathLst>
                <a:path w="2057497" h="3479800">
                  <a:moveTo>
                    <a:pt x="0" y="0"/>
                  </a:moveTo>
                  <a:lnTo>
                    <a:pt x="2057497" y="0"/>
                  </a:lnTo>
                  <a:lnTo>
                    <a:pt x="2057497" y="3479800"/>
                  </a:lnTo>
                  <a:lnTo>
                    <a:pt x="0" y="3479800"/>
                  </a:lnTo>
                  <a:close/>
                </a:path>
              </a:pathLst>
            </a:custGeom>
            <a:solidFill>
              <a:srgbClr val="348888"/>
            </a:solidFill>
          </p:spPr>
          <p:txBody>
            <a:bodyPr/>
            <a:lstStyle/>
            <a:p>
              <a:endParaRPr lang="es-CO" dirty="0"/>
            </a:p>
          </p:txBody>
        </p:sp>
      </p:grpSp>
      <p:grpSp>
        <p:nvGrpSpPr>
          <p:cNvPr id="4" name="Group 4"/>
          <p:cNvGrpSpPr/>
          <p:nvPr/>
        </p:nvGrpSpPr>
        <p:grpSpPr>
          <a:xfrm>
            <a:off x="6066046" y="0"/>
            <a:ext cx="6368089" cy="10287000"/>
            <a:chOff x="0" y="0"/>
            <a:chExt cx="2154144" cy="3479800"/>
          </a:xfrm>
        </p:grpSpPr>
        <p:sp>
          <p:nvSpPr>
            <p:cNvPr id="5" name="Freeform 5"/>
            <p:cNvSpPr/>
            <p:nvPr/>
          </p:nvSpPr>
          <p:spPr>
            <a:xfrm>
              <a:off x="0" y="0"/>
              <a:ext cx="2154144" cy="3479800"/>
            </a:xfrm>
            <a:custGeom>
              <a:avLst/>
              <a:gdLst/>
              <a:ahLst/>
              <a:cxnLst/>
              <a:rect l="l" t="t" r="r" b="b"/>
              <a:pathLst>
                <a:path w="2154144" h="3479800">
                  <a:moveTo>
                    <a:pt x="0" y="0"/>
                  </a:moveTo>
                  <a:lnTo>
                    <a:pt x="2154144" y="0"/>
                  </a:lnTo>
                  <a:lnTo>
                    <a:pt x="2154144" y="3479800"/>
                  </a:lnTo>
                  <a:lnTo>
                    <a:pt x="0" y="3479800"/>
                  </a:lnTo>
                  <a:close/>
                </a:path>
              </a:pathLst>
            </a:custGeom>
            <a:solidFill>
              <a:srgbClr val="FA7F08"/>
            </a:solidFill>
          </p:spPr>
          <p:txBody>
            <a:bodyPr/>
            <a:lstStyle/>
            <a:p>
              <a:endParaRPr lang="es-CO" dirty="0"/>
            </a:p>
          </p:txBody>
        </p:sp>
      </p:grpSp>
      <p:grpSp>
        <p:nvGrpSpPr>
          <p:cNvPr id="6" name="Group 6"/>
          <p:cNvGrpSpPr/>
          <p:nvPr/>
        </p:nvGrpSpPr>
        <p:grpSpPr>
          <a:xfrm>
            <a:off x="12253662" y="0"/>
            <a:ext cx="6034338" cy="10287000"/>
            <a:chOff x="0" y="0"/>
            <a:chExt cx="2041245" cy="3479800"/>
          </a:xfrm>
        </p:grpSpPr>
        <p:sp>
          <p:nvSpPr>
            <p:cNvPr id="7" name="Freeform 7"/>
            <p:cNvSpPr/>
            <p:nvPr/>
          </p:nvSpPr>
          <p:spPr>
            <a:xfrm>
              <a:off x="0" y="0"/>
              <a:ext cx="2041245" cy="3479800"/>
            </a:xfrm>
            <a:custGeom>
              <a:avLst/>
              <a:gdLst/>
              <a:ahLst/>
              <a:cxnLst/>
              <a:rect l="l" t="t" r="r" b="b"/>
              <a:pathLst>
                <a:path w="2041245" h="3479800">
                  <a:moveTo>
                    <a:pt x="0" y="0"/>
                  </a:moveTo>
                  <a:lnTo>
                    <a:pt x="2041245" y="0"/>
                  </a:lnTo>
                  <a:lnTo>
                    <a:pt x="2041245" y="3479800"/>
                  </a:lnTo>
                  <a:lnTo>
                    <a:pt x="0" y="3479800"/>
                  </a:lnTo>
                  <a:close/>
                </a:path>
              </a:pathLst>
            </a:custGeom>
            <a:solidFill>
              <a:srgbClr val="348888"/>
            </a:solidFill>
          </p:spPr>
          <p:txBody>
            <a:bodyPr/>
            <a:lstStyle/>
            <a:p>
              <a:endParaRPr lang="es-CO" dirty="0"/>
            </a:p>
          </p:txBody>
        </p:sp>
      </p:grpSp>
      <p:grpSp>
        <p:nvGrpSpPr>
          <p:cNvPr id="8" name="Group 8"/>
          <p:cNvGrpSpPr>
            <a:grpSpLocks noChangeAspect="1"/>
          </p:cNvGrpSpPr>
          <p:nvPr/>
        </p:nvGrpSpPr>
        <p:grpSpPr>
          <a:xfrm>
            <a:off x="897785" y="1028700"/>
            <a:ext cx="4270476" cy="4270458"/>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3906" r="-36093"/>
              </a:stretch>
            </a:blipFill>
          </p:spPr>
          <p:txBody>
            <a:bodyPr/>
            <a:lstStyle/>
            <a:p>
              <a:endParaRPr lang="es-CO"/>
            </a:p>
          </p:txBody>
        </p:sp>
      </p:grpSp>
      <p:sp>
        <p:nvSpPr>
          <p:cNvPr id="10" name="TextBox 10"/>
          <p:cNvSpPr txBox="1"/>
          <p:nvPr/>
        </p:nvSpPr>
        <p:spPr>
          <a:xfrm>
            <a:off x="0" y="6169301"/>
            <a:ext cx="6066046" cy="1811020"/>
          </a:xfrm>
          <a:prstGeom prst="rect">
            <a:avLst/>
          </a:prstGeom>
        </p:spPr>
        <p:txBody>
          <a:bodyPr lIns="0" tIns="0" rIns="0" bIns="0" rtlCol="0" anchor="t">
            <a:spAutoFit/>
          </a:bodyPr>
          <a:lstStyle/>
          <a:p>
            <a:pPr algn="ctr">
              <a:lnSpc>
                <a:spcPts val="7280"/>
              </a:lnSpc>
            </a:pPr>
            <a:r>
              <a:rPr lang="en-US" sz="5200">
                <a:solidFill>
                  <a:srgbClr val="FFFFFF"/>
                </a:solidFill>
                <a:latin typeface="Glacial Indifference Bold"/>
              </a:rPr>
              <a:t>ACUERDOS DE APOYO</a:t>
            </a:r>
          </a:p>
        </p:txBody>
      </p:sp>
      <p:sp>
        <p:nvSpPr>
          <p:cNvPr id="11" name="TextBox 11"/>
          <p:cNvSpPr txBox="1"/>
          <p:nvPr/>
        </p:nvSpPr>
        <p:spPr>
          <a:xfrm>
            <a:off x="6110977" y="1747879"/>
            <a:ext cx="6066046" cy="2734945"/>
          </a:xfrm>
          <a:prstGeom prst="rect">
            <a:avLst/>
          </a:prstGeom>
        </p:spPr>
        <p:txBody>
          <a:bodyPr lIns="0" tIns="0" rIns="0" bIns="0" rtlCol="0" anchor="t">
            <a:spAutoFit/>
          </a:bodyPr>
          <a:lstStyle/>
          <a:p>
            <a:pPr algn="ctr">
              <a:lnSpc>
                <a:spcPts val="7280"/>
              </a:lnSpc>
            </a:pPr>
            <a:r>
              <a:rPr lang="en-US" sz="5200">
                <a:solidFill>
                  <a:srgbClr val="FFFFFF"/>
                </a:solidFill>
                <a:latin typeface="Glacial Indifference Bold"/>
              </a:rPr>
              <a:t>ADJUDICACIÓN JUDICIAL DE  APOYOS</a:t>
            </a:r>
          </a:p>
        </p:txBody>
      </p:sp>
      <p:sp>
        <p:nvSpPr>
          <p:cNvPr id="12" name="TextBox 12"/>
          <p:cNvSpPr txBox="1"/>
          <p:nvPr/>
        </p:nvSpPr>
        <p:spPr>
          <a:xfrm>
            <a:off x="12237808" y="6169301"/>
            <a:ext cx="6066046" cy="1811020"/>
          </a:xfrm>
          <a:prstGeom prst="rect">
            <a:avLst/>
          </a:prstGeom>
        </p:spPr>
        <p:txBody>
          <a:bodyPr lIns="0" tIns="0" rIns="0" bIns="0" rtlCol="0" anchor="t">
            <a:spAutoFit/>
          </a:bodyPr>
          <a:lstStyle/>
          <a:p>
            <a:pPr algn="ctr">
              <a:lnSpc>
                <a:spcPts val="7280"/>
              </a:lnSpc>
            </a:pPr>
            <a:r>
              <a:rPr lang="en-US" sz="5200">
                <a:solidFill>
                  <a:srgbClr val="FFFFFF"/>
                </a:solidFill>
                <a:latin typeface="Glacial Indifference Bold"/>
              </a:rPr>
              <a:t>DIRECTIVAS ANTICIPADAS</a:t>
            </a:r>
          </a:p>
        </p:txBody>
      </p:sp>
      <p:grpSp>
        <p:nvGrpSpPr>
          <p:cNvPr id="13" name="Group 13"/>
          <p:cNvGrpSpPr>
            <a:grpSpLocks noChangeAspect="1"/>
          </p:cNvGrpSpPr>
          <p:nvPr/>
        </p:nvGrpSpPr>
        <p:grpSpPr>
          <a:xfrm>
            <a:off x="7008762" y="4987842"/>
            <a:ext cx="4270476" cy="4270458"/>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r="-49999"/>
              </a:stretch>
            </a:blipFill>
          </p:spPr>
          <p:txBody>
            <a:bodyPr/>
            <a:lstStyle/>
            <a:p>
              <a:endParaRPr lang="es-CO"/>
            </a:p>
          </p:txBody>
        </p:sp>
      </p:grpSp>
      <p:grpSp>
        <p:nvGrpSpPr>
          <p:cNvPr id="15" name="Group 15"/>
          <p:cNvGrpSpPr>
            <a:grpSpLocks noChangeAspect="1"/>
          </p:cNvGrpSpPr>
          <p:nvPr/>
        </p:nvGrpSpPr>
        <p:grpSpPr>
          <a:xfrm>
            <a:off x="13135593" y="1028700"/>
            <a:ext cx="4270476" cy="4270458"/>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37662" r="-12149"/>
              </a:stretch>
            </a:blipFill>
          </p:spPr>
          <p:txBody>
            <a:bodyPr/>
            <a:lstStyle/>
            <a:p>
              <a:endParaRPr lang="es-CO"/>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81848" y="1771368"/>
            <a:ext cx="15773400" cy="6527007"/>
          </a:xfrm>
        </p:spPr>
        <p:txBody>
          <a:bodyPr>
            <a:normAutofit fontScale="70000" lnSpcReduction="20000"/>
          </a:bodyPr>
          <a:lstStyle/>
          <a:p>
            <a:pPr marL="0" indent="0" algn="just">
              <a:buNone/>
            </a:pPr>
            <a:r>
              <a:rPr lang="es-CO" sz="8100" dirty="0">
                <a:solidFill>
                  <a:srgbClr val="002060"/>
                </a:solidFill>
                <a:latin typeface="Sanchez Regular" panose="02000000000000000000" pitchFamily="50" charset="0"/>
              </a:rPr>
              <a:t>La ley se refiere en forma particular a los </a:t>
            </a:r>
            <a:r>
              <a:rPr lang="es-CO" sz="8100" dirty="0">
                <a:solidFill>
                  <a:schemeClr val="accent6">
                    <a:lumMod val="75000"/>
                  </a:schemeClr>
                </a:solidFill>
                <a:latin typeface="Sanchez Regular" panose="02000000000000000000" pitchFamily="50" charset="0"/>
              </a:rPr>
              <a:t>APOYOS FORMALES </a:t>
            </a:r>
            <a:r>
              <a:rPr lang="es-CO" sz="8100" dirty="0">
                <a:solidFill>
                  <a:srgbClr val="002060"/>
                </a:solidFill>
                <a:latin typeface="Sanchez Regular" panose="02000000000000000000" pitchFamily="50" charset="0"/>
              </a:rPr>
              <a:t>que se requieren para facilitar:</a:t>
            </a:r>
          </a:p>
          <a:p>
            <a:pPr marL="0" indent="0" algn="ctr">
              <a:buNone/>
            </a:pPr>
            <a:endParaRPr lang="es-CO" sz="8100" dirty="0">
              <a:solidFill>
                <a:srgbClr val="002060"/>
              </a:solidFill>
              <a:effectLst>
                <a:outerShdw blurRad="38100" dist="38100" dir="2700000" algn="tl">
                  <a:srgbClr val="000000">
                    <a:alpha val="43137"/>
                  </a:srgbClr>
                </a:outerShdw>
              </a:effectLst>
              <a:latin typeface="Sanchez Regular" panose="02000000000000000000" pitchFamily="50" charset="0"/>
            </a:endParaRPr>
          </a:p>
          <a:p>
            <a:pPr algn="ctr">
              <a:buFont typeface="Wingdings" panose="05000000000000000000" pitchFamily="2" charset="2"/>
              <a:buChar char="Ø"/>
            </a:pPr>
            <a:r>
              <a:rPr lang="es-CO" sz="8100" dirty="0">
                <a:solidFill>
                  <a:srgbClr val="002060"/>
                </a:solidFill>
                <a:effectLst>
                  <a:outerShdw blurRad="38100" dist="38100" dir="2700000" algn="tl">
                    <a:srgbClr val="000000">
                      <a:alpha val="43137"/>
                    </a:srgbClr>
                  </a:outerShdw>
                </a:effectLst>
                <a:latin typeface="Sanchez Regular" panose="02000000000000000000" pitchFamily="50" charset="0"/>
              </a:rPr>
              <a:t> el ejercicio </a:t>
            </a:r>
            <a:r>
              <a:rPr lang="es-CO" sz="8100" b="1" dirty="0">
                <a:solidFill>
                  <a:srgbClr val="002060"/>
                </a:solidFill>
                <a:effectLst>
                  <a:outerShdw blurRad="38100" dist="38100" dir="2700000" algn="tl">
                    <a:srgbClr val="000000">
                      <a:alpha val="43137"/>
                    </a:srgbClr>
                  </a:outerShdw>
                </a:effectLst>
                <a:latin typeface="Sanchez Regular" panose="02000000000000000000" pitchFamily="50" charset="0"/>
              </a:rPr>
              <a:t>de expresar la voluntad y preferencias,</a:t>
            </a:r>
          </a:p>
          <a:p>
            <a:pPr algn="ctr">
              <a:buFont typeface="Wingdings" panose="05000000000000000000" pitchFamily="2" charset="2"/>
              <a:buChar char="Ø"/>
            </a:pPr>
            <a:r>
              <a:rPr lang="es-CO" sz="8100" b="1" dirty="0">
                <a:solidFill>
                  <a:srgbClr val="002060"/>
                </a:solidFill>
                <a:effectLst>
                  <a:outerShdw blurRad="38100" dist="38100" dir="2700000" algn="tl">
                    <a:srgbClr val="000000">
                      <a:alpha val="43137"/>
                    </a:srgbClr>
                  </a:outerShdw>
                </a:effectLst>
                <a:latin typeface="Sanchez Regular" panose="02000000000000000000" pitchFamily="50" charset="0"/>
              </a:rPr>
              <a:t> para tomar decisiones con efectos jurídicos.</a:t>
            </a:r>
            <a:endParaRPr lang="es-CO" sz="8100" dirty="0">
              <a:solidFill>
                <a:srgbClr val="002060"/>
              </a:solidFill>
              <a:effectLst>
                <a:outerShdw blurRad="38100" dist="38100" dir="2700000" algn="tl">
                  <a:srgbClr val="000000">
                    <a:alpha val="43137"/>
                  </a:srgbClr>
                </a:outerShdw>
              </a:effectLst>
              <a:latin typeface="Sanchez Regular" panose="02000000000000000000" pitchFamily="50" charset="0"/>
            </a:endParaRPr>
          </a:p>
        </p:txBody>
      </p:sp>
    </p:spTree>
    <p:extLst>
      <p:ext uri="{BB962C8B-B14F-4D97-AF65-F5344CB8AC3E}">
        <p14:creationId xmlns:p14="http://schemas.microsoft.com/office/powerpoint/2010/main" val="3918162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5"/>
          <p:cNvSpPr txBox="1"/>
          <p:nvPr/>
        </p:nvSpPr>
        <p:spPr>
          <a:xfrm>
            <a:off x="831954" y="1243626"/>
            <a:ext cx="16391745" cy="1199451"/>
          </a:xfrm>
          <a:prstGeom prst="rect">
            <a:avLst/>
          </a:prstGeom>
          <a:noFill/>
          <a:ln>
            <a:noFill/>
          </a:ln>
        </p:spPr>
        <p:txBody>
          <a:bodyPr spcFirstLastPara="1" wrap="square" lIns="137138" tIns="68550" rIns="137138" bIns="68550" anchor="t" anchorCtr="0">
            <a:noAutofit/>
          </a:bodyPr>
          <a:lstStyle/>
          <a:p>
            <a:pPr algn="ctr" defTabSz="1371600">
              <a:buClr>
                <a:srgbClr val="000000"/>
              </a:buClr>
            </a:pPr>
            <a:r>
              <a:rPr lang="es-ES" sz="8100" b="1" kern="0" dirty="0">
                <a:solidFill>
                  <a:schemeClr val="accent6">
                    <a:lumMod val="75000"/>
                  </a:schemeClr>
                </a:solidFill>
                <a:highlight>
                  <a:srgbClr val="FFFFFF"/>
                </a:highlight>
                <a:latin typeface="Sanchez Regular" panose="02000000000000000000" pitchFamily="50" charset="0"/>
                <a:ea typeface="Gill Sans"/>
                <a:cs typeface="Gill Sans"/>
                <a:sym typeface="Gill Sans"/>
              </a:rPr>
              <a:t>¿COMO SE DETERMINAN LOS APOYOS?</a:t>
            </a:r>
            <a:endParaRPr lang="es-CO" sz="6000" kern="0" dirty="0">
              <a:solidFill>
                <a:schemeClr val="accent6">
                  <a:lumMod val="75000"/>
                </a:schemeClr>
              </a:solidFill>
              <a:latin typeface="Gill Sans" panose="020B0604020202020204" charset="0"/>
              <a:cs typeface="Arial"/>
              <a:sym typeface="Arial"/>
            </a:endParaRPr>
          </a:p>
          <a:p>
            <a:pPr algn="just" defTabSz="1371600">
              <a:buClr>
                <a:prstClr val="black"/>
              </a:buClr>
              <a:buSzPts val="4800"/>
            </a:pPr>
            <a:endParaRPr lang="es-CO" sz="4800" kern="0" dirty="0">
              <a:solidFill>
                <a:srgbClr val="000000"/>
              </a:solidFill>
              <a:latin typeface="Gill Sans" panose="020B0604020202020204" charset="0"/>
              <a:cs typeface="Arial"/>
              <a:sym typeface="Arial"/>
            </a:endParaRPr>
          </a:p>
          <a:p>
            <a:pPr marL="685800" indent="-685800" algn="just" defTabSz="1371600">
              <a:buClr>
                <a:prstClr val="black"/>
              </a:buClr>
              <a:buSzPts val="4800"/>
              <a:buFont typeface="Wingdings" panose="05000000000000000000" pitchFamily="2" charset="2"/>
              <a:buChar char="ü"/>
            </a:pPr>
            <a:r>
              <a:rPr lang="es-CO" sz="5100" kern="0" dirty="0">
                <a:solidFill>
                  <a:srgbClr val="000000"/>
                </a:solidFill>
                <a:latin typeface="Gill Sans" panose="020B0604020202020204" charset="0"/>
                <a:cs typeface="Arial"/>
                <a:sym typeface="Arial"/>
              </a:rPr>
              <a:t>Mediante la </a:t>
            </a:r>
            <a:r>
              <a:rPr lang="es-CO" sz="5100" b="1" kern="0" dirty="0">
                <a:solidFill>
                  <a:schemeClr val="accent6">
                    <a:lumMod val="75000"/>
                  </a:schemeClr>
                </a:solidFill>
                <a:effectLst>
                  <a:outerShdw blurRad="38100" dist="38100" dir="2700000" algn="tl">
                    <a:srgbClr val="000000">
                      <a:alpha val="43137"/>
                    </a:srgbClr>
                  </a:outerShdw>
                </a:effectLst>
                <a:latin typeface="Gill Sans" panose="020B0604020202020204" charset="0"/>
                <a:cs typeface="Arial"/>
                <a:sym typeface="Arial"/>
              </a:rPr>
              <a:t>declaración de voluntad </a:t>
            </a:r>
            <a:r>
              <a:rPr lang="es-CO" sz="5100" kern="0" dirty="0">
                <a:solidFill>
                  <a:srgbClr val="000000"/>
                </a:solidFill>
                <a:latin typeface="Gill Sans" panose="020B0604020202020204" charset="0"/>
                <a:cs typeface="Arial"/>
                <a:sym typeface="Arial"/>
              </a:rPr>
              <a:t>de la persona sobre su necesidad de apoyo</a:t>
            </a:r>
          </a:p>
          <a:p>
            <a:pPr algn="just" defTabSz="1371600">
              <a:buClr>
                <a:prstClr val="black"/>
              </a:buClr>
              <a:buSzPts val="4800"/>
            </a:pPr>
            <a:endParaRPr lang="es-CO" sz="5100" kern="0" dirty="0">
              <a:solidFill>
                <a:srgbClr val="000000"/>
              </a:solidFill>
              <a:latin typeface="Gill Sans" panose="020B0604020202020204" charset="0"/>
              <a:cs typeface="Arial"/>
              <a:sym typeface="Arial"/>
            </a:endParaRPr>
          </a:p>
          <a:p>
            <a:pPr algn="just" defTabSz="1371600">
              <a:buClr>
                <a:prstClr val="black"/>
              </a:buClr>
              <a:buSzPts val="4800"/>
            </a:pPr>
            <a:endParaRPr lang="es-CO" sz="5100" kern="0" dirty="0">
              <a:solidFill>
                <a:srgbClr val="000000"/>
              </a:solidFill>
              <a:latin typeface="Gill Sans" panose="020B0604020202020204" charset="0"/>
              <a:cs typeface="Arial"/>
              <a:sym typeface="Arial"/>
            </a:endParaRPr>
          </a:p>
          <a:p>
            <a:pPr marL="685800" indent="-685800" algn="just" defTabSz="1371600">
              <a:buClr>
                <a:prstClr val="black"/>
              </a:buClr>
              <a:buSzPts val="4800"/>
              <a:buFont typeface="Wingdings" panose="05000000000000000000" pitchFamily="2" charset="2"/>
              <a:buChar char="ü"/>
            </a:pPr>
            <a:r>
              <a:rPr lang="es-CO" sz="5100" kern="0" dirty="0">
                <a:solidFill>
                  <a:srgbClr val="000000"/>
                </a:solidFill>
                <a:latin typeface="Gill Sans" panose="020B0604020202020204" charset="0"/>
                <a:cs typeface="Arial"/>
                <a:sym typeface="Arial"/>
              </a:rPr>
              <a:t>A través de la realización de una </a:t>
            </a:r>
            <a:r>
              <a:rPr lang="es-CO" sz="5100" b="1" kern="0" dirty="0">
                <a:solidFill>
                  <a:schemeClr val="accent6">
                    <a:lumMod val="75000"/>
                  </a:schemeClr>
                </a:solidFill>
                <a:effectLst>
                  <a:outerShdw blurRad="38100" dist="38100" dir="2700000" algn="tl">
                    <a:srgbClr val="000000">
                      <a:alpha val="43137"/>
                    </a:srgbClr>
                  </a:outerShdw>
                </a:effectLst>
                <a:latin typeface="Gill Sans" panose="020B0604020202020204" charset="0"/>
                <a:cs typeface="Arial"/>
                <a:sym typeface="Arial"/>
              </a:rPr>
              <a:t>valoración de apoyos.</a:t>
            </a:r>
          </a:p>
          <a:p>
            <a:pPr algn="ctr" defTabSz="1371600">
              <a:buClr>
                <a:prstClr val="black"/>
              </a:buClr>
              <a:buSzPts val="4800"/>
            </a:pPr>
            <a:endParaRPr sz="4800" kern="0" dirty="0">
              <a:solidFill>
                <a:srgbClr val="4BACC6"/>
              </a:solidFill>
              <a:latin typeface="Gill Sans"/>
              <a:ea typeface="Gill Sans"/>
              <a:cs typeface="Gill Sans"/>
              <a:sym typeface="Gill Sans"/>
            </a:endParaRPr>
          </a:p>
        </p:txBody>
      </p:sp>
    </p:spTree>
    <p:extLst>
      <p:ext uri="{BB962C8B-B14F-4D97-AF65-F5344CB8AC3E}">
        <p14:creationId xmlns:p14="http://schemas.microsoft.com/office/powerpoint/2010/main" val="2874062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470" t="4902" r="40584" b="3699"/>
          <a:stretch>
            <a:fillRect/>
          </a:stretch>
        </p:blipFill>
        <p:spPr>
          <a:xfrm>
            <a:off x="11206531" y="0"/>
            <a:ext cx="7081472" cy="10287000"/>
          </a:xfrm>
          <a:prstGeom prst="rect">
            <a:avLst/>
          </a:prstGeom>
        </p:spPr>
      </p:pic>
      <p:sp>
        <p:nvSpPr>
          <p:cNvPr id="3" name="TextBox 3"/>
          <p:cNvSpPr txBox="1"/>
          <p:nvPr/>
        </p:nvSpPr>
        <p:spPr>
          <a:xfrm>
            <a:off x="735431" y="288047"/>
            <a:ext cx="10967508" cy="1846659"/>
          </a:xfrm>
          <a:prstGeom prst="rect">
            <a:avLst/>
          </a:prstGeom>
        </p:spPr>
        <p:txBody>
          <a:bodyPr lIns="0" tIns="0" rIns="0" bIns="0" rtlCol="0" anchor="t">
            <a:spAutoFit/>
          </a:bodyPr>
          <a:lstStyle/>
          <a:p>
            <a:pPr defTabSz="914445">
              <a:defRPr/>
            </a:pPr>
            <a:r>
              <a:rPr lang="en-US" sz="6000" dirty="0">
                <a:solidFill>
                  <a:srgbClr val="FA7F08"/>
                </a:solidFill>
                <a:latin typeface="Sanchez" panose="020B0604020202020204" charset="0"/>
                <a:cs typeface="Sanchez" panose="020B0604020202020204" charset="0"/>
                <a:sym typeface="Arial"/>
              </a:rPr>
              <a:t>¿QUIÉN PUEDE SER APOYO?</a:t>
            </a:r>
          </a:p>
        </p:txBody>
      </p:sp>
      <p:sp>
        <p:nvSpPr>
          <p:cNvPr id="4" name="TextBox 4"/>
          <p:cNvSpPr txBox="1"/>
          <p:nvPr/>
        </p:nvSpPr>
        <p:spPr>
          <a:xfrm>
            <a:off x="735431" y="2705100"/>
            <a:ext cx="10177829" cy="1994777"/>
          </a:xfrm>
          <a:prstGeom prst="rect">
            <a:avLst/>
          </a:prstGeom>
        </p:spPr>
        <p:txBody>
          <a:bodyPr lIns="0" tIns="0" rIns="0" bIns="0" rtlCol="0" anchor="t">
            <a:spAutoFit/>
          </a:bodyPr>
          <a:lstStyle/>
          <a:p>
            <a:pPr marL="771525" indent="-771525" defTabSz="914445">
              <a:buFont typeface="+mj-lt"/>
              <a:buAutoNum type="arabicPeriod"/>
              <a:defRPr/>
            </a:pPr>
            <a:r>
              <a:rPr lang="en-US" sz="4200" b="1" dirty="0">
                <a:latin typeface="Glacial Indifference Bold"/>
                <a:cs typeface="Arial"/>
                <a:sym typeface="Arial"/>
              </a:rPr>
              <a:t>Una persona NATURAL mayor de </a:t>
            </a:r>
            <a:r>
              <a:rPr lang="en-US" sz="4200" b="1" dirty="0" err="1">
                <a:latin typeface="Glacial Indifference Bold"/>
                <a:cs typeface="Arial"/>
                <a:sym typeface="Arial"/>
              </a:rPr>
              <a:t>edad</a:t>
            </a:r>
            <a:endParaRPr lang="en-US" sz="4200" b="1" dirty="0">
              <a:latin typeface="Glacial Indifference Bold"/>
              <a:cs typeface="Arial"/>
              <a:sym typeface="Arial"/>
            </a:endParaRPr>
          </a:p>
          <a:p>
            <a:pPr marL="771525" indent="-771525" defTabSz="914445">
              <a:lnSpc>
                <a:spcPts val="5880"/>
              </a:lnSpc>
              <a:buFont typeface="+mj-lt"/>
              <a:buAutoNum type="arabicPeriod"/>
              <a:defRPr/>
            </a:pPr>
            <a:r>
              <a:rPr lang="en-US" sz="4200" b="1" dirty="0">
                <a:latin typeface="Glacial Indifference Bold"/>
                <a:cs typeface="Arial"/>
                <a:sym typeface="Arial"/>
              </a:rPr>
              <a:t>Una una persona JURÍDICA </a:t>
            </a:r>
          </a:p>
        </p:txBody>
      </p:sp>
      <p:sp>
        <p:nvSpPr>
          <p:cNvPr id="5" name="TextBox 5"/>
          <p:cNvSpPr txBox="1"/>
          <p:nvPr/>
        </p:nvSpPr>
        <p:spPr>
          <a:xfrm>
            <a:off x="735431" y="5237090"/>
            <a:ext cx="10028432" cy="4708981"/>
          </a:xfrm>
          <a:prstGeom prst="rect">
            <a:avLst/>
          </a:prstGeom>
        </p:spPr>
        <p:txBody>
          <a:bodyPr lIns="0" tIns="0" rIns="0" bIns="0" rtlCol="0" anchor="t">
            <a:spAutoFit/>
          </a:bodyPr>
          <a:lstStyle/>
          <a:p>
            <a:pPr marL="690915" lvl="1" indent="-345458" algn="just" defTabSz="914445">
              <a:buFont typeface="Arial"/>
              <a:buChar char="•"/>
              <a:defRPr/>
            </a:pPr>
            <a:r>
              <a:rPr lang="en-US" sz="4200" dirty="0" err="1">
                <a:solidFill>
                  <a:srgbClr val="251619"/>
                </a:solidFill>
                <a:latin typeface="Arial Nova" panose="020B0504020202020204" pitchFamily="34" charset="0"/>
                <a:cs typeface="Arial"/>
                <a:sym typeface="Arial"/>
              </a:rPr>
              <a:t>Existencia</a:t>
            </a:r>
            <a:r>
              <a:rPr lang="en-US" sz="4200" dirty="0">
                <a:solidFill>
                  <a:srgbClr val="251619"/>
                </a:solidFill>
                <a:latin typeface="Arial Nova" panose="020B0504020202020204" pitchFamily="34" charset="0"/>
                <a:cs typeface="Arial"/>
                <a:sym typeface="Arial"/>
              </a:rPr>
              <a:t> de un </a:t>
            </a:r>
            <a:r>
              <a:rPr lang="en-US" sz="4200" dirty="0" err="1">
                <a:solidFill>
                  <a:srgbClr val="251619"/>
                </a:solidFill>
                <a:latin typeface="Arial Nova" panose="020B0504020202020204" pitchFamily="34" charset="0"/>
                <a:cs typeface="Arial"/>
                <a:sym typeface="Arial"/>
              </a:rPr>
              <a:t>litigio</a:t>
            </a:r>
            <a:r>
              <a:rPr lang="en-US" sz="4200" dirty="0">
                <a:solidFill>
                  <a:srgbClr val="251619"/>
                </a:solidFill>
                <a:latin typeface="Arial Nova" panose="020B0504020202020204" pitchFamily="34" charset="0"/>
                <a:cs typeface="Arial"/>
                <a:sym typeface="Arial"/>
              </a:rPr>
              <a:t> </a:t>
            </a:r>
            <a:r>
              <a:rPr lang="en-US" sz="4200" dirty="0" err="1">
                <a:solidFill>
                  <a:srgbClr val="251619"/>
                </a:solidFill>
                <a:latin typeface="Arial Nova" panose="020B0504020202020204" pitchFamily="34" charset="0"/>
                <a:cs typeface="Arial"/>
                <a:sym typeface="Arial"/>
              </a:rPr>
              <a:t>pendiente</a:t>
            </a:r>
            <a:r>
              <a:rPr lang="en-US" sz="4200" dirty="0">
                <a:solidFill>
                  <a:srgbClr val="251619"/>
                </a:solidFill>
                <a:latin typeface="Arial Nova" panose="020B0504020202020204" pitchFamily="34" charset="0"/>
                <a:cs typeface="Arial"/>
                <a:sym typeface="Arial"/>
              </a:rPr>
              <a:t> entre la persona titular y la persona </a:t>
            </a:r>
            <a:r>
              <a:rPr lang="en-US" sz="4200" dirty="0" err="1">
                <a:solidFill>
                  <a:srgbClr val="251619"/>
                </a:solidFill>
                <a:latin typeface="Arial Nova" panose="020B0504020202020204" pitchFamily="34" charset="0"/>
                <a:cs typeface="Arial"/>
                <a:sym typeface="Arial"/>
              </a:rPr>
              <a:t>designada</a:t>
            </a:r>
            <a:r>
              <a:rPr lang="en-US" sz="4200" dirty="0">
                <a:solidFill>
                  <a:srgbClr val="251619"/>
                </a:solidFill>
                <a:latin typeface="Arial Nova" panose="020B0504020202020204" pitchFamily="34" charset="0"/>
                <a:cs typeface="Arial"/>
                <a:sym typeface="Arial"/>
              </a:rPr>
              <a:t> </a:t>
            </a:r>
            <a:r>
              <a:rPr lang="en-US" sz="4200" dirty="0" err="1">
                <a:solidFill>
                  <a:srgbClr val="251619"/>
                </a:solidFill>
                <a:latin typeface="Arial Nova" panose="020B0504020202020204" pitchFamily="34" charset="0"/>
                <a:cs typeface="Arial"/>
                <a:sym typeface="Arial"/>
              </a:rPr>
              <a:t>como</a:t>
            </a:r>
            <a:r>
              <a:rPr lang="en-US" sz="4200" dirty="0">
                <a:solidFill>
                  <a:srgbClr val="251619"/>
                </a:solidFill>
                <a:latin typeface="Arial Nova" panose="020B0504020202020204" pitchFamily="34" charset="0"/>
                <a:cs typeface="Arial"/>
                <a:sym typeface="Arial"/>
              </a:rPr>
              <a:t> </a:t>
            </a:r>
            <a:r>
              <a:rPr lang="en-US" sz="4200" dirty="0" err="1">
                <a:solidFill>
                  <a:srgbClr val="251619"/>
                </a:solidFill>
                <a:latin typeface="Arial Nova" panose="020B0504020202020204" pitchFamily="34" charset="0"/>
                <a:cs typeface="Arial"/>
                <a:sym typeface="Arial"/>
              </a:rPr>
              <a:t>apoyo</a:t>
            </a:r>
            <a:endParaRPr lang="en-US" sz="4200" dirty="0">
              <a:solidFill>
                <a:srgbClr val="251619"/>
              </a:solidFill>
              <a:latin typeface="Arial Nova" panose="020B0504020202020204" pitchFamily="34" charset="0"/>
              <a:cs typeface="Arial"/>
              <a:sym typeface="Arial"/>
            </a:endParaRPr>
          </a:p>
          <a:p>
            <a:pPr marL="690915" lvl="1" indent="-345458" algn="just" defTabSz="914445">
              <a:buFont typeface="Arial"/>
              <a:buChar char="•"/>
              <a:defRPr/>
            </a:pPr>
            <a:endParaRPr lang="en-US" sz="4200" dirty="0">
              <a:solidFill>
                <a:srgbClr val="251619"/>
              </a:solidFill>
              <a:latin typeface="Arial Nova" panose="020B0504020202020204" pitchFamily="34" charset="0"/>
              <a:cs typeface="Arial"/>
              <a:sym typeface="Arial"/>
            </a:endParaRPr>
          </a:p>
          <a:p>
            <a:pPr marL="690915" lvl="1" indent="-345458" algn="just" defTabSz="914445">
              <a:buFont typeface="Arial"/>
              <a:buChar char="•"/>
              <a:defRPr/>
            </a:pPr>
            <a:r>
              <a:rPr lang="en-US" sz="4200" dirty="0" err="1">
                <a:solidFill>
                  <a:srgbClr val="251619"/>
                </a:solidFill>
                <a:latin typeface="Arial Nova" panose="020B0504020202020204" pitchFamily="34" charset="0"/>
                <a:cs typeface="Arial"/>
                <a:sym typeface="Arial"/>
              </a:rPr>
              <a:t>Existencia</a:t>
            </a:r>
            <a:r>
              <a:rPr lang="en-US" sz="4200" dirty="0">
                <a:solidFill>
                  <a:srgbClr val="251619"/>
                </a:solidFill>
                <a:latin typeface="Arial Nova" panose="020B0504020202020204" pitchFamily="34" charset="0"/>
                <a:cs typeface="Arial"/>
                <a:sym typeface="Arial"/>
              </a:rPr>
              <a:t> de </a:t>
            </a:r>
            <a:r>
              <a:rPr lang="en-US" sz="4200" dirty="0" err="1">
                <a:solidFill>
                  <a:srgbClr val="251619"/>
                </a:solidFill>
                <a:latin typeface="Arial Nova" panose="020B0504020202020204" pitchFamily="34" charset="0"/>
                <a:cs typeface="Arial"/>
                <a:sym typeface="Arial"/>
              </a:rPr>
              <a:t>conflictos</a:t>
            </a:r>
            <a:r>
              <a:rPr lang="en-US" sz="4200" dirty="0">
                <a:solidFill>
                  <a:srgbClr val="251619"/>
                </a:solidFill>
                <a:latin typeface="Arial Nova" panose="020B0504020202020204" pitchFamily="34" charset="0"/>
                <a:cs typeface="Arial"/>
                <a:sym typeface="Arial"/>
              </a:rPr>
              <a:t> de </a:t>
            </a:r>
            <a:r>
              <a:rPr lang="en-US" sz="4200" dirty="0" err="1">
                <a:solidFill>
                  <a:srgbClr val="251619"/>
                </a:solidFill>
                <a:latin typeface="Arial Nova" panose="020B0504020202020204" pitchFamily="34" charset="0"/>
                <a:cs typeface="Arial"/>
                <a:sym typeface="Arial"/>
              </a:rPr>
              <a:t>interés</a:t>
            </a:r>
            <a:r>
              <a:rPr lang="en-US" sz="4200" dirty="0">
                <a:solidFill>
                  <a:srgbClr val="251619"/>
                </a:solidFill>
                <a:latin typeface="Arial Nova" panose="020B0504020202020204" pitchFamily="34" charset="0"/>
                <a:cs typeface="Arial"/>
                <a:sym typeface="Arial"/>
              </a:rPr>
              <a:t> entre las  dos.</a:t>
            </a:r>
            <a:r>
              <a:rPr lang="en-US" sz="2700" cap="small" dirty="0">
                <a:solidFill>
                  <a:srgbClr val="251619"/>
                </a:solidFill>
                <a:latin typeface="Arial Nova" panose="020B0504020202020204" pitchFamily="34" charset="0"/>
                <a:cs typeface="Arial"/>
                <a:sym typeface="Arial"/>
              </a:rPr>
              <a:t> (</a:t>
            </a:r>
            <a:r>
              <a:rPr lang="en-US" sz="2700" cap="small" dirty="0" err="1">
                <a:solidFill>
                  <a:srgbClr val="251619"/>
                </a:solidFill>
                <a:latin typeface="Arial Nova" panose="020B0504020202020204" pitchFamily="34" charset="0"/>
                <a:cs typeface="Arial"/>
                <a:sym typeface="Arial"/>
              </a:rPr>
              <a:t>Ej</a:t>
            </a:r>
            <a:r>
              <a:rPr lang="en-US" sz="2700" cap="small" dirty="0">
                <a:solidFill>
                  <a:srgbClr val="251619"/>
                </a:solidFill>
                <a:latin typeface="Arial Nova" panose="020B0504020202020204" pitchFamily="34" charset="0"/>
                <a:cs typeface="Arial"/>
                <a:sym typeface="Arial"/>
              </a:rPr>
              <a:t>: </a:t>
            </a:r>
            <a:r>
              <a:rPr lang="en-US" sz="2700" cap="small" dirty="0" err="1">
                <a:solidFill>
                  <a:srgbClr val="251619"/>
                </a:solidFill>
                <a:latin typeface="Arial Nova" panose="020B0504020202020204" pitchFamily="34" charset="0"/>
                <a:cs typeface="Arial"/>
                <a:sym typeface="Arial"/>
              </a:rPr>
              <a:t>cuando</a:t>
            </a:r>
            <a:r>
              <a:rPr lang="en-US" sz="2700" cap="small" dirty="0">
                <a:solidFill>
                  <a:srgbClr val="251619"/>
                </a:solidFill>
                <a:latin typeface="Arial Nova" panose="020B0504020202020204" pitchFamily="34" charset="0"/>
                <a:cs typeface="Arial"/>
                <a:sym typeface="Arial"/>
              </a:rPr>
              <a:t> una persona </a:t>
            </a:r>
            <a:r>
              <a:rPr lang="en-US" sz="2700" cap="small" dirty="0" err="1">
                <a:solidFill>
                  <a:srgbClr val="251619"/>
                </a:solidFill>
                <a:latin typeface="Arial Nova" panose="020B0504020202020204" pitchFamily="34" charset="0"/>
                <a:cs typeface="Arial"/>
                <a:sym typeface="Arial"/>
              </a:rPr>
              <a:t>en</a:t>
            </a:r>
            <a:r>
              <a:rPr lang="en-US" sz="2700" cap="small" dirty="0">
                <a:solidFill>
                  <a:srgbClr val="251619"/>
                </a:solidFill>
                <a:latin typeface="Arial Nova" panose="020B0504020202020204" pitchFamily="34" charset="0"/>
                <a:cs typeface="Arial"/>
                <a:sym typeface="Arial"/>
              </a:rPr>
              <a:t> </a:t>
            </a:r>
            <a:r>
              <a:rPr lang="en-US" sz="2700" cap="small" dirty="0" err="1">
                <a:solidFill>
                  <a:srgbClr val="251619"/>
                </a:solidFill>
                <a:latin typeface="Arial Nova" panose="020B0504020202020204" pitchFamily="34" charset="0"/>
                <a:cs typeface="Arial"/>
                <a:sym typeface="Arial"/>
              </a:rPr>
              <a:t>vez</a:t>
            </a:r>
            <a:r>
              <a:rPr lang="en-US" sz="2700" cap="small" dirty="0">
                <a:solidFill>
                  <a:srgbClr val="251619"/>
                </a:solidFill>
                <a:latin typeface="Arial Nova" panose="020B0504020202020204" pitchFamily="34" charset="0"/>
                <a:cs typeface="Arial"/>
                <a:sym typeface="Arial"/>
              </a:rPr>
              <a:t> de </a:t>
            </a:r>
            <a:r>
              <a:rPr lang="en-US" sz="2700" cap="small" dirty="0" err="1">
                <a:solidFill>
                  <a:srgbClr val="251619"/>
                </a:solidFill>
                <a:latin typeface="Arial Nova" panose="020B0504020202020204" pitchFamily="34" charset="0"/>
                <a:cs typeface="Arial"/>
                <a:sym typeface="Arial"/>
              </a:rPr>
              <a:t>cumplir</a:t>
            </a:r>
            <a:r>
              <a:rPr lang="en-US" sz="2700" cap="small" dirty="0">
                <a:solidFill>
                  <a:srgbClr val="251619"/>
                </a:solidFill>
                <a:latin typeface="Arial Nova" panose="020B0504020202020204" pitchFamily="34" charset="0"/>
                <a:cs typeface="Arial"/>
                <a:sym typeface="Arial"/>
              </a:rPr>
              <a:t> con lo </a:t>
            </a:r>
            <a:r>
              <a:rPr lang="en-US" sz="2700" cap="small" dirty="0" err="1">
                <a:solidFill>
                  <a:srgbClr val="251619"/>
                </a:solidFill>
                <a:latin typeface="Arial Nova" panose="020B0504020202020204" pitchFamily="34" charset="0"/>
                <a:cs typeface="Arial"/>
                <a:sym typeface="Arial"/>
              </a:rPr>
              <a:t>debido</a:t>
            </a:r>
            <a:r>
              <a:rPr lang="en-US" sz="2700" cap="small" dirty="0">
                <a:solidFill>
                  <a:srgbClr val="251619"/>
                </a:solidFill>
                <a:latin typeface="Arial Nova" panose="020B0504020202020204" pitchFamily="34" charset="0"/>
                <a:cs typeface="Arial"/>
                <a:sym typeface="Arial"/>
              </a:rPr>
              <a:t>, </a:t>
            </a:r>
            <a:r>
              <a:rPr lang="en-US" sz="2700" cap="small" dirty="0" err="1">
                <a:solidFill>
                  <a:srgbClr val="251619"/>
                </a:solidFill>
                <a:latin typeface="Arial Nova" panose="020B0504020202020204" pitchFamily="34" charset="0"/>
                <a:cs typeface="Arial"/>
                <a:sym typeface="Arial"/>
              </a:rPr>
              <a:t>podría</a:t>
            </a:r>
            <a:r>
              <a:rPr lang="en-US" sz="2700" cap="small" dirty="0">
                <a:solidFill>
                  <a:srgbClr val="251619"/>
                </a:solidFill>
                <a:latin typeface="Arial Nova" panose="020B0504020202020204" pitchFamily="34" charset="0"/>
                <a:cs typeface="Arial"/>
                <a:sym typeface="Arial"/>
              </a:rPr>
              <a:t> </a:t>
            </a:r>
            <a:r>
              <a:rPr lang="en-US" sz="2700" cap="small" dirty="0" err="1">
                <a:solidFill>
                  <a:srgbClr val="251619"/>
                </a:solidFill>
                <a:latin typeface="Arial Nova" panose="020B0504020202020204" pitchFamily="34" charset="0"/>
                <a:cs typeface="Arial"/>
                <a:sym typeface="Arial"/>
              </a:rPr>
              <a:t>guiar</a:t>
            </a:r>
            <a:r>
              <a:rPr lang="en-US" sz="2700" cap="small" dirty="0">
                <a:solidFill>
                  <a:srgbClr val="251619"/>
                </a:solidFill>
                <a:latin typeface="Arial Nova" panose="020B0504020202020204" pitchFamily="34" charset="0"/>
                <a:cs typeface="Arial"/>
                <a:sym typeface="Arial"/>
              </a:rPr>
              <a:t> sus </a:t>
            </a:r>
            <a:r>
              <a:rPr lang="en-US" sz="2700" cap="small" dirty="0" err="1">
                <a:solidFill>
                  <a:srgbClr val="251619"/>
                </a:solidFill>
                <a:latin typeface="Arial Nova" panose="020B0504020202020204" pitchFamily="34" charset="0"/>
                <a:cs typeface="Arial"/>
                <a:sym typeface="Arial"/>
              </a:rPr>
              <a:t>decisiones</a:t>
            </a:r>
            <a:r>
              <a:rPr lang="en-US" sz="2700" cap="small" dirty="0">
                <a:solidFill>
                  <a:srgbClr val="251619"/>
                </a:solidFill>
                <a:latin typeface="Arial Nova" panose="020B0504020202020204" pitchFamily="34" charset="0"/>
                <a:cs typeface="Arial"/>
                <a:sym typeface="Arial"/>
              </a:rPr>
              <a:t> o </a:t>
            </a:r>
            <a:r>
              <a:rPr lang="en-US" sz="2700" cap="small" dirty="0" err="1">
                <a:solidFill>
                  <a:srgbClr val="251619"/>
                </a:solidFill>
                <a:latin typeface="Arial Nova" panose="020B0504020202020204" pitchFamily="34" charset="0"/>
                <a:cs typeface="Arial"/>
                <a:sym typeface="Arial"/>
              </a:rPr>
              <a:t>su</a:t>
            </a:r>
            <a:r>
              <a:rPr lang="en-US" sz="2700" cap="small" dirty="0">
                <a:solidFill>
                  <a:srgbClr val="251619"/>
                </a:solidFill>
                <a:latin typeface="Arial Nova" panose="020B0504020202020204" pitchFamily="34" charset="0"/>
                <a:cs typeface="Arial"/>
                <a:sym typeface="Arial"/>
              </a:rPr>
              <a:t> </a:t>
            </a:r>
            <a:r>
              <a:rPr lang="en-US" sz="2700" cap="small" dirty="0" err="1">
                <a:solidFill>
                  <a:srgbClr val="251619"/>
                </a:solidFill>
                <a:latin typeface="Arial Nova" panose="020B0504020202020204" pitchFamily="34" charset="0"/>
                <a:cs typeface="Arial"/>
                <a:sym typeface="Arial"/>
              </a:rPr>
              <a:t>actuar</a:t>
            </a:r>
            <a:r>
              <a:rPr lang="en-US" sz="2700" cap="small" dirty="0">
                <a:solidFill>
                  <a:srgbClr val="251619"/>
                </a:solidFill>
                <a:latin typeface="Arial Nova" panose="020B0504020202020204" pitchFamily="34" charset="0"/>
                <a:cs typeface="Arial"/>
                <a:sym typeface="Arial"/>
              </a:rPr>
              <a:t> </a:t>
            </a:r>
            <a:r>
              <a:rPr lang="en-US" sz="2700" cap="small" dirty="0" err="1">
                <a:solidFill>
                  <a:srgbClr val="251619"/>
                </a:solidFill>
                <a:latin typeface="Arial Nova" panose="020B0504020202020204" pitchFamily="34" charset="0"/>
                <a:cs typeface="Arial"/>
                <a:sym typeface="Arial"/>
              </a:rPr>
              <a:t>en</a:t>
            </a:r>
            <a:r>
              <a:rPr lang="en-US" sz="2700" cap="small" dirty="0">
                <a:solidFill>
                  <a:srgbClr val="251619"/>
                </a:solidFill>
                <a:latin typeface="Arial Nova" panose="020B0504020202020204" pitchFamily="34" charset="0"/>
                <a:cs typeface="Arial"/>
                <a:sym typeface="Arial"/>
              </a:rPr>
              <a:t> </a:t>
            </a:r>
            <a:r>
              <a:rPr lang="en-US" sz="2700" cap="small" dirty="0" err="1">
                <a:solidFill>
                  <a:srgbClr val="251619"/>
                </a:solidFill>
                <a:latin typeface="Arial Nova" panose="020B0504020202020204" pitchFamily="34" charset="0"/>
                <a:cs typeface="Arial"/>
                <a:sym typeface="Arial"/>
              </a:rPr>
              <a:t>beneficio</a:t>
            </a:r>
            <a:r>
              <a:rPr lang="en-US" sz="2700" cap="small" dirty="0">
                <a:solidFill>
                  <a:srgbClr val="251619"/>
                </a:solidFill>
                <a:latin typeface="Arial Nova" panose="020B0504020202020204" pitchFamily="34" charset="0"/>
                <a:cs typeface="Arial"/>
                <a:sym typeface="Arial"/>
              </a:rPr>
              <a:t> </a:t>
            </a:r>
            <a:r>
              <a:rPr lang="en-US" sz="2700" cap="small" dirty="0" err="1">
                <a:solidFill>
                  <a:srgbClr val="251619"/>
                </a:solidFill>
                <a:latin typeface="Arial Nova" panose="020B0504020202020204" pitchFamily="34" charset="0"/>
                <a:cs typeface="Arial"/>
                <a:sym typeface="Arial"/>
              </a:rPr>
              <a:t>propio</a:t>
            </a:r>
            <a:r>
              <a:rPr lang="en-US" sz="2700" cap="small" dirty="0">
                <a:solidFill>
                  <a:srgbClr val="251619"/>
                </a:solidFill>
                <a:latin typeface="Arial Nova" panose="020B0504020202020204" pitchFamily="34" charset="0"/>
                <a:cs typeface="Arial"/>
                <a:sym typeface="Arial"/>
              </a:rPr>
              <a:t> o de un </a:t>
            </a:r>
            <a:r>
              <a:rPr lang="en-US" sz="2700" cap="small" dirty="0" err="1">
                <a:solidFill>
                  <a:srgbClr val="251619"/>
                </a:solidFill>
                <a:latin typeface="Arial Nova" panose="020B0504020202020204" pitchFamily="34" charset="0"/>
                <a:cs typeface="Arial"/>
                <a:sym typeface="Arial"/>
              </a:rPr>
              <a:t>tercero</a:t>
            </a:r>
            <a:r>
              <a:rPr lang="en-US" sz="2700" cap="small" dirty="0">
                <a:solidFill>
                  <a:srgbClr val="251619"/>
                </a:solidFill>
                <a:latin typeface="Arial Nova" panose="020B0504020202020204" pitchFamily="34" charset="0"/>
                <a:cs typeface="Arial"/>
                <a:sym typeface="Arial"/>
              </a:rPr>
              <a:t>).</a:t>
            </a:r>
            <a:endParaRPr lang="en-US" sz="4200" dirty="0">
              <a:solidFill>
                <a:srgbClr val="251619"/>
              </a:solidFill>
              <a:latin typeface="Arial Nova" panose="020B0504020202020204" pitchFamily="34" charset="0"/>
              <a:cs typeface="Arial"/>
              <a:sym typeface="Arial"/>
            </a:endParaRPr>
          </a:p>
        </p:txBody>
      </p:sp>
      <p:sp>
        <p:nvSpPr>
          <p:cNvPr id="6" name="AutoShape 6"/>
          <p:cNvSpPr/>
          <p:nvPr/>
        </p:nvSpPr>
        <p:spPr>
          <a:xfrm>
            <a:off x="735431" y="4974692"/>
            <a:ext cx="1696242" cy="98043"/>
          </a:xfrm>
          <a:prstGeom prst="rect">
            <a:avLst/>
          </a:prstGeom>
          <a:solidFill>
            <a:srgbClr val="FA7F08"/>
          </a:solidFill>
          <a:ln>
            <a:solidFill>
              <a:srgbClr val="FA7F08"/>
            </a:solidFill>
          </a:ln>
        </p:spPr>
      </p:sp>
    </p:spTree>
    <p:extLst>
      <p:ext uri="{BB962C8B-B14F-4D97-AF65-F5344CB8AC3E}">
        <p14:creationId xmlns:p14="http://schemas.microsoft.com/office/powerpoint/2010/main" val="4203037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3305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6082381" cy="10287000"/>
            <a:chOff x="0" y="0"/>
            <a:chExt cx="2057497" cy="3479800"/>
          </a:xfrm>
        </p:grpSpPr>
        <p:sp>
          <p:nvSpPr>
            <p:cNvPr id="3" name="Freeform 3"/>
            <p:cNvSpPr/>
            <p:nvPr/>
          </p:nvSpPr>
          <p:spPr>
            <a:xfrm>
              <a:off x="0" y="0"/>
              <a:ext cx="2057497" cy="3479800"/>
            </a:xfrm>
            <a:custGeom>
              <a:avLst/>
              <a:gdLst/>
              <a:ahLst/>
              <a:cxnLst/>
              <a:rect l="l" t="t" r="r" b="b"/>
              <a:pathLst>
                <a:path w="2057497" h="3479800">
                  <a:moveTo>
                    <a:pt x="0" y="0"/>
                  </a:moveTo>
                  <a:lnTo>
                    <a:pt x="2057497" y="0"/>
                  </a:lnTo>
                  <a:lnTo>
                    <a:pt x="2057497" y="3479800"/>
                  </a:lnTo>
                  <a:lnTo>
                    <a:pt x="0" y="3479800"/>
                  </a:lnTo>
                  <a:close/>
                </a:path>
              </a:pathLst>
            </a:custGeom>
            <a:solidFill>
              <a:srgbClr val="34888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 name="Group 4"/>
          <p:cNvGrpSpPr/>
          <p:nvPr/>
        </p:nvGrpSpPr>
        <p:grpSpPr>
          <a:xfrm>
            <a:off x="6066046" y="0"/>
            <a:ext cx="6368089" cy="10287000"/>
            <a:chOff x="0" y="0"/>
            <a:chExt cx="2154144" cy="3479800"/>
          </a:xfrm>
        </p:grpSpPr>
        <p:sp>
          <p:nvSpPr>
            <p:cNvPr id="5" name="Freeform 5"/>
            <p:cNvSpPr/>
            <p:nvPr/>
          </p:nvSpPr>
          <p:spPr>
            <a:xfrm>
              <a:off x="0" y="0"/>
              <a:ext cx="2154144" cy="3479800"/>
            </a:xfrm>
            <a:custGeom>
              <a:avLst/>
              <a:gdLst/>
              <a:ahLst/>
              <a:cxnLst/>
              <a:rect l="l" t="t" r="r" b="b"/>
              <a:pathLst>
                <a:path w="2154144" h="3479800">
                  <a:moveTo>
                    <a:pt x="0" y="0"/>
                  </a:moveTo>
                  <a:lnTo>
                    <a:pt x="2154144" y="0"/>
                  </a:lnTo>
                  <a:lnTo>
                    <a:pt x="2154144" y="3479800"/>
                  </a:lnTo>
                  <a:lnTo>
                    <a:pt x="0" y="3479800"/>
                  </a:lnTo>
                  <a:close/>
                </a:path>
              </a:pathLst>
            </a:custGeom>
            <a:solidFill>
              <a:srgbClr val="FA7F0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 name="Group 6"/>
          <p:cNvGrpSpPr/>
          <p:nvPr/>
        </p:nvGrpSpPr>
        <p:grpSpPr>
          <a:xfrm>
            <a:off x="12253662" y="0"/>
            <a:ext cx="6034338" cy="10287000"/>
            <a:chOff x="0" y="0"/>
            <a:chExt cx="2041245" cy="3479800"/>
          </a:xfrm>
        </p:grpSpPr>
        <p:sp>
          <p:nvSpPr>
            <p:cNvPr id="7" name="Freeform 7"/>
            <p:cNvSpPr/>
            <p:nvPr/>
          </p:nvSpPr>
          <p:spPr>
            <a:xfrm>
              <a:off x="0" y="0"/>
              <a:ext cx="2041245" cy="3479800"/>
            </a:xfrm>
            <a:custGeom>
              <a:avLst/>
              <a:gdLst/>
              <a:ahLst/>
              <a:cxnLst/>
              <a:rect l="l" t="t" r="r" b="b"/>
              <a:pathLst>
                <a:path w="2041245" h="3479800">
                  <a:moveTo>
                    <a:pt x="0" y="0"/>
                  </a:moveTo>
                  <a:lnTo>
                    <a:pt x="2041245" y="0"/>
                  </a:lnTo>
                  <a:lnTo>
                    <a:pt x="2041245" y="3479800"/>
                  </a:lnTo>
                  <a:lnTo>
                    <a:pt x="0" y="3479800"/>
                  </a:lnTo>
                  <a:close/>
                </a:path>
              </a:pathLst>
            </a:custGeom>
            <a:solidFill>
              <a:srgbClr val="34888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 name="Group 8"/>
          <p:cNvGrpSpPr>
            <a:grpSpLocks noChangeAspect="1"/>
          </p:cNvGrpSpPr>
          <p:nvPr/>
        </p:nvGrpSpPr>
        <p:grpSpPr>
          <a:xfrm>
            <a:off x="897785" y="1028700"/>
            <a:ext cx="4270476" cy="4270458"/>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3906" r="-3609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0" y="6169301"/>
            <a:ext cx="6066046" cy="1811020"/>
          </a:xfrm>
          <a:prstGeom prst="rect">
            <a:avLst/>
          </a:prstGeom>
        </p:spPr>
        <p:txBody>
          <a:bodyPr lIns="0" tIns="0" rIns="0" bIns="0" rtlCol="0" anchor="t">
            <a:spAutoFit/>
          </a:bodyPr>
          <a:lstStyle/>
          <a:p>
            <a:pPr marL="0" marR="0" lvl="0" indent="0" algn="ctr" defTabSz="914400" rtl="0" eaLnBrk="1" fontAlgn="auto" latinLnBrk="0" hangingPunct="1">
              <a:lnSpc>
                <a:spcPts val="7280"/>
              </a:lnSpc>
              <a:spcBef>
                <a:spcPts val="0"/>
              </a:spcBef>
              <a:spcAft>
                <a:spcPts val="0"/>
              </a:spcAft>
              <a:buClrTx/>
              <a:buSzTx/>
              <a:buFontTx/>
              <a:buNone/>
              <a:tabLst/>
              <a:defRPr/>
            </a:pPr>
            <a:r>
              <a:rPr kumimoji="0" lang="en-US" sz="5200" b="0" i="0" u="none" strike="noStrike" kern="1200" cap="none" spc="0" normalizeH="0" baseline="0" noProof="0">
                <a:ln>
                  <a:noFill/>
                </a:ln>
                <a:solidFill>
                  <a:srgbClr val="FFFFFF"/>
                </a:solidFill>
                <a:effectLst/>
                <a:uLnTx/>
                <a:uFillTx/>
                <a:latin typeface="Glacial Indifference Bold"/>
                <a:ea typeface="+mn-ea"/>
                <a:cs typeface="+mn-cs"/>
              </a:rPr>
              <a:t>ACUERDOS DE APOYO</a:t>
            </a:r>
          </a:p>
        </p:txBody>
      </p:sp>
      <p:sp>
        <p:nvSpPr>
          <p:cNvPr id="11" name="TextBox 11"/>
          <p:cNvSpPr txBox="1"/>
          <p:nvPr/>
        </p:nvSpPr>
        <p:spPr>
          <a:xfrm>
            <a:off x="6110977" y="1638300"/>
            <a:ext cx="6066046" cy="739369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 typeface="Arial"/>
              <a:buNone/>
              <a:tabLst/>
              <a:defRPr/>
            </a:pPr>
            <a:r>
              <a:rPr kumimoji="0" lang="en-US" sz="2000" b="0" i="0" u="none" strike="noStrike" kern="1200" cap="none" spc="0" normalizeH="0" baseline="0" noProof="0" dirty="0">
                <a:ln>
                  <a:noFill/>
                </a:ln>
                <a:effectLst/>
                <a:uLnTx/>
                <a:uFillTx/>
                <a:latin typeface="Glacial Indifference Bold"/>
                <a:ea typeface="+mn-ea"/>
                <a:cs typeface="+mn-cs"/>
              </a:rPr>
              <a:t> </a:t>
            </a:r>
            <a:r>
              <a:rPr kumimoji="0" lang="es-CO" sz="2800" b="1" i="0" u="none" strike="noStrike" kern="0" cap="none" spc="0" normalizeH="0" baseline="0" noProof="0" dirty="0">
                <a:ln>
                  <a:noFill/>
                </a:ln>
                <a:effectLst>
                  <a:outerShdw blurRad="38100" dist="38100" dir="2700000" algn="tl">
                    <a:srgbClr val="000000">
                      <a:alpha val="43137"/>
                    </a:srgbClr>
                  </a:outerShdw>
                </a:effectLst>
                <a:uLnTx/>
                <a:uFillTx/>
                <a:latin typeface="Sanchez Regular" panose="02000000000000000000" pitchFamily="50" charset="0"/>
                <a:cs typeface="Arial"/>
                <a:sym typeface="Arial"/>
              </a:rPr>
              <a:t>REGLAMENTACIÓN </a:t>
            </a:r>
          </a:p>
          <a:p>
            <a:pPr marL="0" marR="0" lvl="0" indent="0" algn="ctr" defTabSz="609630" rtl="0" eaLnBrk="1" fontAlgn="auto" latinLnBrk="0" hangingPunct="1">
              <a:lnSpc>
                <a:spcPts val="2987"/>
              </a:lnSpc>
              <a:spcBef>
                <a:spcPts val="0"/>
              </a:spcBef>
              <a:spcAft>
                <a:spcPts val="0"/>
              </a:spcAft>
              <a:buClrTx/>
              <a:buSzTx/>
              <a:buFont typeface="Arial"/>
              <a:buNone/>
              <a:tabLst/>
              <a:defRPr/>
            </a:pPr>
            <a:r>
              <a:rPr kumimoji="0" lang="es-CO" sz="2800" b="1" i="0" u="none" strike="noStrike" kern="0" cap="none" spc="0" normalizeH="0" baseline="0" noProof="0" dirty="0">
                <a:ln>
                  <a:noFill/>
                </a:ln>
                <a:effectLst>
                  <a:outerShdw blurRad="38100" dist="38100" dir="2700000" algn="tl">
                    <a:srgbClr val="000000">
                      <a:alpha val="43137"/>
                    </a:srgbClr>
                  </a:outerShdw>
                </a:effectLst>
                <a:uLnTx/>
                <a:uFillTx/>
                <a:latin typeface="Sanchez Regular" panose="02000000000000000000" pitchFamily="50" charset="0"/>
                <a:cs typeface="Arial"/>
                <a:sym typeface="Arial"/>
              </a:rPr>
              <a:t>DE LA FORMALIZACIÓN DE ACUERDOS DE APOYO Y DIRECTIVAS ANTICIPADAS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5400" b="1" i="0" u="none" strike="noStrike" kern="0" cap="none" spc="0" normalizeH="0" baseline="0" noProof="0" dirty="0">
              <a:ln>
                <a:noFill/>
              </a:ln>
              <a:solidFill>
                <a:srgbClr val="000000"/>
              </a:solidFill>
              <a:effectLst/>
              <a:uLnTx/>
              <a:uFillTx/>
              <a:latin typeface="Sanchez Regular" panose="02000000000000000000"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3600" b="1" i="0" u="none" strike="noStrike" kern="0" cap="small" spc="0" normalizeH="0" baseline="0" noProof="0" dirty="0">
                <a:ln>
                  <a:noFill/>
                </a:ln>
                <a:solidFill>
                  <a:schemeClr val="bg1"/>
                </a:solidFill>
                <a:effectLst/>
                <a:uLnTx/>
                <a:uFillTx/>
                <a:latin typeface="Sanchez Regular" panose="02000000000000000000" pitchFamily="50" charset="0"/>
                <a:cs typeface="Arial"/>
                <a:sym typeface="Arial"/>
              </a:rPr>
              <a:t>Decreto número 1429</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3600" b="1" i="0" u="none" strike="noStrike" kern="0" cap="small" spc="0" normalizeH="0" baseline="0" noProof="0" dirty="0">
                <a:ln>
                  <a:noFill/>
                </a:ln>
                <a:solidFill>
                  <a:schemeClr val="bg1"/>
                </a:solidFill>
                <a:effectLst/>
                <a:uLnTx/>
                <a:uFillTx/>
                <a:latin typeface="Sanchez Regular" panose="02000000000000000000" pitchFamily="50" charset="0"/>
                <a:cs typeface="Arial"/>
                <a:sym typeface="Arial"/>
              </a:rPr>
              <a:t> de 5 de noviembre de 2020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6600" b="0" i="0" u="none" strike="noStrike" kern="0" cap="small" spc="0" normalizeH="0" baseline="0" noProof="0" dirty="0">
              <a:ln>
                <a:noFill/>
              </a:ln>
              <a:solidFill>
                <a:prstClr val="black"/>
              </a:solidFill>
              <a:effectLst/>
              <a:uLnTx/>
              <a:uFillTx/>
              <a:latin typeface="Sanchez Regular" panose="02000000000000000000"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400" b="0" i="0" u="none" strike="noStrike" kern="0" cap="small" spc="0" normalizeH="0" baseline="0" noProof="0" dirty="0">
                <a:ln>
                  <a:noFill/>
                </a:ln>
                <a:solidFill>
                  <a:prstClr val="black"/>
                </a:solidFill>
                <a:effectLst/>
                <a:uLnTx/>
                <a:uFillTx/>
                <a:latin typeface="Sanchez Regular" panose="02000000000000000000" pitchFamily="50" charset="0"/>
                <a:cs typeface="Arial"/>
                <a:sym typeface="Arial"/>
              </a:rPr>
              <a:t>(socializado previamente con el Consejo Nacional de Discapacidad, en sesión extraordinaria del 5 de junio de 2020)</a:t>
            </a:r>
          </a:p>
          <a:p>
            <a:pPr marL="0" marR="0" lvl="0" indent="0" algn="ctr" defTabSz="914400" rtl="0" eaLnBrk="1" fontAlgn="auto" latinLnBrk="0" hangingPunct="1">
              <a:lnSpc>
                <a:spcPts val="7280"/>
              </a:lnSpc>
              <a:spcBef>
                <a:spcPts val="0"/>
              </a:spcBef>
              <a:spcAft>
                <a:spcPts val="0"/>
              </a:spcAft>
              <a:buClrTx/>
              <a:buSzTx/>
              <a:buFontTx/>
              <a:buNone/>
              <a:tabLst/>
              <a:defRPr/>
            </a:pPr>
            <a:endParaRPr kumimoji="0" lang="en-US" sz="5200" b="0" i="0" u="none" strike="noStrike" kern="1200" cap="none" spc="0" normalizeH="0" baseline="0" noProof="0" dirty="0">
              <a:ln>
                <a:noFill/>
              </a:ln>
              <a:solidFill>
                <a:srgbClr val="FFFFFF"/>
              </a:solidFill>
              <a:effectLst/>
              <a:uLnTx/>
              <a:uFillTx/>
              <a:latin typeface="Glacial Indifference Bold"/>
              <a:ea typeface="+mn-ea"/>
              <a:cs typeface="+mn-cs"/>
            </a:endParaRPr>
          </a:p>
        </p:txBody>
      </p:sp>
      <p:sp>
        <p:nvSpPr>
          <p:cNvPr id="12" name="TextBox 12"/>
          <p:cNvSpPr txBox="1"/>
          <p:nvPr/>
        </p:nvSpPr>
        <p:spPr>
          <a:xfrm>
            <a:off x="12237808" y="6169301"/>
            <a:ext cx="6066046" cy="1811020"/>
          </a:xfrm>
          <a:prstGeom prst="rect">
            <a:avLst/>
          </a:prstGeom>
        </p:spPr>
        <p:txBody>
          <a:bodyPr lIns="0" tIns="0" rIns="0" bIns="0" rtlCol="0" anchor="t">
            <a:spAutoFit/>
          </a:bodyPr>
          <a:lstStyle/>
          <a:p>
            <a:pPr marL="0" marR="0" lvl="0" indent="0" algn="ctr" defTabSz="914400" rtl="0" eaLnBrk="1" fontAlgn="auto" latinLnBrk="0" hangingPunct="1">
              <a:lnSpc>
                <a:spcPts val="7280"/>
              </a:lnSpc>
              <a:spcBef>
                <a:spcPts val="0"/>
              </a:spcBef>
              <a:spcAft>
                <a:spcPts val="0"/>
              </a:spcAft>
              <a:buClrTx/>
              <a:buSzTx/>
              <a:buFontTx/>
              <a:buNone/>
              <a:tabLst/>
              <a:defRPr/>
            </a:pPr>
            <a:r>
              <a:rPr kumimoji="0" lang="en-US" sz="5200" b="0" i="0" u="none" strike="noStrike" kern="1200" cap="none" spc="0" normalizeH="0" baseline="0" noProof="0">
                <a:ln>
                  <a:noFill/>
                </a:ln>
                <a:solidFill>
                  <a:srgbClr val="FFFFFF"/>
                </a:solidFill>
                <a:effectLst/>
                <a:uLnTx/>
                <a:uFillTx/>
                <a:latin typeface="Glacial Indifference Bold"/>
                <a:ea typeface="+mn-ea"/>
                <a:cs typeface="+mn-cs"/>
              </a:rPr>
              <a:t>DIRECTIVAS ANTICIPADAS</a:t>
            </a:r>
          </a:p>
        </p:txBody>
      </p:sp>
      <p:grpSp>
        <p:nvGrpSpPr>
          <p:cNvPr id="15" name="Group 15"/>
          <p:cNvGrpSpPr>
            <a:grpSpLocks noChangeAspect="1"/>
          </p:cNvGrpSpPr>
          <p:nvPr/>
        </p:nvGrpSpPr>
        <p:grpSpPr>
          <a:xfrm>
            <a:off x="13135593" y="1028700"/>
            <a:ext cx="4270476" cy="4270458"/>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7662" r="-1214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526405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2440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4000"/>
          </a:blip>
          <a:srcRect l="14074" r="14074"/>
          <a:stretch>
            <a:fillRect/>
          </a:stretch>
        </p:blipFill>
        <p:spPr>
          <a:xfrm>
            <a:off x="7214923" y="0"/>
            <a:ext cx="11073077" cy="10287000"/>
          </a:xfrm>
          <a:prstGeom prst="rect">
            <a:avLst/>
          </a:prstGeom>
        </p:spPr>
      </p:pic>
      <p:sp>
        <p:nvSpPr>
          <p:cNvPr id="3" name="TextBox 3"/>
          <p:cNvSpPr txBox="1"/>
          <p:nvPr/>
        </p:nvSpPr>
        <p:spPr>
          <a:xfrm>
            <a:off x="1028700" y="3905250"/>
            <a:ext cx="15533246" cy="2552701"/>
          </a:xfrm>
          <a:prstGeom prst="rect">
            <a:avLst/>
          </a:prstGeom>
        </p:spPr>
        <p:txBody>
          <a:bodyPr lIns="0" tIns="0" rIns="0" bIns="0" rtlCol="0" anchor="t">
            <a:spAutoFit/>
          </a:bodyPr>
          <a:lstStyle/>
          <a:p>
            <a:pPr>
              <a:lnSpc>
                <a:spcPts val="9900"/>
              </a:lnSpc>
            </a:pPr>
            <a:r>
              <a:rPr lang="en-US" sz="9000">
                <a:solidFill>
                  <a:srgbClr val="FFFFFF"/>
                </a:solidFill>
                <a:latin typeface="Glacial Indifference Bold"/>
              </a:rPr>
              <a:t>ADJUDICACIÓN JUDICIAL </a:t>
            </a:r>
          </a:p>
          <a:p>
            <a:pPr>
              <a:lnSpc>
                <a:spcPts val="9900"/>
              </a:lnSpc>
            </a:pPr>
            <a:r>
              <a:rPr lang="en-US" sz="9000">
                <a:solidFill>
                  <a:srgbClr val="FFFFFF"/>
                </a:solidFill>
                <a:latin typeface="Glacial Indifference Bold"/>
              </a:rPr>
              <a:t>DE APOYOS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4" name="Google Shape;114;p2"/>
          <p:cNvSpPr txBox="1"/>
          <p:nvPr/>
        </p:nvSpPr>
        <p:spPr>
          <a:xfrm>
            <a:off x="798300" y="2907090"/>
            <a:ext cx="16681980" cy="6374070"/>
          </a:xfrm>
          <a:prstGeom prst="rect">
            <a:avLst/>
          </a:prstGeom>
          <a:noFill/>
          <a:ln>
            <a:noFill/>
          </a:ln>
        </p:spPr>
        <p:txBody>
          <a:bodyPr spcFirstLastPara="1" wrap="square" lIns="137138" tIns="68550" rIns="137138" bIns="68550" anchor="t" anchorCtr="0">
            <a:noAutofit/>
          </a:bodyPr>
          <a:lstStyle/>
          <a:p>
            <a:pPr marR="76200" algn="just" defTabSz="1371600">
              <a:buClr>
                <a:srgbClr val="000000"/>
              </a:buClr>
              <a:defRPr/>
            </a:pPr>
            <a:endParaRPr lang="es-CO" sz="4200" b="1" kern="0" dirty="0">
              <a:solidFill>
                <a:srgbClr val="2D2D2D"/>
              </a:solidFill>
              <a:latin typeface="Times New Roman" panose="02020603050405020304" pitchFamily="18" charset="0"/>
              <a:cs typeface="Arial"/>
              <a:sym typeface="Arial"/>
            </a:endParaRPr>
          </a:p>
          <a:p>
            <a:pPr marR="76200" algn="just" defTabSz="1371600">
              <a:buClr>
                <a:srgbClr val="000000"/>
              </a:buClr>
              <a:defRPr/>
            </a:pPr>
            <a:r>
              <a:rPr lang="es-CO" sz="4200" b="1" kern="0" dirty="0">
                <a:solidFill>
                  <a:srgbClr val="2D2D2D"/>
                </a:solidFill>
                <a:latin typeface="Times New Roman" panose="02020603050405020304" pitchFamily="18" charset="0"/>
                <a:cs typeface="Arial"/>
                <a:sym typeface="Arial"/>
              </a:rPr>
              <a:t>Se declaró EXEQUIBLE</a:t>
            </a:r>
            <a:r>
              <a:rPr lang="es-CO" sz="4200" kern="0" dirty="0">
                <a:solidFill>
                  <a:srgbClr val="2D2D2D"/>
                </a:solidFill>
                <a:latin typeface="Times New Roman" panose="02020603050405020304" pitchFamily="18" charset="0"/>
                <a:cs typeface="Arial"/>
                <a:sym typeface="Arial"/>
              </a:rPr>
              <a:t> la </a:t>
            </a:r>
            <a:r>
              <a:rPr lang="es-CO" sz="4200" i="1" kern="0" dirty="0">
                <a:solidFill>
                  <a:srgbClr val="2D2D2D"/>
                </a:solidFill>
                <a:latin typeface="Times New Roman" panose="02020603050405020304" pitchFamily="18" charset="0"/>
                <a:cs typeface="Arial"/>
                <a:sym typeface="Arial"/>
              </a:rPr>
              <a:t>“Convención sobre los derechos de las personas con discapacidad’</a:t>
            </a:r>
            <a:r>
              <a:rPr lang="es-CO" sz="4200" kern="0" dirty="0">
                <a:solidFill>
                  <a:srgbClr val="2D2D2D"/>
                </a:solidFill>
                <a:latin typeface="Times New Roman" panose="02020603050405020304" pitchFamily="18" charset="0"/>
                <a:cs typeface="Arial"/>
                <a:sym typeface="Arial"/>
              </a:rPr>
              <a:t> adoptada por la Asamblea General de las Naciones Unidas el 13 de diciembre de 2006.</a:t>
            </a:r>
            <a:endParaRPr lang="es-CO" sz="3600" kern="0" dirty="0">
              <a:solidFill>
                <a:srgbClr val="2D2D2D"/>
              </a:solidFill>
              <a:latin typeface="Times New Roman" panose="02020603050405020304" pitchFamily="18" charset="0"/>
              <a:cs typeface="Arial"/>
              <a:sym typeface="Arial"/>
            </a:endParaRPr>
          </a:p>
          <a:p>
            <a:pPr marR="76200" algn="just" defTabSz="1371600">
              <a:buClr>
                <a:srgbClr val="000000"/>
              </a:buClr>
              <a:defRPr/>
            </a:pPr>
            <a:r>
              <a:rPr lang="es-CO" sz="4200" kern="0" dirty="0">
                <a:solidFill>
                  <a:srgbClr val="2D2D2D"/>
                </a:solidFill>
                <a:latin typeface="Times New Roman" panose="02020603050405020304" pitchFamily="18" charset="0"/>
                <a:cs typeface="Arial"/>
                <a:sym typeface="Arial"/>
              </a:rPr>
              <a:t> </a:t>
            </a:r>
            <a:endParaRPr lang="es-CO" sz="3600" kern="0" dirty="0">
              <a:solidFill>
                <a:srgbClr val="2D2D2D"/>
              </a:solidFill>
              <a:latin typeface="Times New Roman" panose="02020603050405020304" pitchFamily="18" charset="0"/>
              <a:cs typeface="Arial"/>
              <a:sym typeface="Arial"/>
            </a:endParaRPr>
          </a:p>
          <a:p>
            <a:pPr marR="76200" algn="just" defTabSz="1371600">
              <a:buClr>
                <a:srgbClr val="000000"/>
              </a:buClr>
              <a:defRPr/>
            </a:pPr>
            <a:r>
              <a:rPr lang="es-CO" sz="4200" b="1" kern="0" dirty="0">
                <a:solidFill>
                  <a:srgbClr val="2D2D2D"/>
                </a:solidFill>
                <a:latin typeface="Times New Roman" panose="02020603050405020304" pitchFamily="18" charset="0"/>
                <a:cs typeface="Arial"/>
                <a:sym typeface="Arial"/>
              </a:rPr>
              <a:t>Se d</a:t>
            </a:r>
            <a:r>
              <a:rPr lang="es-CO" sz="4200" kern="0" dirty="0">
                <a:solidFill>
                  <a:srgbClr val="2D2D2D"/>
                </a:solidFill>
                <a:latin typeface="Times New Roman" panose="02020603050405020304" pitchFamily="18" charset="0"/>
                <a:cs typeface="Arial"/>
                <a:sym typeface="Arial"/>
              </a:rPr>
              <a:t>eclaró </a:t>
            </a:r>
            <a:r>
              <a:rPr lang="es-CO" sz="4200" b="1" kern="0" dirty="0">
                <a:solidFill>
                  <a:srgbClr val="2D2D2D"/>
                </a:solidFill>
                <a:latin typeface="Times New Roman" panose="02020603050405020304" pitchFamily="18" charset="0"/>
                <a:cs typeface="Arial"/>
                <a:sym typeface="Arial"/>
              </a:rPr>
              <a:t>EXEQUIBLE </a:t>
            </a:r>
            <a:r>
              <a:rPr lang="es-CO" sz="4200" kern="0" dirty="0">
                <a:solidFill>
                  <a:srgbClr val="2D2D2D"/>
                </a:solidFill>
                <a:latin typeface="Times New Roman" panose="02020603050405020304" pitchFamily="18" charset="0"/>
                <a:cs typeface="Arial"/>
                <a:sym typeface="Arial"/>
              </a:rPr>
              <a:t>la Ley 1346 de julio 31 de 2009, </a:t>
            </a:r>
            <a:r>
              <a:rPr lang="es-CO" sz="4200" i="1" kern="0" dirty="0">
                <a:solidFill>
                  <a:srgbClr val="2D2D2D"/>
                </a:solidFill>
                <a:latin typeface="Times New Roman" panose="02020603050405020304" pitchFamily="18" charset="0"/>
                <a:cs typeface="Arial"/>
                <a:sym typeface="Arial"/>
              </a:rPr>
              <a:t>“Por medio de la cual se aprueba la ‘Convención sobre los derechos de las personas con discapacidad’ adoptada por la Asamblea General de las Naciones Unidas el 13 de diciembre de 2006”.</a:t>
            </a:r>
            <a:endParaRPr lang="es-CO" sz="3600" kern="0" dirty="0">
              <a:solidFill>
                <a:srgbClr val="2D2D2D"/>
              </a:solidFill>
              <a:latin typeface="Times New Roman" panose="02020603050405020304" pitchFamily="18" charset="0"/>
              <a:cs typeface="Arial"/>
              <a:sym typeface="Arial"/>
            </a:endParaRPr>
          </a:p>
          <a:p>
            <a:pPr marL="685800" indent="-685800" algn="just" defTabSz="1371600">
              <a:buClr>
                <a:srgbClr val="000000"/>
              </a:buClr>
              <a:buFont typeface="Wingdings" panose="05000000000000000000" pitchFamily="2" charset="2"/>
              <a:buChar char="§"/>
              <a:defRPr/>
            </a:pPr>
            <a:endParaRPr lang="es-ES" sz="4200" b="1" kern="0" dirty="0">
              <a:solidFill>
                <a:srgbClr val="002060"/>
              </a:solidFill>
              <a:latin typeface="Gill Sans"/>
              <a:ea typeface="Gill Sans"/>
              <a:cs typeface="Gill Sans"/>
              <a:sym typeface="Gill Sans"/>
            </a:endParaRPr>
          </a:p>
          <a:p>
            <a:pPr marL="685800" indent="-685800" algn="just" defTabSz="1371600">
              <a:buClr>
                <a:srgbClr val="000000"/>
              </a:buClr>
              <a:buFont typeface="Wingdings" panose="05000000000000000000" pitchFamily="2" charset="2"/>
              <a:buChar char="§"/>
              <a:defRPr/>
            </a:pPr>
            <a:endParaRPr lang="es-ES" sz="4200" b="1" kern="0" dirty="0">
              <a:solidFill>
                <a:srgbClr val="002060"/>
              </a:solidFill>
              <a:latin typeface="Gill Sans"/>
              <a:ea typeface="Gill Sans"/>
              <a:cs typeface="Gill Sans"/>
              <a:sym typeface="Gill Sans"/>
            </a:endParaRPr>
          </a:p>
          <a:p>
            <a:pPr marL="685800" indent="-685800" algn="just" defTabSz="1371600">
              <a:buClr>
                <a:srgbClr val="000000"/>
              </a:buClr>
              <a:buFont typeface="Wingdings" panose="05000000000000000000" pitchFamily="2" charset="2"/>
              <a:buChar char="§"/>
              <a:defRPr/>
            </a:pPr>
            <a:endParaRPr sz="3600" kern="0" dirty="0">
              <a:solidFill>
                <a:srgbClr val="002060"/>
              </a:solidFill>
              <a:latin typeface="Gill Sans"/>
              <a:ea typeface="Gill Sans"/>
              <a:cs typeface="Gill Sans"/>
              <a:sym typeface="Gill Sans"/>
            </a:endParaRPr>
          </a:p>
          <a:p>
            <a:pPr marL="459000" indent="-301266" algn="just" defTabSz="1371600">
              <a:spcBef>
                <a:spcPts val="1440"/>
              </a:spcBef>
              <a:buClr>
                <a:srgbClr val="C0504D"/>
              </a:buClr>
              <a:buSzPts val="1656"/>
              <a:defRPr/>
            </a:pPr>
            <a:endParaRPr sz="3600" kern="0" dirty="0">
              <a:solidFill>
                <a:srgbClr val="002060"/>
              </a:solidFill>
              <a:latin typeface="Gill Sans"/>
              <a:ea typeface="Gill Sans"/>
              <a:cs typeface="Gill Sans"/>
              <a:sym typeface="Gill Sans"/>
            </a:endParaRPr>
          </a:p>
        </p:txBody>
      </p:sp>
      <p:sp>
        <p:nvSpPr>
          <p:cNvPr id="2" name="CuadroTexto 1"/>
          <p:cNvSpPr txBox="1"/>
          <p:nvPr/>
        </p:nvSpPr>
        <p:spPr>
          <a:xfrm>
            <a:off x="3581400" y="952500"/>
            <a:ext cx="10683240" cy="1754326"/>
          </a:xfrm>
          <a:prstGeom prst="rect">
            <a:avLst/>
          </a:prstGeom>
          <a:noFill/>
        </p:spPr>
        <p:txBody>
          <a:bodyPr wrap="square" rtlCol="0">
            <a:spAutoFit/>
          </a:bodyPr>
          <a:lstStyle/>
          <a:p>
            <a:pPr algn="ctr" defTabSz="1371600">
              <a:buClr>
                <a:srgbClr val="000000"/>
              </a:buClr>
              <a:defRPr/>
            </a:pPr>
            <a:r>
              <a:rPr lang="es-CO" sz="5400" b="1" kern="0" dirty="0">
                <a:solidFill>
                  <a:schemeClr val="accent6">
                    <a:lumMod val="75000"/>
                  </a:schemeClr>
                </a:solidFill>
                <a:latin typeface="Tinos-Bold"/>
                <a:cs typeface="Arial"/>
                <a:sym typeface="Arial"/>
              </a:rPr>
              <a:t>SENTENCIA C-293 de 21 de abril de 2010. M.P. Nilson Pinilla </a:t>
            </a:r>
            <a:r>
              <a:rPr lang="es-CO" sz="5400" b="1" kern="0" dirty="0" err="1">
                <a:solidFill>
                  <a:schemeClr val="accent6">
                    <a:lumMod val="75000"/>
                  </a:schemeClr>
                </a:solidFill>
                <a:latin typeface="Tinos-Bold"/>
                <a:cs typeface="Arial"/>
                <a:sym typeface="Arial"/>
              </a:rPr>
              <a:t>Pinilla</a:t>
            </a:r>
            <a:endParaRPr lang="es-ES" sz="5400" b="1" i="1" kern="0" dirty="0">
              <a:solidFill>
                <a:schemeClr val="accent6">
                  <a:lumMod val="75000"/>
                </a:schemeClr>
              </a:solidFill>
              <a:latin typeface="Arial"/>
              <a:cs typeface="Arial"/>
              <a:sym typeface="Arial"/>
            </a:endParaRPr>
          </a:p>
        </p:txBody>
      </p:sp>
    </p:spTree>
    <p:extLst>
      <p:ext uri="{BB962C8B-B14F-4D97-AF65-F5344CB8AC3E}">
        <p14:creationId xmlns:p14="http://schemas.microsoft.com/office/powerpoint/2010/main" val="600289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000500"/>
            <a:ext cx="18288000" cy="18288000"/>
          </a:xfrm>
          <a:prstGeom prst="rect">
            <a:avLst/>
          </a:prstGeom>
        </p:spPr>
      </p:pic>
      <p:sp>
        <p:nvSpPr>
          <p:cNvPr id="4" name="TextBox 4"/>
          <p:cNvSpPr txBox="1"/>
          <p:nvPr/>
        </p:nvSpPr>
        <p:spPr>
          <a:xfrm>
            <a:off x="6503491" y="1652016"/>
            <a:ext cx="11055705" cy="7049644"/>
          </a:xfrm>
          <a:prstGeom prst="rect">
            <a:avLst/>
          </a:prstGeom>
        </p:spPr>
        <p:txBody>
          <a:bodyPr lIns="0" tIns="0" rIns="0" bIns="0" rtlCol="0" anchor="t">
            <a:spAutoFit/>
          </a:bodyPr>
          <a:lstStyle/>
          <a:p>
            <a:pPr algn="ctr">
              <a:lnSpc>
                <a:spcPts val="6156"/>
              </a:lnSpc>
            </a:pPr>
            <a:r>
              <a:rPr lang="en-US" sz="5700">
                <a:solidFill>
                  <a:srgbClr val="FBF1EF"/>
                </a:solidFill>
                <a:latin typeface="Glacial Indifference"/>
              </a:rPr>
              <a:t>Es</a:t>
            </a:r>
            <a:r>
              <a:rPr lang="en-US" sz="5700">
                <a:solidFill>
                  <a:srgbClr val="FBF1EF"/>
                </a:solidFill>
                <a:latin typeface="Glacial Indifference Bold"/>
              </a:rPr>
              <a:t> EL PROCESO JUDICIAL </a:t>
            </a:r>
            <a:r>
              <a:rPr lang="en-US" sz="5700">
                <a:solidFill>
                  <a:srgbClr val="FBF1EF"/>
                </a:solidFill>
                <a:latin typeface="Glacial Indifference"/>
              </a:rPr>
              <a:t>por medio del cual se designan </a:t>
            </a:r>
            <a:r>
              <a:rPr lang="en-US" sz="5700">
                <a:solidFill>
                  <a:srgbClr val="FBF1EF"/>
                </a:solidFill>
                <a:latin typeface="Glacial Indifference Bold"/>
              </a:rPr>
              <a:t>apoyos formales </a:t>
            </a:r>
            <a:r>
              <a:rPr lang="en-US" sz="5700">
                <a:solidFill>
                  <a:srgbClr val="FBF1EF"/>
                </a:solidFill>
                <a:latin typeface="Glacial Indifference"/>
              </a:rPr>
              <a:t>a una persona con discapacidad, mayor de edad, para el ejercicio de su capacidad legal frente a uno o varios actos jurídicos concretos.</a:t>
            </a:r>
          </a:p>
          <a:p>
            <a:pPr algn="ctr">
              <a:lnSpc>
                <a:spcPts val="6156"/>
              </a:lnSpc>
            </a:pPr>
            <a:endParaRPr lang="en-US" sz="5700">
              <a:solidFill>
                <a:srgbClr val="FBF1EF"/>
              </a:solidFill>
              <a:latin typeface="Glacial Indifference"/>
            </a:endParaRPr>
          </a:p>
          <a:p>
            <a:pPr algn="ctr">
              <a:lnSpc>
                <a:spcPts val="6156"/>
              </a:lnSpc>
            </a:pPr>
            <a:r>
              <a:rPr lang="en-US" sz="5700">
                <a:solidFill>
                  <a:srgbClr val="FBF1EF"/>
                </a:solidFill>
                <a:latin typeface="Glacial Indifference Bold"/>
              </a:rPr>
              <a:t>ES EXCEPCIONAL</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848100"/>
            <a:ext cx="18288000" cy="182880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02894" y="1070542"/>
            <a:ext cx="8450715" cy="8450715"/>
          </a:xfrm>
          <a:prstGeom prst="rect">
            <a:avLst/>
          </a:prstGeom>
        </p:spPr>
      </p:pic>
      <p:sp>
        <p:nvSpPr>
          <p:cNvPr id="7" name="TextBox 7"/>
          <p:cNvSpPr txBox="1"/>
          <p:nvPr/>
        </p:nvSpPr>
        <p:spPr>
          <a:xfrm>
            <a:off x="6655891" y="1804416"/>
            <a:ext cx="11055705" cy="7049644"/>
          </a:xfrm>
          <a:prstGeom prst="rect">
            <a:avLst/>
          </a:prstGeom>
        </p:spPr>
        <p:txBody>
          <a:bodyPr lIns="0" tIns="0" rIns="0" bIns="0" rtlCol="0" anchor="t">
            <a:spAutoFit/>
          </a:bodyPr>
          <a:lstStyle/>
          <a:p>
            <a:pPr algn="ctr">
              <a:lnSpc>
                <a:spcPts val="6156"/>
              </a:lnSpc>
            </a:pPr>
            <a:r>
              <a:rPr lang="en-US" sz="5700" dirty="0">
                <a:solidFill>
                  <a:srgbClr val="FBF1EF"/>
                </a:solidFill>
                <a:latin typeface="Glacial Indifference"/>
              </a:rPr>
              <a:t>Es</a:t>
            </a:r>
            <a:r>
              <a:rPr lang="en-US" sz="5700" dirty="0">
                <a:solidFill>
                  <a:srgbClr val="FBF1EF"/>
                </a:solidFill>
                <a:latin typeface="Glacial Indifference Bold"/>
              </a:rPr>
              <a:t> EL PROCESO JUDICIAL </a:t>
            </a:r>
            <a:r>
              <a:rPr lang="en-US" sz="5700" dirty="0" err="1">
                <a:solidFill>
                  <a:srgbClr val="FBF1EF"/>
                </a:solidFill>
                <a:latin typeface="Glacial Indifference"/>
              </a:rPr>
              <a:t>por</a:t>
            </a:r>
            <a:r>
              <a:rPr lang="en-US" sz="5700" dirty="0">
                <a:solidFill>
                  <a:srgbClr val="FBF1EF"/>
                </a:solidFill>
                <a:latin typeface="Glacial Indifference"/>
              </a:rPr>
              <a:t> medio del </a:t>
            </a:r>
            <a:r>
              <a:rPr lang="en-US" sz="5700" dirty="0" err="1">
                <a:solidFill>
                  <a:srgbClr val="FBF1EF"/>
                </a:solidFill>
                <a:latin typeface="Glacial Indifference"/>
              </a:rPr>
              <a:t>cual</a:t>
            </a:r>
            <a:r>
              <a:rPr lang="en-US" sz="5700" dirty="0">
                <a:solidFill>
                  <a:srgbClr val="FBF1EF"/>
                </a:solidFill>
                <a:latin typeface="Glacial Indifference"/>
              </a:rPr>
              <a:t> se </a:t>
            </a:r>
            <a:r>
              <a:rPr lang="en-US" sz="5700" dirty="0" err="1">
                <a:solidFill>
                  <a:srgbClr val="FBF1EF"/>
                </a:solidFill>
                <a:latin typeface="Glacial Indifference"/>
              </a:rPr>
              <a:t>designan</a:t>
            </a:r>
            <a:r>
              <a:rPr lang="en-US" sz="5700" dirty="0">
                <a:solidFill>
                  <a:srgbClr val="FBF1EF"/>
                </a:solidFill>
                <a:latin typeface="Glacial Indifference"/>
              </a:rPr>
              <a:t> </a:t>
            </a:r>
            <a:r>
              <a:rPr lang="en-US" sz="5700" dirty="0" err="1">
                <a:solidFill>
                  <a:srgbClr val="FBF1EF"/>
                </a:solidFill>
                <a:latin typeface="Glacial Indifference Bold"/>
              </a:rPr>
              <a:t>apoyos</a:t>
            </a:r>
            <a:r>
              <a:rPr lang="en-US" sz="5700" dirty="0">
                <a:solidFill>
                  <a:srgbClr val="FBF1EF"/>
                </a:solidFill>
                <a:latin typeface="Glacial Indifference Bold"/>
              </a:rPr>
              <a:t> </a:t>
            </a:r>
            <a:r>
              <a:rPr lang="en-US" sz="5700" dirty="0" err="1">
                <a:solidFill>
                  <a:srgbClr val="FBF1EF"/>
                </a:solidFill>
                <a:latin typeface="Glacial Indifference Bold"/>
              </a:rPr>
              <a:t>formales</a:t>
            </a:r>
            <a:r>
              <a:rPr lang="en-US" sz="5700" dirty="0">
                <a:solidFill>
                  <a:srgbClr val="FBF1EF"/>
                </a:solidFill>
                <a:latin typeface="Glacial Indifference Bold"/>
              </a:rPr>
              <a:t> </a:t>
            </a:r>
            <a:r>
              <a:rPr lang="en-US" sz="5700" dirty="0">
                <a:solidFill>
                  <a:srgbClr val="FBF1EF"/>
                </a:solidFill>
                <a:latin typeface="Glacial Indifference"/>
              </a:rPr>
              <a:t>a </a:t>
            </a:r>
            <a:r>
              <a:rPr lang="en-US" sz="5700" dirty="0" err="1">
                <a:solidFill>
                  <a:srgbClr val="FBF1EF"/>
                </a:solidFill>
                <a:latin typeface="Glacial Indifference"/>
              </a:rPr>
              <a:t>una</a:t>
            </a:r>
            <a:r>
              <a:rPr lang="en-US" sz="5700" dirty="0">
                <a:solidFill>
                  <a:srgbClr val="FBF1EF"/>
                </a:solidFill>
                <a:latin typeface="Glacial Indifference"/>
              </a:rPr>
              <a:t> persona con </a:t>
            </a:r>
            <a:r>
              <a:rPr lang="en-US" sz="5700" dirty="0" err="1">
                <a:solidFill>
                  <a:srgbClr val="FBF1EF"/>
                </a:solidFill>
                <a:latin typeface="Glacial Indifference"/>
              </a:rPr>
              <a:t>discapacidad</a:t>
            </a:r>
            <a:r>
              <a:rPr lang="en-US" sz="5700" dirty="0">
                <a:solidFill>
                  <a:srgbClr val="FBF1EF"/>
                </a:solidFill>
                <a:latin typeface="Glacial Indifference"/>
              </a:rPr>
              <a:t>, mayor de </a:t>
            </a:r>
            <a:r>
              <a:rPr lang="en-US" sz="5700" dirty="0" err="1">
                <a:solidFill>
                  <a:srgbClr val="FBF1EF"/>
                </a:solidFill>
                <a:latin typeface="Glacial Indifference"/>
              </a:rPr>
              <a:t>edad</a:t>
            </a:r>
            <a:r>
              <a:rPr lang="en-US" sz="5700" dirty="0">
                <a:solidFill>
                  <a:srgbClr val="FBF1EF"/>
                </a:solidFill>
                <a:latin typeface="Glacial Indifference"/>
              </a:rPr>
              <a:t>, para </a:t>
            </a:r>
            <a:r>
              <a:rPr lang="en-US" sz="5700" dirty="0" err="1">
                <a:solidFill>
                  <a:srgbClr val="FBF1EF"/>
                </a:solidFill>
                <a:latin typeface="Glacial Indifference"/>
              </a:rPr>
              <a:t>el</a:t>
            </a:r>
            <a:r>
              <a:rPr lang="en-US" sz="5700" dirty="0">
                <a:solidFill>
                  <a:srgbClr val="FBF1EF"/>
                </a:solidFill>
                <a:latin typeface="Glacial Indifference"/>
              </a:rPr>
              <a:t> </a:t>
            </a:r>
            <a:r>
              <a:rPr lang="en-US" sz="5700" dirty="0" err="1">
                <a:solidFill>
                  <a:srgbClr val="FBF1EF"/>
                </a:solidFill>
                <a:latin typeface="Glacial Indifference"/>
              </a:rPr>
              <a:t>ejercicio</a:t>
            </a:r>
            <a:r>
              <a:rPr lang="en-US" sz="5700" dirty="0">
                <a:solidFill>
                  <a:srgbClr val="FBF1EF"/>
                </a:solidFill>
                <a:latin typeface="Glacial Indifference"/>
              </a:rPr>
              <a:t> de </a:t>
            </a:r>
            <a:r>
              <a:rPr lang="en-US" sz="5700" dirty="0" err="1">
                <a:solidFill>
                  <a:srgbClr val="FBF1EF"/>
                </a:solidFill>
                <a:latin typeface="Glacial Indifference"/>
              </a:rPr>
              <a:t>su</a:t>
            </a:r>
            <a:r>
              <a:rPr lang="en-US" sz="5700" dirty="0">
                <a:solidFill>
                  <a:srgbClr val="FBF1EF"/>
                </a:solidFill>
                <a:latin typeface="Glacial Indifference"/>
              </a:rPr>
              <a:t> </a:t>
            </a:r>
            <a:r>
              <a:rPr lang="en-US" sz="5700" dirty="0" err="1">
                <a:solidFill>
                  <a:srgbClr val="FBF1EF"/>
                </a:solidFill>
                <a:latin typeface="Glacial Indifference"/>
              </a:rPr>
              <a:t>capacidad</a:t>
            </a:r>
            <a:r>
              <a:rPr lang="en-US" sz="5700" dirty="0">
                <a:solidFill>
                  <a:srgbClr val="FBF1EF"/>
                </a:solidFill>
                <a:latin typeface="Glacial Indifference"/>
              </a:rPr>
              <a:t> legal </a:t>
            </a:r>
            <a:r>
              <a:rPr lang="en-US" sz="5700" dirty="0" err="1">
                <a:solidFill>
                  <a:srgbClr val="FBF1EF"/>
                </a:solidFill>
                <a:latin typeface="Glacial Indifference"/>
              </a:rPr>
              <a:t>frente</a:t>
            </a:r>
            <a:r>
              <a:rPr lang="en-US" sz="5700" dirty="0">
                <a:solidFill>
                  <a:srgbClr val="FBF1EF"/>
                </a:solidFill>
                <a:latin typeface="Glacial Indifference"/>
              </a:rPr>
              <a:t> a uno o </a:t>
            </a:r>
            <a:r>
              <a:rPr lang="en-US" sz="5700" dirty="0" err="1">
                <a:solidFill>
                  <a:srgbClr val="FBF1EF"/>
                </a:solidFill>
                <a:latin typeface="Glacial Indifference"/>
              </a:rPr>
              <a:t>varios</a:t>
            </a:r>
            <a:r>
              <a:rPr lang="en-US" sz="5700" dirty="0">
                <a:solidFill>
                  <a:srgbClr val="FBF1EF"/>
                </a:solidFill>
                <a:latin typeface="Glacial Indifference"/>
              </a:rPr>
              <a:t> </a:t>
            </a:r>
            <a:r>
              <a:rPr lang="en-US" sz="5700" dirty="0" err="1">
                <a:solidFill>
                  <a:srgbClr val="FBF1EF"/>
                </a:solidFill>
                <a:latin typeface="Glacial Indifference"/>
              </a:rPr>
              <a:t>actos</a:t>
            </a:r>
            <a:r>
              <a:rPr lang="en-US" sz="5700" dirty="0">
                <a:solidFill>
                  <a:srgbClr val="FBF1EF"/>
                </a:solidFill>
                <a:latin typeface="Glacial Indifference"/>
              </a:rPr>
              <a:t> </a:t>
            </a:r>
            <a:r>
              <a:rPr lang="en-US" sz="5700" dirty="0" err="1">
                <a:solidFill>
                  <a:srgbClr val="FBF1EF"/>
                </a:solidFill>
                <a:latin typeface="Glacial Indifference"/>
              </a:rPr>
              <a:t>jurídicos</a:t>
            </a:r>
            <a:r>
              <a:rPr lang="en-US" sz="5700" dirty="0">
                <a:solidFill>
                  <a:srgbClr val="FBF1EF"/>
                </a:solidFill>
                <a:latin typeface="Glacial Indifference"/>
              </a:rPr>
              <a:t> </a:t>
            </a:r>
            <a:r>
              <a:rPr lang="en-US" sz="5700" dirty="0" err="1">
                <a:solidFill>
                  <a:srgbClr val="FBF1EF"/>
                </a:solidFill>
                <a:latin typeface="Glacial Indifference"/>
              </a:rPr>
              <a:t>concretos</a:t>
            </a:r>
            <a:r>
              <a:rPr lang="en-US" sz="5700" dirty="0">
                <a:solidFill>
                  <a:srgbClr val="FBF1EF"/>
                </a:solidFill>
                <a:latin typeface="Glacial Indifference"/>
              </a:rPr>
              <a:t>.</a:t>
            </a:r>
          </a:p>
          <a:p>
            <a:pPr algn="ctr">
              <a:lnSpc>
                <a:spcPts val="6156"/>
              </a:lnSpc>
            </a:pPr>
            <a:endParaRPr lang="en-US" sz="5700" dirty="0">
              <a:solidFill>
                <a:srgbClr val="FBF1EF"/>
              </a:solidFill>
              <a:latin typeface="Glacial Indifference"/>
            </a:endParaRPr>
          </a:p>
          <a:p>
            <a:pPr algn="ctr">
              <a:lnSpc>
                <a:spcPts val="6156"/>
              </a:lnSpc>
            </a:pPr>
            <a:r>
              <a:rPr lang="en-US" sz="5700" dirty="0">
                <a:solidFill>
                  <a:srgbClr val="FBF1EF"/>
                </a:solidFill>
                <a:latin typeface="Glacial Indifference Bold"/>
              </a:rPr>
              <a:t>ES EXCEPCIONAL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7D6275F6-5EF5-E12A-8080-EAF0129F9772}"/>
              </a:ext>
            </a:extLst>
          </p:cNvPr>
          <p:cNvGraphicFramePr/>
          <p:nvPr>
            <p:extLst>
              <p:ext uri="{D42A27DB-BD31-4B8C-83A1-F6EECF244321}">
                <p14:modId xmlns:p14="http://schemas.microsoft.com/office/powerpoint/2010/main" val="1733879871"/>
              </p:ext>
            </p:extLst>
          </p:nvPr>
        </p:nvGraphicFramePr>
        <p:xfrm>
          <a:off x="590550" y="1638300"/>
          <a:ext cx="17106900" cy="922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upo 2">
            <a:extLst>
              <a:ext uri="{FF2B5EF4-FFF2-40B4-BE49-F238E27FC236}">
                <a16:creationId xmlns:a16="http://schemas.microsoft.com/office/drawing/2014/main" id="{BECB0DEC-5A74-C7FE-CFD3-E62224FF094E}"/>
              </a:ext>
            </a:extLst>
          </p:cNvPr>
          <p:cNvGrpSpPr/>
          <p:nvPr/>
        </p:nvGrpSpPr>
        <p:grpSpPr>
          <a:xfrm>
            <a:off x="590550" y="419100"/>
            <a:ext cx="17106900" cy="2057400"/>
            <a:chOff x="727471" y="2232"/>
            <a:chExt cx="5141267" cy="3084760"/>
          </a:xfrm>
        </p:grpSpPr>
        <p:sp>
          <p:nvSpPr>
            <p:cNvPr id="4" name="Rectángulo 3">
              <a:extLst>
                <a:ext uri="{FF2B5EF4-FFF2-40B4-BE49-F238E27FC236}">
                  <a16:creationId xmlns:a16="http://schemas.microsoft.com/office/drawing/2014/main" id="{D704D302-92EA-8AA6-6630-A74DB9F238AA}"/>
                </a:ext>
              </a:extLst>
            </p:cNvPr>
            <p:cNvSpPr/>
            <p:nvPr/>
          </p:nvSpPr>
          <p:spPr>
            <a:xfrm>
              <a:off x="727471" y="2232"/>
              <a:ext cx="5141267" cy="3084760"/>
            </a:xfrm>
            <a:prstGeom prst="rect">
              <a:avLst/>
            </a:prstGeom>
            <a:gradFill rotWithShape="0">
              <a:gsLst>
                <a:gs pos="0">
                  <a:srgbClr val="FA7F08"/>
                </a:gs>
                <a:gs pos="100000">
                  <a:srgbClr val="F24405"/>
                </a:gs>
              </a:gsLs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s-CO"/>
            </a:p>
          </p:txBody>
        </p:sp>
        <p:sp>
          <p:nvSpPr>
            <p:cNvPr id="5" name="CuadroTexto 4">
              <a:extLst>
                <a:ext uri="{FF2B5EF4-FFF2-40B4-BE49-F238E27FC236}">
                  <a16:creationId xmlns:a16="http://schemas.microsoft.com/office/drawing/2014/main" id="{17EFEFAB-BD0D-45EC-3BC8-50D9F35F541B}"/>
                </a:ext>
              </a:extLst>
            </p:cNvPr>
            <p:cNvSpPr txBox="1"/>
            <p:nvPr/>
          </p:nvSpPr>
          <p:spPr>
            <a:xfrm>
              <a:off x="727471" y="2232"/>
              <a:ext cx="5141267" cy="30847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ES" sz="6000" b="1" kern="1200" dirty="0"/>
                <a:t>Criterios generales para la actuación - </a:t>
              </a:r>
              <a:r>
                <a:rPr lang="es-CO" sz="6000" b="1" kern="1200" dirty="0"/>
                <a:t>Artículo 34, Ley 1996 de 2019:</a:t>
              </a:r>
            </a:p>
          </p:txBody>
        </p:sp>
      </p:grpSp>
    </p:spTree>
    <p:extLst>
      <p:ext uri="{BB962C8B-B14F-4D97-AF65-F5344CB8AC3E}">
        <p14:creationId xmlns:p14="http://schemas.microsoft.com/office/powerpoint/2010/main" val="195782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2440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4000"/>
          </a:blip>
          <a:srcRect l="14074" r="14074"/>
          <a:stretch>
            <a:fillRect/>
          </a:stretch>
        </p:blipFill>
        <p:spPr>
          <a:xfrm>
            <a:off x="7214923" y="0"/>
            <a:ext cx="11073077" cy="10287000"/>
          </a:xfrm>
          <a:prstGeom prst="rect">
            <a:avLst/>
          </a:prstGeom>
        </p:spPr>
      </p:pic>
      <p:sp>
        <p:nvSpPr>
          <p:cNvPr id="3" name="TextBox 3"/>
          <p:cNvSpPr txBox="1"/>
          <p:nvPr/>
        </p:nvSpPr>
        <p:spPr>
          <a:xfrm>
            <a:off x="1028700" y="3905250"/>
            <a:ext cx="15533246" cy="2552701"/>
          </a:xfrm>
          <a:prstGeom prst="rect">
            <a:avLst/>
          </a:prstGeom>
        </p:spPr>
        <p:txBody>
          <a:bodyPr lIns="0" tIns="0" rIns="0" bIns="0" rtlCol="0" anchor="t">
            <a:spAutoFit/>
          </a:bodyPr>
          <a:lstStyle/>
          <a:p>
            <a:pPr>
              <a:lnSpc>
                <a:spcPts val="9900"/>
              </a:lnSpc>
            </a:pPr>
            <a:r>
              <a:rPr lang="en-US" sz="9000">
                <a:solidFill>
                  <a:srgbClr val="FFFFFF"/>
                </a:solidFill>
                <a:latin typeface="Glacial Indifference Bold"/>
              </a:rPr>
              <a:t>CLASES DE PROCESOS JUDICIALES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4155032"/>
            <a:chOff x="0" y="0"/>
            <a:chExt cx="6186311" cy="1405529"/>
          </a:xfrm>
        </p:grpSpPr>
        <p:sp>
          <p:nvSpPr>
            <p:cNvPr id="3" name="Freeform 3"/>
            <p:cNvSpPr/>
            <p:nvPr/>
          </p:nvSpPr>
          <p:spPr>
            <a:xfrm>
              <a:off x="0" y="0"/>
              <a:ext cx="6186311" cy="1405529"/>
            </a:xfrm>
            <a:custGeom>
              <a:avLst/>
              <a:gdLst/>
              <a:ahLst/>
              <a:cxnLst/>
              <a:rect l="l" t="t" r="r" b="b"/>
              <a:pathLst>
                <a:path w="6186311" h="1405529">
                  <a:moveTo>
                    <a:pt x="0" y="0"/>
                  </a:moveTo>
                  <a:lnTo>
                    <a:pt x="6186311" y="0"/>
                  </a:lnTo>
                  <a:lnTo>
                    <a:pt x="6186311" y="1405529"/>
                  </a:lnTo>
                  <a:lnTo>
                    <a:pt x="0" y="1405529"/>
                  </a:lnTo>
                  <a:close/>
                </a:path>
              </a:pathLst>
            </a:custGeom>
            <a:solidFill>
              <a:srgbClr val="FA7F08"/>
            </a:solidFill>
          </p:spPr>
          <p:txBody>
            <a:bodyPr/>
            <a:lstStyle/>
            <a:p>
              <a:endParaRPr lang="es-CO" dirty="0"/>
            </a:p>
          </p:txBody>
        </p:sp>
      </p:grpSp>
      <p:sp>
        <p:nvSpPr>
          <p:cNvPr id="4" name="TextBox 4"/>
          <p:cNvSpPr txBox="1"/>
          <p:nvPr/>
        </p:nvSpPr>
        <p:spPr>
          <a:xfrm>
            <a:off x="514350" y="653529"/>
            <a:ext cx="17259300" cy="2845435"/>
          </a:xfrm>
          <a:prstGeom prst="rect">
            <a:avLst/>
          </a:prstGeom>
        </p:spPr>
        <p:txBody>
          <a:bodyPr lIns="0" tIns="0" rIns="0" bIns="0" rtlCol="0" anchor="t">
            <a:spAutoFit/>
          </a:bodyPr>
          <a:lstStyle/>
          <a:p>
            <a:pPr algn="ctr">
              <a:lnSpc>
                <a:spcPts val="5554"/>
              </a:lnSpc>
            </a:pPr>
            <a:r>
              <a:rPr lang="en-US" sz="5049" dirty="0">
                <a:solidFill>
                  <a:srgbClr val="9EF8EE"/>
                </a:solidFill>
                <a:latin typeface="Glacial Indifference Bold"/>
              </a:rPr>
              <a:t>A PARTIR DEL 26 DE AGOSTO DE 2021 </a:t>
            </a:r>
          </a:p>
          <a:p>
            <a:pPr algn="ctr">
              <a:lnSpc>
                <a:spcPts val="5554"/>
              </a:lnSpc>
            </a:pPr>
            <a:endParaRPr lang="en-US" sz="5049" dirty="0">
              <a:solidFill>
                <a:srgbClr val="FFFFFF"/>
              </a:solidFill>
              <a:latin typeface="Glacial Indifference Bold"/>
            </a:endParaRPr>
          </a:p>
          <a:p>
            <a:pPr algn="ctr">
              <a:lnSpc>
                <a:spcPts val="5554"/>
              </a:lnSpc>
              <a:spcBef>
                <a:spcPct val="0"/>
              </a:spcBef>
            </a:pPr>
            <a:r>
              <a:rPr lang="en-US" sz="5049" dirty="0">
                <a:solidFill>
                  <a:srgbClr val="FFFFFF"/>
                </a:solidFill>
                <a:latin typeface="Glacial Indifference"/>
              </a:rPr>
              <a:t> LA FINALIDAD: acceder a la </a:t>
            </a:r>
            <a:r>
              <a:rPr lang="en-US" sz="5049" dirty="0" err="1">
                <a:solidFill>
                  <a:srgbClr val="FFFFFF"/>
                </a:solidFill>
                <a:latin typeface="Glacial Indifference"/>
              </a:rPr>
              <a:t>adjudicación</a:t>
            </a:r>
            <a:r>
              <a:rPr lang="en-US" sz="5049" dirty="0">
                <a:solidFill>
                  <a:srgbClr val="FFFFFF"/>
                </a:solidFill>
                <a:latin typeface="Glacial Indifference"/>
              </a:rPr>
              <a:t> de </a:t>
            </a:r>
            <a:r>
              <a:rPr lang="en-US" sz="5049" dirty="0" err="1">
                <a:solidFill>
                  <a:srgbClr val="FFFFFF"/>
                </a:solidFill>
                <a:latin typeface="Glacial Indifference"/>
              </a:rPr>
              <a:t>apoyos</a:t>
            </a:r>
            <a:r>
              <a:rPr lang="en-US" sz="5049" dirty="0">
                <a:solidFill>
                  <a:srgbClr val="FFFFFF"/>
                </a:solidFill>
                <a:latin typeface="Glacial Indifference"/>
              </a:rPr>
              <a:t> para la </a:t>
            </a:r>
            <a:r>
              <a:rPr lang="en-US" sz="5049" dirty="0" err="1">
                <a:solidFill>
                  <a:srgbClr val="FFFFFF"/>
                </a:solidFill>
                <a:latin typeface="Glacial Indifference"/>
              </a:rPr>
              <a:t>toma</a:t>
            </a:r>
            <a:r>
              <a:rPr lang="en-US" sz="5049" dirty="0">
                <a:solidFill>
                  <a:srgbClr val="FFFFFF"/>
                </a:solidFill>
                <a:latin typeface="Glacial Indifference"/>
              </a:rPr>
              <a:t> de </a:t>
            </a:r>
            <a:r>
              <a:rPr lang="en-US" sz="5049" dirty="0" err="1">
                <a:solidFill>
                  <a:srgbClr val="FFFFFF"/>
                </a:solidFill>
                <a:latin typeface="Glacial Indifference"/>
              </a:rPr>
              <a:t>decisiones</a:t>
            </a:r>
            <a:r>
              <a:rPr lang="en-US" sz="5049" dirty="0">
                <a:solidFill>
                  <a:srgbClr val="FFFFFF"/>
                </a:solidFill>
                <a:latin typeface="Glacial Indifference"/>
              </a:rPr>
              <a:t> </a:t>
            </a:r>
            <a:r>
              <a:rPr lang="en-US" sz="5049" dirty="0">
                <a:solidFill>
                  <a:srgbClr val="9EF8EE"/>
                </a:solidFill>
                <a:latin typeface="Glacial Indifference Bold"/>
              </a:rPr>
              <a:t>CON VOCACIÓN DE PERMANENCIA</a:t>
            </a:r>
            <a:r>
              <a:rPr lang="en-US" sz="5049" dirty="0">
                <a:solidFill>
                  <a:srgbClr val="FFFFFF"/>
                </a:solidFill>
                <a:latin typeface="Glacial Indifference"/>
              </a:rPr>
              <a:t>, es:</a:t>
            </a:r>
          </a:p>
        </p:txBody>
      </p:sp>
      <p:sp>
        <p:nvSpPr>
          <p:cNvPr id="5" name="TextBox 5"/>
          <p:cNvSpPr txBox="1"/>
          <p:nvPr/>
        </p:nvSpPr>
        <p:spPr>
          <a:xfrm>
            <a:off x="1247414" y="4927600"/>
            <a:ext cx="15793172" cy="4574540"/>
          </a:xfrm>
          <a:prstGeom prst="rect">
            <a:avLst/>
          </a:prstGeom>
        </p:spPr>
        <p:txBody>
          <a:bodyPr lIns="0" tIns="0" rIns="0" bIns="0" rtlCol="0" anchor="t">
            <a:spAutoFit/>
          </a:bodyPr>
          <a:lstStyle/>
          <a:p>
            <a:pPr marL="1176651" lvl="1" indent="-588325" algn="just">
              <a:lnSpc>
                <a:spcPts val="5994"/>
              </a:lnSpc>
              <a:buFont typeface="Arial"/>
              <a:buChar char="•"/>
            </a:pPr>
            <a:r>
              <a:rPr lang="en-US" sz="5449" dirty="0" err="1">
                <a:solidFill>
                  <a:srgbClr val="272030"/>
                </a:solidFill>
                <a:latin typeface="Arial" panose="020B0604020202020204" pitchFamily="34" charset="0"/>
                <a:cs typeface="Arial" panose="020B0604020202020204" pitchFamily="34" charset="0"/>
              </a:rPr>
              <a:t>Proteger</a:t>
            </a:r>
            <a:r>
              <a:rPr lang="en-US" sz="5449" dirty="0">
                <a:solidFill>
                  <a:srgbClr val="272030"/>
                </a:solidFill>
                <a:latin typeface="Arial" panose="020B0604020202020204" pitchFamily="34" charset="0"/>
                <a:cs typeface="Arial" panose="020B0604020202020204" pitchFamily="34" charset="0"/>
              </a:rPr>
              <a:t> a la persona con </a:t>
            </a:r>
            <a:r>
              <a:rPr lang="en-US" sz="5449" dirty="0" err="1">
                <a:solidFill>
                  <a:srgbClr val="272030"/>
                </a:solidFill>
                <a:latin typeface="Arial" panose="020B0604020202020204" pitchFamily="34" charset="0"/>
                <a:cs typeface="Arial" panose="020B0604020202020204" pitchFamily="34" charset="0"/>
              </a:rPr>
              <a:t>discapacidad</a:t>
            </a:r>
            <a:r>
              <a:rPr lang="en-US" sz="5449" dirty="0">
                <a:solidFill>
                  <a:srgbClr val="272030"/>
                </a:solidFill>
                <a:latin typeface="Arial" panose="020B0604020202020204" pitchFamily="34" charset="0"/>
                <a:cs typeface="Arial" panose="020B0604020202020204" pitchFamily="34" charset="0"/>
              </a:rPr>
              <a:t>, sus derechos </a:t>
            </a:r>
            <a:r>
              <a:rPr lang="en-US" sz="5449" dirty="0" err="1">
                <a:solidFill>
                  <a:srgbClr val="272030"/>
                </a:solidFill>
                <a:latin typeface="Arial" panose="020B0604020202020204" pitchFamily="34" charset="0"/>
                <a:cs typeface="Arial" panose="020B0604020202020204" pitchFamily="34" charset="0"/>
              </a:rPr>
              <a:t>patrimoniales</a:t>
            </a:r>
            <a:r>
              <a:rPr lang="en-US" sz="5449" dirty="0">
                <a:solidFill>
                  <a:srgbClr val="272030"/>
                </a:solidFill>
                <a:latin typeface="Arial" panose="020B0604020202020204" pitchFamily="34" charset="0"/>
                <a:cs typeface="Arial" panose="020B0604020202020204" pitchFamily="34" charset="0"/>
              </a:rPr>
              <a:t> y </a:t>
            </a:r>
            <a:r>
              <a:rPr lang="en-US" sz="5449" dirty="0" err="1">
                <a:solidFill>
                  <a:srgbClr val="272030"/>
                </a:solidFill>
                <a:latin typeface="Arial" panose="020B0604020202020204" pitchFamily="34" charset="0"/>
                <a:cs typeface="Arial" panose="020B0604020202020204" pitchFamily="34" charset="0"/>
              </a:rPr>
              <a:t>el</a:t>
            </a:r>
            <a:r>
              <a:rPr lang="en-US" sz="5449" dirty="0">
                <a:solidFill>
                  <a:srgbClr val="272030"/>
                </a:solidFill>
                <a:latin typeface="Arial" panose="020B0604020202020204" pitchFamily="34" charset="0"/>
                <a:cs typeface="Arial" panose="020B0604020202020204" pitchFamily="34" charset="0"/>
              </a:rPr>
              <a:t> </a:t>
            </a:r>
            <a:r>
              <a:rPr lang="en-US" sz="5449" dirty="0" err="1">
                <a:solidFill>
                  <a:srgbClr val="272030"/>
                </a:solidFill>
                <a:latin typeface="Arial" panose="020B0604020202020204" pitchFamily="34" charset="0"/>
                <a:cs typeface="Arial" panose="020B0604020202020204" pitchFamily="34" charset="0"/>
              </a:rPr>
              <a:t>disfrute</a:t>
            </a:r>
            <a:r>
              <a:rPr lang="en-US" sz="5449" dirty="0">
                <a:solidFill>
                  <a:srgbClr val="272030"/>
                </a:solidFill>
                <a:latin typeface="Arial" panose="020B0604020202020204" pitchFamily="34" charset="0"/>
                <a:cs typeface="Arial" panose="020B0604020202020204" pitchFamily="34" charset="0"/>
              </a:rPr>
              <a:t> de </a:t>
            </a:r>
            <a:r>
              <a:rPr lang="en-US" sz="5449" dirty="0" err="1">
                <a:solidFill>
                  <a:srgbClr val="272030"/>
                </a:solidFill>
                <a:latin typeface="Arial" panose="020B0604020202020204" pitchFamily="34" charset="0"/>
                <a:cs typeface="Arial" panose="020B0604020202020204" pitchFamily="34" charset="0"/>
              </a:rPr>
              <a:t>los</a:t>
            </a:r>
            <a:r>
              <a:rPr lang="en-US" sz="5449" dirty="0">
                <a:solidFill>
                  <a:srgbClr val="272030"/>
                </a:solidFill>
                <a:latin typeface="Arial" panose="020B0604020202020204" pitchFamily="34" charset="0"/>
                <a:cs typeface="Arial" panose="020B0604020202020204" pitchFamily="34" charset="0"/>
              </a:rPr>
              <a:t> </a:t>
            </a:r>
            <a:r>
              <a:rPr lang="en-US" sz="5449" dirty="0" err="1">
                <a:solidFill>
                  <a:srgbClr val="272030"/>
                </a:solidFill>
                <a:latin typeface="Arial" panose="020B0604020202020204" pitchFamily="34" charset="0"/>
                <a:cs typeface="Arial" panose="020B0604020202020204" pitchFamily="34" charset="0"/>
              </a:rPr>
              <a:t>mismos</a:t>
            </a:r>
            <a:r>
              <a:rPr lang="en-US" sz="5449" dirty="0">
                <a:solidFill>
                  <a:srgbClr val="272030"/>
                </a:solidFill>
                <a:latin typeface="Arial" panose="020B0604020202020204" pitchFamily="34" charset="0"/>
                <a:cs typeface="Arial" panose="020B0604020202020204" pitchFamily="34" charset="0"/>
              </a:rPr>
              <a:t>.</a:t>
            </a:r>
          </a:p>
          <a:p>
            <a:pPr algn="just">
              <a:lnSpc>
                <a:spcPts val="5994"/>
              </a:lnSpc>
            </a:pPr>
            <a:endParaRPr lang="en-US" sz="5449" dirty="0">
              <a:solidFill>
                <a:srgbClr val="272030"/>
              </a:solidFill>
              <a:latin typeface="Arial" panose="020B0604020202020204" pitchFamily="34" charset="0"/>
              <a:cs typeface="Arial" panose="020B0604020202020204" pitchFamily="34" charset="0"/>
            </a:endParaRPr>
          </a:p>
          <a:p>
            <a:pPr marL="1176651" lvl="1" indent="-588325" algn="just">
              <a:lnSpc>
                <a:spcPts val="5994"/>
              </a:lnSpc>
              <a:buFont typeface="Arial"/>
              <a:buChar char="•"/>
            </a:pPr>
            <a:r>
              <a:rPr lang="en-US" sz="5449" dirty="0">
                <a:solidFill>
                  <a:srgbClr val="272030"/>
                </a:solidFill>
                <a:latin typeface="Arial" panose="020B0604020202020204" pitchFamily="34" charset="0"/>
                <a:cs typeface="Arial" panose="020B0604020202020204" pitchFamily="34" charset="0"/>
              </a:rPr>
              <a:t>La </a:t>
            </a:r>
            <a:r>
              <a:rPr lang="en-US" sz="5449" dirty="0" err="1">
                <a:solidFill>
                  <a:srgbClr val="272030"/>
                </a:solidFill>
                <a:latin typeface="Arial" panose="020B0604020202020204" pitchFamily="34" charset="0"/>
                <a:cs typeface="Arial" panose="020B0604020202020204" pitchFamily="34" charset="0"/>
              </a:rPr>
              <a:t>comparecencia</a:t>
            </a:r>
            <a:r>
              <a:rPr lang="en-US" sz="5449" dirty="0">
                <a:solidFill>
                  <a:srgbClr val="272030"/>
                </a:solidFill>
                <a:latin typeface="Arial" panose="020B0604020202020204" pitchFamily="34" charset="0"/>
                <a:cs typeface="Arial" panose="020B0604020202020204" pitchFamily="34" charset="0"/>
              </a:rPr>
              <a:t> de la persona con </a:t>
            </a:r>
            <a:r>
              <a:rPr lang="en-US" sz="5449" dirty="0" err="1">
                <a:solidFill>
                  <a:srgbClr val="272030"/>
                </a:solidFill>
                <a:latin typeface="Arial" panose="020B0604020202020204" pitchFamily="34" charset="0"/>
                <a:cs typeface="Arial" panose="020B0604020202020204" pitchFamily="34" charset="0"/>
              </a:rPr>
              <a:t>discapacidad</a:t>
            </a:r>
            <a:r>
              <a:rPr lang="en-US" sz="5449" dirty="0">
                <a:solidFill>
                  <a:srgbClr val="272030"/>
                </a:solidFill>
                <a:latin typeface="Arial" panose="020B0604020202020204" pitchFamily="34" charset="0"/>
                <a:cs typeface="Arial" panose="020B0604020202020204" pitchFamily="34" charset="0"/>
              </a:rPr>
              <a: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3A3C88D-92DA-2A4E-A78C-E59CF56C9D5E}"/>
              </a:ext>
            </a:extLst>
          </p:cNvPr>
          <p:cNvGraphicFramePr/>
          <p:nvPr>
            <p:extLst>
              <p:ext uri="{D42A27DB-BD31-4B8C-83A1-F6EECF244321}">
                <p14:modId xmlns:p14="http://schemas.microsoft.com/office/powerpoint/2010/main" val="3711071127"/>
              </p:ext>
            </p:extLst>
          </p:nvPr>
        </p:nvGraphicFramePr>
        <p:xfrm>
          <a:off x="457200" y="133350"/>
          <a:ext cx="17373600" cy="10020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áfico 3" descr="Apretón de manos contorno">
            <a:extLst>
              <a:ext uri="{FF2B5EF4-FFF2-40B4-BE49-F238E27FC236}">
                <a16:creationId xmlns:a16="http://schemas.microsoft.com/office/drawing/2014/main" id="{0606B169-7501-0DA4-0DF8-7398D6245B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8200" y="1181100"/>
            <a:ext cx="2057400" cy="2057400"/>
          </a:xfrm>
          <a:prstGeom prst="rect">
            <a:avLst/>
          </a:prstGeom>
        </p:spPr>
      </p:pic>
      <p:pic>
        <p:nvPicPr>
          <p:cNvPr id="6" name="Gráfico 5" descr="Martillo de juez contorno">
            <a:extLst>
              <a:ext uri="{FF2B5EF4-FFF2-40B4-BE49-F238E27FC236}">
                <a16:creationId xmlns:a16="http://schemas.microsoft.com/office/drawing/2014/main" id="{E3633BEB-BC35-F93B-7245-96ECCDCC1E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76400" y="4076700"/>
            <a:ext cx="2057400" cy="2057400"/>
          </a:xfrm>
          <a:prstGeom prst="rect">
            <a:avLst/>
          </a:prstGeom>
        </p:spPr>
      </p:pic>
      <p:pic>
        <p:nvPicPr>
          <p:cNvPr id="8" name="Gráfico 7" descr="Lupa contorno">
            <a:extLst>
              <a:ext uri="{FF2B5EF4-FFF2-40B4-BE49-F238E27FC236}">
                <a16:creationId xmlns:a16="http://schemas.microsoft.com/office/drawing/2014/main" id="{F5E7D6C1-72D0-A9C9-5E0F-720B208BE2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8200" y="7061201"/>
            <a:ext cx="2057400" cy="2057400"/>
          </a:xfrm>
          <a:prstGeom prst="rect">
            <a:avLst/>
          </a:prstGeom>
        </p:spPr>
      </p:pic>
    </p:spTree>
    <p:extLst>
      <p:ext uri="{BB962C8B-B14F-4D97-AF65-F5344CB8AC3E}">
        <p14:creationId xmlns:p14="http://schemas.microsoft.com/office/powerpoint/2010/main" val="704352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EF8E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031376" y="7327872"/>
            <a:ext cx="4127557" cy="4127557"/>
            <a:chOff x="0" y="0"/>
            <a:chExt cx="2787650" cy="2787650"/>
          </a:xfrm>
        </p:grpSpPr>
        <p:sp>
          <p:nvSpPr>
            <p:cNvPr id="3"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A7F08"/>
            </a:solidFill>
          </p:spPr>
          <p:txBody>
            <a:bodyPr/>
            <a:lstStyle/>
            <a:p>
              <a:endParaRPr lang="es-CO" dirty="0"/>
            </a:p>
          </p:txBody>
        </p:sp>
      </p:grpSp>
      <p:pic>
        <p:nvPicPr>
          <p:cNvPr id="4" name="Picture 4"/>
          <p:cNvPicPr>
            <a:picLocks noChangeAspect="1"/>
          </p:cNvPicPr>
          <p:nvPr/>
        </p:nvPicPr>
        <p:blipFill>
          <a:blip r:embed="rId2"/>
          <a:srcRect t="12750" b="12750"/>
          <a:stretch>
            <a:fillRect/>
          </a:stretch>
        </p:blipFill>
        <p:spPr>
          <a:xfrm>
            <a:off x="1061191" y="1115905"/>
            <a:ext cx="16228983" cy="8055189"/>
          </a:xfrm>
          <a:prstGeom prst="rect">
            <a:avLst/>
          </a:prstGeom>
        </p:spPr>
      </p:pic>
      <p:grpSp>
        <p:nvGrpSpPr>
          <p:cNvPr id="5" name="Group 5"/>
          <p:cNvGrpSpPr>
            <a:grpSpLocks noChangeAspect="1"/>
          </p:cNvGrpSpPr>
          <p:nvPr/>
        </p:nvGrpSpPr>
        <p:grpSpPr>
          <a:xfrm>
            <a:off x="-464426" y="-830080"/>
            <a:ext cx="3051232" cy="3051232"/>
            <a:chOff x="0" y="0"/>
            <a:chExt cx="2787650" cy="2787650"/>
          </a:xfrm>
        </p:grpSpPr>
        <p:sp>
          <p:nvSpPr>
            <p:cNvPr id="6" name="Freeform 6"/>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A7F08"/>
            </a:solidFill>
          </p:spPr>
          <p:txBody>
            <a:bodyPr/>
            <a:lstStyle/>
            <a:p>
              <a:endParaRPr lang="es-CO" dirty="0"/>
            </a:p>
          </p:txBody>
        </p:sp>
      </p:grpSp>
      <p:sp>
        <p:nvSpPr>
          <p:cNvPr id="7" name="AutoShape 7"/>
          <p:cNvSpPr/>
          <p:nvPr/>
        </p:nvSpPr>
        <p:spPr>
          <a:xfrm>
            <a:off x="10002605" y="6662948"/>
            <a:ext cx="8285395" cy="3036463"/>
          </a:xfrm>
          <a:prstGeom prst="rect">
            <a:avLst/>
          </a:prstGeom>
          <a:solidFill>
            <a:srgbClr val="FFFFFF"/>
          </a:solidFill>
        </p:spPr>
        <p:txBody>
          <a:bodyPr/>
          <a:lstStyle/>
          <a:p>
            <a:endParaRPr lang="es-CO"/>
          </a:p>
        </p:txBody>
      </p:sp>
      <p:sp>
        <p:nvSpPr>
          <p:cNvPr id="8" name="TextBox 8"/>
          <p:cNvSpPr txBox="1"/>
          <p:nvPr/>
        </p:nvSpPr>
        <p:spPr>
          <a:xfrm>
            <a:off x="10002604" y="7131841"/>
            <a:ext cx="8285395" cy="2098675"/>
          </a:xfrm>
          <a:prstGeom prst="rect">
            <a:avLst/>
          </a:prstGeom>
        </p:spPr>
        <p:txBody>
          <a:bodyPr lIns="0" tIns="0" rIns="0" bIns="0" rtlCol="0" anchor="t">
            <a:spAutoFit/>
          </a:bodyPr>
          <a:lstStyle/>
          <a:p>
            <a:pPr algn="ctr">
              <a:lnSpc>
                <a:spcPts val="5599"/>
              </a:lnSpc>
            </a:pPr>
            <a:r>
              <a:rPr lang="en-US" sz="4400" dirty="0" err="1">
                <a:solidFill>
                  <a:srgbClr val="F24405"/>
                </a:solidFill>
                <a:latin typeface="Glacial Indifference Bold"/>
              </a:rPr>
              <a:t>PROCESO</a:t>
            </a:r>
            <a:r>
              <a:rPr lang="en-US" sz="4400" dirty="0">
                <a:solidFill>
                  <a:srgbClr val="F24405"/>
                </a:solidFill>
                <a:latin typeface="Glacial Indifference Bold"/>
              </a:rPr>
              <a:t> DE </a:t>
            </a:r>
            <a:r>
              <a:rPr lang="en-US" sz="4400" dirty="0" err="1">
                <a:solidFill>
                  <a:srgbClr val="F24405"/>
                </a:solidFill>
                <a:latin typeface="Glacial Indifference Bold"/>
              </a:rPr>
              <a:t>JURISDICCIÓN</a:t>
            </a:r>
            <a:r>
              <a:rPr lang="en-US" sz="4400" dirty="0">
                <a:solidFill>
                  <a:srgbClr val="F24405"/>
                </a:solidFill>
                <a:latin typeface="Glacial Indifference Bold"/>
              </a:rPr>
              <a:t> </a:t>
            </a:r>
            <a:r>
              <a:rPr lang="en-US" sz="4400" dirty="0" err="1">
                <a:solidFill>
                  <a:srgbClr val="F24405"/>
                </a:solidFill>
                <a:latin typeface="Glacial Indifference Bold"/>
              </a:rPr>
              <a:t>VOLUNTARIA</a:t>
            </a:r>
            <a:endParaRPr lang="en-US" sz="4400" dirty="0">
              <a:solidFill>
                <a:srgbClr val="F24405"/>
              </a:solidFill>
              <a:latin typeface="Glacial Indifference Bold"/>
            </a:endParaRPr>
          </a:p>
          <a:p>
            <a:pPr algn="ctr">
              <a:lnSpc>
                <a:spcPts val="5599"/>
              </a:lnSpc>
            </a:pPr>
            <a:r>
              <a:rPr lang="en-US" sz="3999" dirty="0" err="1">
                <a:solidFill>
                  <a:srgbClr val="F24405"/>
                </a:solidFill>
                <a:latin typeface="Glacial Indifference"/>
              </a:rPr>
              <a:t>Artículo</a:t>
            </a:r>
            <a:r>
              <a:rPr lang="en-US" sz="3999" dirty="0">
                <a:solidFill>
                  <a:srgbClr val="F24405"/>
                </a:solidFill>
                <a:latin typeface="Glacial Indifference"/>
              </a:rPr>
              <a:t> 37 </a:t>
            </a:r>
          </a:p>
        </p:txBody>
      </p:sp>
      <p:grpSp>
        <p:nvGrpSpPr>
          <p:cNvPr id="9" name="Group 9"/>
          <p:cNvGrpSpPr>
            <a:grpSpLocks noChangeAspect="1"/>
          </p:cNvGrpSpPr>
          <p:nvPr/>
        </p:nvGrpSpPr>
        <p:grpSpPr>
          <a:xfrm>
            <a:off x="-390097" y="9083889"/>
            <a:ext cx="1451289" cy="615521"/>
            <a:chOff x="0" y="0"/>
            <a:chExt cx="2527300" cy="1071880"/>
          </a:xfrm>
        </p:grpSpPr>
        <p:sp>
          <p:nvSpPr>
            <p:cNvPr id="10" name="Freeform 10"/>
            <p:cNvSpPr/>
            <p:nvPr/>
          </p:nvSpPr>
          <p:spPr>
            <a:xfrm>
              <a:off x="0" y="0"/>
              <a:ext cx="2527300" cy="1071880"/>
            </a:xfrm>
            <a:custGeom>
              <a:avLst/>
              <a:gdLst/>
              <a:ahLst/>
              <a:cxnLst/>
              <a:rect l="l" t="t" r="r" b="b"/>
              <a:pathLst>
                <a:path w="2527300" h="107188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348888"/>
            </a:solidFill>
          </p:spPr>
          <p:txBody>
            <a:bodyPr/>
            <a:lstStyle/>
            <a:p>
              <a:endParaRPr lang="es-CO"/>
            </a:p>
          </p:txBody>
        </p:sp>
      </p:grpSp>
      <p:grpSp>
        <p:nvGrpSpPr>
          <p:cNvPr id="11" name="Group 11"/>
          <p:cNvGrpSpPr>
            <a:grpSpLocks noChangeAspect="1"/>
          </p:cNvGrpSpPr>
          <p:nvPr/>
        </p:nvGrpSpPr>
        <p:grpSpPr>
          <a:xfrm>
            <a:off x="16532038" y="1605631"/>
            <a:ext cx="1451289" cy="615521"/>
            <a:chOff x="0" y="0"/>
            <a:chExt cx="2527300" cy="1071880"/>
          </a:xfrm>
        </p:grpSpPr>
        <p:sp>
          <p:nvSpPr>
            <p:cNvPr id="12" name="Freeform 12"/>
            <p:cNvSpPr/>
            <p:nvPr/>
          </p:nvSpPr>
          <p:spPr>
            <a:xfrm>
              <a:off x="0" y="0"/>
              <a:ext cx="2527300" cy="1071880"/>
            </a:xfrm>
            <a:custGeom>
              <a:avLst/>
              <a:gdLst/>
              <a:ahLst/>
              <a:cxnLst/>
              <a:rect l="l" t="t" r="r" b="b"/>
              <a:pathLst>
                <a:path w="2527300" h="107188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348888"/>
            </a:solidFill>
          </p:spPr>
          <p:txBody>
            <a:bodyPr/>
            <a:lstStyle/>
            <a:p>
              <a:endParaRPr lang="es-CO" dirty="0"/>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929" b="8929"/>
          <a:stretch>
            <a:fillRect/>
          </a:stretch>
        </p:blipFill>
        <p:spPr>
          <a:xfrm>
            <a:off x="11734800" y="745854"/>
            <a:ext cx="6100458" cy="8795291"/>
          </a:xfrm>
          <a:prstGeom prst="rect">
            <a:avLst/>
          </a:prstGeom>
        </p:spPr>
      </p:pic>
      <p:grpSp>
        <p:nvGrpSpPr>
          <p:cNvPr id="3" name="Group 3"/>
          <p:cNvGrpSpPr>
            <a:grpSpLocks noChangeAspect="1"/>
          </p:cNvGrpSpPr>
          <p:nvPr/>
        </p:nvGrpSpPr>
        <p:grpSpPr>
          <a:xfrm>
            <a:off x="15912587" y="7848842"/>
            <a:ext cx="3384607" cy="3384607"/>
            <a:chOff x="0" y="0"/>
            <a:chExt cx="2787650" cy="2787650"/>
          </a:xfrm>
        </p:grpSpPr>
        <p:sp>
          <p:nvSpPr>
            <p:cNvPr id="4" name="Freeform 4"/>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22BABB"/>
            </a:solidFill>
          </p:spPr>
          <p:txBody>
            <a:bodyPr/>
            <a:lstStyle/>
            <a:p>
              <a:endParaRPr lang="es-CO" dirty="0"/>
            </a:p>
          </p:txBody>
        </p:sp>
      </p:grpSp>
      <p:sp>
        <p:nvSpPr>
          <p:cNvPr id="5" name="TextBox 5"/>
          <p:cNvSpPr txBox="1"/>
          <p:nvPr/>
        </p:nvSpPr>
        <p:spPr>
          <a:xfrm>
            <a:off x="439948" y="2089671"/>
            <a:ext cx="10609052" cy="7168629"/>
          </a:xfrm>
          <a:prstGeom prst="rect">
            <a:avLst/>
          </a:prstGeom>
        </p:spPr>
        <p:txBody>
          <a:bodyPr wrap="square" lIns="0" tIns="0" rIns="0" bIns="0" rtlCol="0" anchor="t">
            <a:spAutoFit/>
          </a:bodyPr>
          <a:lstStyle/>
          <a:p>
            <a:pPr marL="712468" lvl="1" indent="-356234" algn="just">
              <a:lnSpc>
                <a:spcPts val="4289"/>
              </a:lnSpc>
              <a:buFont typeface="Arial"/>
              <a:buChar char="•"/>
            </a:pPr>
            <a:r>
              <a:rPr lang="en-US" sz="3600" b="1" dirty="0">
                <a:solidFill>
                  <a:srgbClr val="272030"/>
                </a:solidFill>
                <a:effectLst>
                  <a:outerShdw blurRad="38100" dist="38100" dir="2700000" algn="tl">
                    <a:srgbClr val="000000">
                      <a:alpha val="43137"/>
                    </a:srgbClr>
                  </a:outerShdw>
                </a:effectLst>
                <a:latin typeface="Glacial Indifference"/>
              </a:rPr>
              <a:t>Lo </a:t>
            </a:r>
            <a:r>
              <a:rPr lang="en-US" sz="3600" b="1" dirty="0" err="1">
                <a:solidFill>
                  <a:srgbClr val="272030"/>
                </a:solidFill>
                <a:effectLst>
                  <a:outerShdw blurRad="38100" dist="38100" dir="2700000" algn="tl">
                    <a:srgbClr val="000000">
                      <a:alpha val="43137"/>
                    </a:srgbClr>
                  </a:outerShdw>
                </a:effectLst>
                <a:latin typeface="Glacial Indifference"/>
              </a:rPr>
              <a:t>inicia</a:t>
            </a:r>
            <a:r>
              <a:rPr lang="en-US" sz="3600" b="1" dirty="0">
                <a:solidFill>
                  <a:srgbClr val="272030"/>
                </a:solidFill>
                <a:effectLst>
                  <a:outerShdw blurRad="38100" dist="38100" dir="2700000" algn="tl">
                    <a:srgbClr val="000000">
                      <a:alpha val="43137"/>
                    </a:srgbClr>
                  </a:outerShdw>
                </a:effectLst>
                <a:latin typeface="Glacial Indifference"/>
              </a:rPr>
              <a:t> la persona titular del </a:t>
            </a:r>
            <a:r>
              <a:rPr lang="en-US" sz="3600" b="1" dirty="0" err="1">
                <a:solidFill>
                  <a:srgbClr val="272030"/>
                </a:solidFill>
                <a:effectLst>
                  <a:outerShdw blurRad="38100" dist="38100" dir="2700000" algn="tl">
                    <a:srgbClr val="000000">
                      <a:alpha val="43137"/>
                    </a:srgbClr>
                  </a:outerShdw>
                </a:effectLst>
                <a:latin typeface="Glacial Indifference"/>
              </a:rPr>
              <a:t>acto</a:t>
            </a:r>
            <a:r>
              <a:rPr lang="en-US" sz="3600" b="1" dirty="0">
                <a:solidFill>
                  <a:srgbClr val="272030"/>
                </a:solidFill>
                <a:effectLst>
                  <a:outerShdw blurRad="38100" dist="38100" dir="2700000" algn="tl">
                    <a:srgbClr val="000000">
                      <a:alpha val="43137"/>
                    </a:srgbClr>
                  </a:outerShdw>
                </a:effectLst>
                <a:latin typeface="Glacial Indifference"/>
              </a:rPr>
              <a:t> </a:t>
            </a:r>
            <a:r>
              <a:rPr lang="en-US" sz="3600" b="1" dirty="0" err="1">
                <a:solidFill>
                  <a:srgbClr val="272030"/>
                </a:solidFill>
                <a:effectLst>
                  <a:outerShdw blurRad="38100" dist="38100" dir="2700000" algn="tl">
                    <a:srgbClr val="000000">
                      <a:alpha val="43137"/>
                    </a:srgbClr>
                  </a:outerShdw>
                </a:effectLst>
                <a:latin typeface="Glacial Indifference"/>
              </a:rPr>
              <a:t>jurídico</a:t>
            </a:r>
            <a:r>
              <a:rPr lang="en-US" sz="3600" b="1" dirty="0">
                <a:solidFill>
                  <a:srgbClr val="272030"/>
                </a:solidFill>
                <a:effectLst>
                  <a:outerShdw blurRad="38100" dist="38100" dir="2700000" algn="tl">
                    <a:srgbClr val="000000">
                      <a:alpha val="43137"/>
                    </a:srgbClr>
                  </a:outerShdw>
                </a:effectLst>
                <a:latin typeface="Glacial Indifference"/>
              </a:rPr>
              <a:t>.</a:t>
            </a:r>
          </a:p>
          <a:p>
            <a:pPr marL="712468" lvl="1" indent="-356234" algn="just">
              <a:lnSpc>
                <a:spcPts val="4289"/>
              </a:lnSpc>
              <a:buFont typeface="Arial"/>
              <a:buChar char="•"/>
            </a:pPr>
            <a:r>
              <a:rPr lang="en-US" sz="3600" dirty="0">
                <a:solidFill>
                  <a:srgbClr val="272030"/>
                </a:solidFill>
                <a:latin typeface="Glacial Indifference"/>
              </a:rPr>
              <a:t>Sino se </a:t>
            </a:r>
            <a:r>
              <a:rPr lang="en-US" sz="3600" dirty="0" err="1">
                <a:solidFill>
                  <a:srgbClr val="272030"/>
                </a:solidFill>
                <a:latin typeface="Glacial Indifference"/>
              </a:rPr>
              <a:t>anexa</a:t>
            </a:r>
            <a:r>
              <a:rPr lang="en-US" sz="3600" dirty="0">
                <a:solidFill>
                  <a:srgbClr val="272030"/>
                </a:solidFill>
                <a:latin typeface="Glacial Indifference"/>
              </a:rPr>
              <a:t> </a:t>
            </a:r>
            <a:r>
              <a:rPr lang="en-US" sz="3600" dirty="0" err="1">
                <a:solidFill>
                  <a:srgbClr val="272030"/>
                </a:solidFill>
                <a:latin typeface="Glacial Indifference"/>
              </a:rPr>
              <a:t>el</a:t>
            </a:r>
            <a:r>
              <a:rPr lang="en-US" sz="3600" dirty="0">
                <a:solidFill>
                  <a:srgbClr val="272030"/>
                </a:solidFill>
                <a:latin typeface="Glacial Indifference"/>
              </a:rPr>
              <a:t> </a:t>
            </a:r>
            <a:r>
              <a:rPr lang="en-US" sz="3600" dirty="0" err="1">
                <a:solidFill>
                  <a:srgbClr val="272030"/>
                </a:solidFill>
                <a:latin typeface="Glacial Indifference"/>
              </a:rPr>
              <a:t>informe</a:t>
            </a:r>
            <a:r>
              <a:rPr lang="en-US" sz="3600" dirty="0">
                <a:solidFill>
                  <a:srgbClr val="272030"/>
                </a:solidFill>
                <a:latin typeface="Glacial Indifference"/>
              </a:rPr>
              <a:t> de </a:t>
            </a:r>
            <a:r>
              <a:rPr lang="en-US" sz="3600" dirty="0" err="1">
                <a:solidFill>
                  <a:srgbClr val="272030"/>
                </a:solidFill>
                <a:latin typeface="Glacial Indifference"/>
              </a:rPr>
              <a:t>valoración</a:t>
            </a:r>
            <a:r>
              <a:rPr lang="en-US" sz="3600" dirty="0">
                <a:solidFill>
                  <a:srgbClr val="272030"/>
                </a:solidFill>
                <a:latin typeface="Glacial Indifference"/>
              </a:rPr>
              <a:t> de </a:t>
            </a:r>
            <a:r>
              <a:rPr lang="en-US" sz="3600" dirty="0" err="1">
                <a:solidFill>
                  <a:srgbClr val="272030"/>
                </a:solidFill>
                <a:latin typeface="Glacial Indifference"/>
              </a:rPr>
              <a:t>apoyos</a:t>
            </a:r>
            <a:r>
              <a:rPr lang="en-US" sz="3600" dirty="0">
                <a:solidFill>
                  <a:srgbClr val="272030"/>
                </a:solidFill>
                <a:latin typeface="Glacial Indifference"/>
              </a:rPr>
              <a:t>, </a:t>
            </a:r>
            <a:r>
              <a:rPr lang="en-US" sz="3600" dirty="0" err="1">
                <a:solidFill>
                  <a:srgbClr val="272030"/>
                </a:solidFill>
                <a:latin typeface="Glacial Indifference"/>
              </a:rPr>
              <a:t>el</a:t>
            </a:r>
            <a:r>
              <a:rPr lang="en-US" sz="3600" dirty="0">
                <a:solidFill>
                  <a:srgbClr val="272030"/>
                </a:solidFill>
                <a:latin typeface="Glacial Indifference"/>
              </a:rPr>
              <a:t> </a:t>
            </a:r>
            <a:r>
              <a:rPr lang="en-US" sz="3600" dirty="0" err="1">
                <a:solidFill>
                  <a:srgbClr val="272030"/>
                </a:solidFill>
                <a:latin typeface="Glacial Indifference"/>
              </a:rPr>
              <a:t>juez</a:t>
            </a:r>
            <a:r>
              <a:rPr lang="en-US" sz="3600" dirty="0">
                <a:solidFill>
                  <a:srgbClr val="272030"/>
                </a:solidFill>
                <a:latin typeface="Glacial Indifference"/>
              </a:rPr>
              <a:t> lo </a:t>
            </a:r>
            <a:r>
              <a:rPr lang="en-US" sz="3600" dirty="0" err="1">
                <a:solidFill>
                  <a:srgbClr val="272030"/>
                </a:solidFill>
                <a:latin typeface="Glacial Indifference"/>
              </a:rPr>
              <a:t>debe</a:t>
            </a:r>
            <a:r>
              <a:rPr lang="en-US" sz="3600" dirty="0">
                <a:solidFill>
                  <a:srgbClr val="272030"/>
                </a:solidFill>
                <a:latin typeface="Glacial Indifference"/>
              </a:rPr>
              <a:t> </a:t>
            </a:r>
            <a:r>
              <a:rPr lang="en-US" sz="3600" dirty="0" err="1">
                <a:solidFill>
                  <a:srgbClr val="272030"/>
                </a:solidFill>
                <a:latin typeface="Glacial Indifference"/>
              </a:rPr>
              <a:t>solicitar</a:t>
            </a:r>
            <a:r>
              <a:rPr lang="en-US" sz="3600" dirty="0">
                <a:solidFill>
                  <a:srgbClr val="272030"/>
                </a:solidFill>
                <a:latin typeface="Glacial Indifference"/>
              </a:rPr>
              <a:t>.</a:t>
            </a:r>
          </a:p>
          <a:p>
            <a:pPr marL="712468" lvl="1" indent="-356234" algn="just">
              <a:lnSpc>
                <a:spcPts val="4289"/>
              </a:lnSpc>
              <a:buFont typeface="Arial"/>
              <a:buChar char="•"/>
            </a:pPr>
            <a:r>
              <a:rPr lang="en-US" sz="3600" dirty="0">
                <a:solidFill>
                  <a:srgbClr val="272030"/>
                </a:solidFill>
                <a:latin typeface="Glacial Indifference"/>
              </a:rPr>
              <a:t>Se </a:t>
            </a:r>
            <a:r>
              <a:rPr lang="en-US" sz="3600" dirty="0" err="1">
                <a:solidFill>
                  <a:srgbClr val="272030"/>
                </a:solidFill>
                <a:latin typeface="Glacial Indifference"/>
              </a:rPr>
              <a:t>ordena</a:t>
            </a:r>
            <a:r>
              <a:rPr lang="en-US" sz="3600" dirty="0">
                <a:solidFill>
                  <a:srgbClr val="272030"/>
                </a:solidFill>
                <a:latin typeface="Glacial Indifference"/>
              </a:rPr>
              <a:t> </a:t>
            </a:r>
            <a:r>
              <a:rPr lang="en-US" sz="3600" dirty="0" err="1">
                <a:solidFill>
                  <a:srgbClr val="272030"/>
                </a:solidFill>
                <a:latin typeface="Glacial Indifference"/>
              </a:rPr>
              <a:t>notificar</a:t>
            </a:r>
            <a:r>
              <a:rPr lang="en-US" sz="3600" dirty="0">
                <a:solidFill>
                  <a:srgbClr val="272030"/>
                </a:solidFill>
                <a:latin typeface="Glacial Indifference"/>
              </a:rPr>
              <a:t> a las personas que </a:t>
            </a:r>
            <a:r>
              <a:rPr lang="en-US" sz="3600" dirty="0" err="1">
                <a:solidFill>
                  <a:srgbClr val="272030"/>
                </a:solidFill>
                <a:latin typeface="Glacial Indifference"/>
              </a:rPr>
              <a:t>hayan</a:t>
            </a:r>
            <a:r>
              <a:rPr lang="en-US" sz="3600" dirty="0">
                <a:solidFill>
                  <a:srgbClr val="272030"/>
                </a:solidFill>
                <a:latin typeface="Glacial Indifference"/>
              </a:rPr>
              <a:t> </a:t>
            </a:r>
            <a:r>
              <a:rPr lang="en-US" sz="3600" dirty="0" err="1">
                <a:solidFill>
                  <a:srgbClr val="272030"/>
                </a:solidFill>
                <a:latin typeface="Glacial Indifference"/>
              </a:rPr>
              <a:t>sido</a:t>
            </a:r>
            <a:r>
              <a:rPr lang="en-US" sz="3600" dirty="0">
                <a:solidFill>
                  <a:srgbClr val="272030"/>
                </a:solidFill>
                <a:latin typeface="Glacial Indifference"/>
              </a:rPr>
              <a:t> </a:t>
            </a:r>
            <a:r>
              <a:rPr lang="en-US" sz="3600" dirty="0" err="1">
                <a:solidFill>
                  <a:srgbClr val="272030"/>
                </a:solidFill>
                <a:latin typeface="Glacial Indifference"/>
              </a:rPr>
              <a:t>identificadas</a:t>
            </a:r>
            <a:r>
              <a:rPr lang="en-US" sz="3600" dirty="0">
                <a:solidFill>
                  <a:srgbClr val="272030"/>
                </a:solidFill>
                <a:latin typeface="Glacial Indifference"/>
              </a:rPr>
              <a:t> </a:t>
            </a:r>
            <a:r>
              <a:rPr lang="en-US" sz="3600" dirty="0" err="1">
                <a:solidFill>
                  <a:srgbClr val="272030"/>
                </a:solidFill>
                <a:latin typeface="Glacial Indifference"/>
              </a:rPr>
              <a:t>como</a:t>
            </a:r>
            <a:r>
              <a:rPr lang="en-US" sz="3600" dirty="0">
                <a:solidFill>
                  <a:srgbClr val="272030"/>
                </a:solidFill>
                <a:latin typeface="Glacial Indifference"/>
              </a:rPr>
              <a:t> personas de </a:t>
            </a:r>
            <a:r>
              <a:rPr lang="en-US" sz="3600" dirty="0" err="1">
                <a:solidFill>
                  <a:srgbClr val="272030"/>
                </a:solidFill>
                <a:latin typeface="Glacial Indifference"/>
              </a:rPr>
              <a:t>apoyo</a:t>
            </a:r>
            <a:r>
              <a:rPr lang="en-US" sz="3600" dirty="0">
                <a:solidFill>
                  <a:srgbClr val="272030"/>
                </a:solidFill>
                <a:latin typeface="Glacial Indifference"/>
              </a:rPr>
              <a:t> </a:t>
            </a:r>
            <a:r>
              <a:rPr lang="en-US" sz="3600" dirty="0" err="1">
                <a:solidFill>
                  <a:srgbClr val="272030"/>
                </a:solidFill>
                <a:latin typeface="Glacial Indifference"/>
              </a:rPr>
              <a:t>en</a:t>
            </a:r>
            <a:r>
              <a:rPr lang="en-US" sz="3600" dirty="0">
                <a:solidFill>
                  <a:srgbClr val="272030"/>
                </a:solidFill>
                <a:latin typeface="Glacial Indifference"/>
              </a:rPr>
              <a:t> la </a:t>
            </a:r>
            <a:r>
              <a:rPr lang="en-US" sz="3600" dirty="0" err="1">
                <a:solidFill>
                  <a:srgbClr val="272030"/>
                </a:solidFill>
                <a:latin typeface="Glacial Indifference"/>
              </a:rPr>
              <a:t>demanda</a:t>
            </a:r>
            <a:r>
              <a:rPr lang="en-US" sz="3600" dirty="0">
                <a:solidFill>
                  <a:srgbClr val="272030"/>
                </a:solidFill>
                <a:latin typeface="Glacial Indifference"/>
              </a:rPr>
              <a:t>.</a:t>
            </a:r>
          </a:p>
          <a:p>
            <a:pPr marL="712468" lvl="1" indent="-356234" algn="just">
              <a:lnSpc>
                <a:spcPts val="4289"/>
              </a:lnSpc>
              <a:buFont typeface="Arial"/>
              <a:buChar char="•"/>
            </a:pPr>
            <a:r>
              <a:rPr lang="en-US" sz="3600" dirty="0">
                <a:solidFill>
                  <a:srgbClr val="272030"/>
                </a:solidFill>
                <a:latin typeface="Glacial Indifference"/>
              </a:rPr>
              <a:t>Se </a:t>
            </a:r>
            <a:r>
              <a:rPr lang="en-US" sz="3600" dirty="0" err="1">
                <a:solidFill>
                  <a:srgbClr val="272030"/>
                </a:solidFill>
                <a:latin typeface="Glacial Indifference"/>
              </a:rPr>
              <a:t>corre</a:t>
            </a:r>
            <a:r>
              <a:rPr lang="en-US" sz="3600" dirty="0">
                <a:solidFill>
                  <a:srgbClr val="272030"/>
                </a:solidFill>
                <a:latin typeface="Glacial Indifference"/>
              </a:rPr>
              <a:t> </a:t>
            </a:r>
            <a:r>
              <a:rPr lang="en-US" sz="3600" dirty="0" err="1">
                <a:solidFill>
                  <a:srgbClr val="272030"/>
                </a:solidFill>
                <a:latin typeface="Glacial Indifference"/>
              </a:rPr>
              <a:t>traslado</a:t>
            </a:r>
            <a:r>
              <a:rPr lang="en-US" sz="3600" dirty="0">
                <a:solidFill>
                  <a:srgbClr val="272030"/>
                </a:solidFill>
                <a:latin typeface="Glacial Indifference"/>
              </a:rPr>
              <a:t> del Informe de </a:t>
            </a:r>
            <a:r>
              <a:rPr lang="en-US" sz="3600" dirty="0" err="1">
                <a:solidFill>
                  <a:srgbClr val="272030"/>
                </a:solidFill>
                <a:latin typeface="Glacial Indifference"/>
              </a:rPr>
              <a:t>valoración</a:t>
            </a:r>
            <a:r>
              <a:rPr lang="en-US" sz="3600" dirty="0">
                <a:solidFill>
                  <a:srgbClr val="272030"/>
                </a:solidFill>
                <a:latin typeface="Glacial Indifference"/>
              </a:rPr>
              <a:t> de </a:t>
            </a:r>
            <a:r>
              <a:rPr lang="en-US" sz="3600" dirty="0" err="1">
                <a:solidFill>
                  <a:srgbClr val="272030"/>
                </a:solidFill>
                <a:latin typeface="Glacial Indifference"/>
              </a:rPr>
              <a:t>apoyos</a:t>
            </a:r>
            <a:r>
              <a:rPr lang="en-US" sz="3600" dirty="0">
                <a:solidFill>
                  <a:srgbClr val="272030"/>
                </a:solidFill>
                <a:latin typeface="Glacial Indifference"/>
              </a:rPr>
              <a:t> </a:t>
            </a:r>
            <a:r>
              <a:rPr lang="en-US" sz="3600" dirty="0" err="1">
                <a:solidFill>
                  <a:srgbClr val="272030"/>
                </a:solidFill>
                <a:latin typeface="Glacial Indifference"/>
              </a:rPr>
              <a:t>por</a:t>
            </a:r>
            <a:r>
              <a:rPr lang="en-US" sz="3600" dirty="0">
                <a:solidFill>
                  <a:srgbClr val="272030"/>
                </a:solidFill>
                <a:latin typeface="Glacial Indifference"/>
              </a:rPr>
              <a:t> </a:t>
            </a:r>
            <a:r>
              <a:rPr lang="en-US" sz="3600" dirty="0" err="1">
                <a:solidFill>
                  <a:srgbClr val="272030"/>
                </a:solidFill>
                <a:latin typeface="Glacial Indifference"/>
              </a:rPr>
              <a:t>diez</a:t>
            </a:r>
            <a:r>
              <a:rPr lang="en-US" sz="3600" dirty="0">
                <a:solidFill>
                  <a:srgbClr val="272030"/>
                </a:solidFill>
                <a:latin typeface="Glacial Indifference"/>
              </a:rPr>
              <a:t> (10) días a las personas </a:t>
            </a:r>
            <a:r>
              <a:rPr lang="en-US" sz="3600" dirty="0" err="1">
                <a:solidFill>
                  <a:srgbClr val="272030"/>
                </a:solidFill>
                <a:latin typeface="Glacial Indifference"/>
              </a:rPr>
              <a:t>involucradas</a:t>
            </a:r>
            <a:r>
              <a:rPr lang="en-US" sz="3600" dirty="0">
                <a:solidFill>
                  <a:srgbClr val="272030"/>
                </a:solidFill>
                <a:latin typeface="Glacial Indifference"/>
              </a:rPr>
              <a:t> </a:t>
            </a:r>
            <a:r>
              <a:rPr lang="en-US" sz="3600" dirty="0" err="1">
                <a:solidFill>
                  <a:srgbClr val="272030"/>
                </a:solidFill>
                <a:latin typeface="Glacial Indifference"/>
              </a:rPr>
              <a:t>en</a:t>
            </a:r>
            <a:r>
              <a:rPr lang="en-US" sz="3600" dirty="0">
                <a:solidFill>
                  <a:srgbClr val="272030"/>
                </a:solidFill>
                <a:latin typeface="Glacial Indifference"/>
              </a:rPr>
              <a:t> </a:t>
            </a:r>
            <a:r>
              <a:rPr lang="en-US" sz="3600" dirty="0" err="1">
                <a:solidFill>
                  <a:srgbClr val="272030"/>
                </a:solidFill>
                <a:latin typeface="Glacial Indifference"/>
              </a:rPr>
              <a:t>el</a:t>
            </a:r>
            <a:r>
              <a:rPr lang="en-US" sz="3600" dirty="0">
                <a:solidFill>
                  <a:srgbClr val="272030"/>
                </a:solidFill>
                <a:latin typeface="Glacial Indifference"/>
              </a:rPr>
              <a:t> </a:t>
            </a:r>
            <a:r>
              <a:rPr lang="en-US" sz="3600" dirty="0" err="1">
                <a:solidFill>
                  <a:srgbClr val="272030"/>
                </a:solidFill>
                <a:latin typeface="Glacial Indifference"/>
              </a:rPr>
              <a:t>proceso</a:t>
            </a:r>
            <a:r>
              <a:rPr lang="en-US" sz="3600" dirty="0">
                <a:solidFill>
                  <a:srgbClr val="272030"/>
                </a:solidFill>
                <a:latin typeface="Glacial Indifference"/>
              </a:rPr>
              <a:t> y al </a:t>
            </a:r>
            <a:r>
              <a:rPr lang="en-US" sz="3600" dirty="0" err="1">
                <a:solidFill>
                  <a:srgbClr val="272030"/>
                </a:solidFill>
                <a:latin typeface="Glacial Indifference"/>
              </a:rPr>
              <a:t>Ministerio</a:t>
            </a:r>
            <a:r>
              <a:rPr lang="en-US" sz="3600" dirty="0">
                <a:solidFill>
                  <a:srgbClr val="272030"/>
                </a:solidFill>
                <a:latin typeface="Glacial Indifference"/>
              </a:rPr>
              <a:t> Público.</a:t>
            </a:r>
          </a:p>
          <a:p>
            <a:pPr marL="712468" lvl="1" indent="-356234" algn="just">
              <a:lnSpc>
                <a:spcPts val="4289"/>
              </a:lnSpc>
              <a:buFont typeface="Arial"/>
              <a:buChar char="•"/>
            </a:pPr>
            <a:r>
              <a:rPr lang="en-US" sz="3600" dirty="0">
                <a:solidFill>
                  <a:srgbClr val="272030"/>
                </a:solidFill>
                <a:latin typeface="Glacial Indifference"/>
              </a:rPr>
              <a:t>Se </a:t>
            </a:r>
            <a:r>
              <a:rPr lang="en-US" sz="3600" dirty="0" err="1">
                <a:solidFill>
                  <a:srgbClr val="272030"/>
                </a:solidFill>
                <a:latin typeface="Glacial Indifference"/>
              </a:rPr>
              <a:t>decretan</a:t>
            </a:r>
            <a:r>
              <a:rPr lang="en-US" sz="3600" dirty="0">
                <a:solidFill>
                  <a:srgbClr val="272030"/>
                </a:solidFill>
                <a:latin typeface="Glacial Indifference"/>
              </a:rPr>
              <a:t> y </a:t>
            </a:r>
            <a:r>
              <a:rPr lang="en-US" sz="3600" dirty="0" err="1">
                <a:solidFill>
                  <a:srgbClr val="272030"/>
                </a:solidFill>
                <a:latin typeface="Glacial Indifference"/>
              </a:rPr>
              <a:t>practican</a:t>
            </a:r>
            <a:r>
              <a:rPr lang="en-US" sz="3600" dirty="0">
                <a:solidFill>
                  <a:srgbClr val="272030"/>
                </a:solidFill>
                <a:latin typeface="Glacial Indifference"/>
              </a:rPr>
              <a:t> </a:t>
            </a:r>
            <a:r>
              <a:rPr lang="en-US" sz="3600" dirty="0" err="1">
                <a:solidFill>
                  <a:srgbClr val="272030"/>
                </a:solidFill>
                <a:latin typeface="Glacial Indifference"/>
              </a:rPr>
              <a:t>pruebas</a:t>
            </a:r>
            <a:r>
              <a:rPr lang="en-US" sz="3600" dirty="0">
                <a:solidFill>
                  <a:srgbClr val="272030"/>
                </a:solidFill>
                <a:latin typeface="Glacial Indifference"/>
              </a:rPr>
              <a:t>.</a:t>
            </a:r>
          </a:p>
          <a:p>
            <a:pPr marL="712468" lvl="1" indent="-356234" algn="just">
              <a:lnSpc>
                <a:spcPts val="4289"/>
              </a:lnSpc>
              <a:buFont typeface="Arial"/>
              <a:buChar char="•"/>
            </a:pPr>
            <a:r>
              <a:rPr lang="en-US" sz="3600" dirty="0">
                <a:solidFill>
                  <a:srgbClr val="272030"/>
                </a:solidFill>
                <a:latin typeface="Glacial Indifference"/>
              </a:rPr>
              <a:t>Se </a:t>
            </a:r>
            <a:r>
              <a:rPr lang="en-US" sz="3600" dirty="0" err="1">
                <a:solidFill>
                  <a:srgbClr val="272030"/>
                </a:solidFill>
                <a:latin typeface="Glacial Indifference"/>
              </a:rPr>
              <a:t>convoca</a:t>
            </a:r>
            <a:r>
              <a:rPr lang="en-US" sz="3600" dirty="0">
                <a:solidFill>
                  <a:srgbClr val="272030"/>
                </a:solidFill>
                <a:latin typeface="Glacial Indifference"/>
              </a:rPr>
              <a:t> a audiencia para </a:t>
            </a:r>
            <a:r>
              <a:rPr lang="en-US" sz="3600" dirty="0" err="1">
                <a:solidFill>
                  <a:srgbClr val="272030"/>
                </a:solidFill>
                <a:latin typeface="Glacial Indifference"/>
              </a:rPr>
              <a:t>escuchar</a:t>
            </a:r>
            <a:r>
              <a:rPr lang="en-US" sz="3600" dirty="0">
                <a:solidFill>
                  <a:srgbClr val="272030"/>
                </a:solidFill>
                <a:latin typeface="Glacial Indifference"/>
              </a:rPr>
              <a:t> </a:t>
            </a:r>
            <a:r>
              <a:rPr lang="en-US" sz="3600" dirty="0">
                <a:solidFill>
                  <a:srgbClr val="F24405"/>
                </a:solidFill>
                <a:latin typeface="Glacial Indifference Bold"/>
              </a:rPr>
              <a:t>al titular del </a:t>
            </a:r>
            <a:r>
              <a:rPr lang="en-US" sz="3600" dirty="0" err="1">
                <a:solidFill>
                  <a:srgbClr val="F24405"/>
                </a:solidFill>
                <a:latin typeface="Glacial Indifference Bold"/>
              </a:rPr>
              <a:t>acto</a:t>
            </a:r>
            <a:r>
              <a:rPr lang="en-US" sz="3600" dirty="0">
                <a:solidFill>
                  <a:srgbClr val="F24405"/>
                </a:solidFill>
                <a:latin typeface="Glacial Indifference Bold"/>
              </a:rPr>
              <a:t> </a:t>
            </a:r>
            <a:r>
              <a:rPr lang="en-US" sz="3600" dirty="0" err="1">
                <a:solidFill>
                  <a:srgbClr val="F24405"/>
                </a:solidFill>
                <a:latin typeface="Glacial Indifference Bold"/>
              </a:rPr>
              <a:t>jurídico</a:t>
            </a:r>
            <a:r>
              <a:rPr lang="en-US" sz="3600" dirty="0">
                <a:solidFill>
                  <a:srgbClr val="272030"/>
                </a:solidFill>
                <a:latin typeface="Glacial Indifference"/>
              </a:rPr>
              <a:t> y a las personas </a:t>
            </a:r>
            <a:r>
              <a:rPr lang="en-US" sz="3600" dirty="0" err="1">
                <a:solidFill>
                  <a:srgbClr val="272030"/>
                </a:solidFill>
                <a:latin typeface="Glacial Indifference"/>
              </a:rPr>
              <a:t>citadas</a:t>
            </a:r>
            <a:r>
              <a:rPr lang="en-US" sz="3600" dirty="0">
                <a:solidFill>
                  <a:srgbClr val="272030"/>
                </a:solidFill>
                <a:latin typeface="Glacial Indifference"/>
              </a:rPr>
              <a:t> </a:t>
            </a:r>
            <a:r>
              <a:rPr lang="en-US" sz="3600" dirty="0" err="1">
                <a:solidFill>
                  <a:srgbClr val="272030"/>
                </a:solidFill>
                <a:latin typeface="Glacial Indifference"/>
              </a:rPr>
              <a:t>en</a:t>
            </a:r>
            <a:r>
              <a:rPr lang="en-US" sz="3600" dirty="0">
                <a:solidFill>
                  <a:srgbClr val="272030"/>
                </a:solidFill>
                <a:latin typeface="Glacial Indifference"/>
              </a:rPr>
              <a:t> </a:t>
            </a:r>
            <a:r>
              <a:rPr lang="en-US" sz="3600" dirty="0" err="1">
                <a:solidFill>
                  <a:srgbClr val="272030"/>
                </a:solidFill>
                <a:latin typeface="Glacial Indifference"/>
              </a:rPr>
              <a:t>el</a:t>
            </a:r>
            <a:r>
              <a:rPr lang="en-US" sz="3600" dirty="0">
                <a:solidFill>
                  <a:srgbClr val="272030"/>
                </a:solidFill>
                <a:latin typeface="Glacial Indifference"/>
              </a:rPr>
              <a:t> auto </a:t>
            </a:r>
            <a:r>
              <a:rPr lang="en-US" sz="3600" dirty="0" err="1">
                <a:solidFill>
                  <a:srgbClr val="272030"/>
                </a:solidFill>
                <a:latin typeface="Glacial Indifference"/>
              </a:rPr>
              <a:t>admisorio</a:t>
            </a:r>
            <a:r>
              <a:rPr lang="en-US" sz="3600" dirty="0">
                <a:solidFill>
                  <a:srgbClr val="272030"/>
                </a:solidFill>
                <a:latin typeface="Glacial Indifference"/>
              </a:rPr>
              <a:t>.</a:t>
            </a:r>
          </a:p>
        </p:txBody>
      </p:sp>
      <p:sp>
        <p:nvSpPr>
          <p:cNvPr id="6" name="TextBox 6"/>
          <p:cNvSpPr txBox="1"/>
          <p:nvPr/>
        </p:nvSpPr>
        <p:spPr>
          <a:xfrm>
            <a:off x="765160" y="841104"/>
            <a:ext cx="9686588" cy="692497"/>
          </a:xfrm>
          <a:prstGeom prst="rect">
            <a:avLst/>
          </a:prstGeom>
        </p:spPr>
        <p:txBody>
          <a:bodyPr lIns="0" tIns="0" rIns="0" bIns="0" rtlCol="0" anchor="t">
            <a:spAutoFit/>
          </a:bodyPr>
          <a:lstStyle/>
          <a:p>
            <a:pPr>
              <a:lnSpc>
                <a:spcPts val="5400"/>
              </a:lnSpc>
            </a:pPr>
            <a:r>
              <a:rPr lang="en-US" sz="4800" dirty="0">
                <a:solidFill>
                  <a:srgbClr val="F24405"/>
                </a:solidFill>
                <a:latin typeface="Glacial Indifference Bold"/>
              </a:rPr>
              <a:t>ARTÍCULO 37-LEY 1996 DE 2019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929" b="8929"/>
          <a:stretch>
            <a:fillRect/>
          </a:stretch>
        </p:blipFill>
        <p:spPr>
          <a:xfrm>
            <a:off x="765160" y="745854"/>
            <a:ext cx="6473840" cy="8795291"/>
          </a:xfrm>
          <a:prstGeom prst="rect">
            <a:avLst/>
          </a:prstGeom>
        </p:spPr>
      </p:pic>
      <p:grpSp>
        <p:nvGrpSpPr>
          <p:cNvPr id="3" name="Group 3"/>
          <p:cNvGrpSpPr>
            <a:grpSpLocks noChangeAspect="1"/>
          </p:cNvGrpSpPr>
          <p:nvPr/>
        </p:nvGrpSpPr>
        <p:grpSpPr>
          <a:xfrm>
            <a:off x="-927143" y="7848842"/>
            <a:ext cx="3384607" cy="3384607"/>
            <a:chOff x="0" y="0"/>
            <a:chExt cx="2787650" cy="2787650"/>
          </a:xfrm>
          <a:solidFill>
            <a:srgbClr val="22BABB"/>
          </a:solidFill>
        </p:grpSpPr>
        <p:sp>
          <p:nvSpPr>
            <p:cNvPr id="4" name="Freeform 4"/>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grpFill/>
            <a:ln>
              <a:solidFill>
                <a:srgbClr val="22BABB"/>
              </a:solidFill>
            </a:ln>
          </p:spPr>
          <p:txBody>
            <a:bodyPr/>
            <a:lstStyle/>
            <a:p>
              <a:endParaRPr lang="es-CO"/>
            </a:p>
          </p:txBody>
        </p:sp>
      </p:grpSp>
      <p:sp>
        <p:nvSpPr>
          <p:cNvPr id="5" name="TextBox 5"/>
          <p:cNvSpPr txBox="1"/>
          <p:nvPr/>
        </p:nvSpPr>
        <p:spPr>
          <a:xfrm>
            <a:off x="7543800" y="571500"/>
            <a:ext cx="10367025" cy="9345507"/>
          </a:xfrm>
          <a:prstGeom prst="rect">
            <a:avLst/>
          </a:prstGeom>
        </p:spPr>
        <p:txBody>
          <a:bodyPr wrap="square" lIns="0" tIns="0" rIns="0" bIns="0" rtlCol="0" anchor="t">
            <a:spAutoFit/>
          </a:bodyPr>
          <a:lstStyle/>
          <a:p>
            <a:pPr algn="just">
              <a:lnSpc>
                <a:spcPts val="4289"/>
              </a:lnSpc>
            </a:pPr>
            <a:r>
              <a:rPr lang="en-US" sz="3400" dirty="0">
                <a:solidFill>
                  <a:srgbClr val="F24405"/>
                </a:solidFill>
                <a:latin typeface="Glacial Indifference Bold"/>
              </a:rPr>
              <a:t>Se </a:t>
            </a:r>
            <a:r>
              <a:rPr lang="en-US" sz="3400" dirty="0" err="1">
                <a:solidFill>
                  <a:srgbClr val="F24405"/>
                </a:solidFill>
                <a:latin typeface="Glacial Indifference Bold"/>
              </a:rPr>
              <a:t>profiere</a:t>
            </a:r>
            <a:r>
              <a:rPr lang="en-US" sz="3400" dirty="0">
                <a:solidFill>
                  <a:srgbClr val="F24405"/>
                </a:solidFill>
                <a:latin typeface="Glacial Indifference Bold"/>
              </a:rPr>
              <a:t> SENTENCIA </a:t>
            </a:r>
            <a:r>
              <a:rPr lang="en-US" sz="3400" dirty="0" err="1">
                <a:solidFill>
                  <a:srgbClr val="F24405"/>
                </a:solidFill>
                <a:latin typeface="Glacial Indifference Bold"/>
              </a:rPr>
              <a:t>en</a:t>
            </a:r>
            <a:r>
              <a:rPr lang="en-US" sz="3400" dirty="0">
                <a:solidFill>
                  <a:srgbClr val="F24405"/>
                </a:solidFill>
                <a:latin typeface="Glacial Indifference Bold"/>
              </a:rPr>
              <a:t> la que </a:t>
            </a:r>
            <a:r>
              <a:rPr lang="en-US" sz="3400" dirty="0" err="1">
                <a:solidFill>
                  <a:srgbClr val="F24405"/>
                </a:solidFill>
                <a:latin typeface="Glacial Indifference Bold"/>
              </a:rPr>
              <a:t>deberá</a:t>
            </a:r>
            <a:r>
              <a:rPr lang="en-US" sz="3400" dirty="0">
                <a:solidFill>
                  <a:srgbClr val="F24405"/>
                </a:solidFill>
                <a:latin typeface="Glacial Indifference Bold"/>
              </a:rPr>
              <a:t> </a:t>
            </a:r>
            <a:r>
              <a:rPr lang="en-US" sz="3400" dirty="0" err="1">
                <a:solidFill>
                  <a:srgbClr val="F24405"/>
                </a:solidFill>
                <a:latin typeface="Glacial Indifference Bold"/>
              </a:rPr>
              <a:t>constar</a:t>
            </a:r>
            <a:r>
              <a:rPr lang="en-US" sz="3400" dirty="0">
                <a:solidFill>
                  <a:srgbClr val="F24405"/>
                </a:solidFill>
                <a:latin typeface="Glacial Indifference Bold"/>
              </a:rPr>
              <a:t>:</a:t>
            </a:r>
          </a:p>
          <a:p>
            <a:pPr algn="just">
              <a:lnSpc>
                <a:spcPts val="4289"/>
              </a:lnSpc>
            </a:pPr>
            <a:endParaRPr lang="en-US" sz="3400" dirty="0">
              <a:solidFill>
                <a:srgbClr val="A72397"/>
              </a:solidFill>
              <a:latin typeface="Glacial Indifference Bold"/>
            </a:endParaRPr>
          </a:p>
          <a:p>
            <a:pPr marL="712468" lvl="1" indent="-356234" algn="just">
              <a:lnSpc>
                <a:spcPts val="4289"/>
              </a:lnSpc>
              <a:buFont typeface="Arial"/>
              <a:buChar char="•"/>
            </a:pPr>
            <a:r>
              <a:rPr lang="en-US" sz="3400" dirty="0">
                <a:solidFill>
                  <a:srgbClr val="272030"/>
                </a:solidFill>
                <a:latin typeface="Glacial Indifference"/>
              </a:rPr>
              <a:t>El </a:t>
            </a:r>
            <a:r>
              <a:rPr lang="en-US" sz="3400" dirty="0" err="1">
                <a:solidFill>
                  <a:srgbClr val="F24405"/>
                </a:solidFill>
                <a:latin typeface="Glacial Indifference Bold"/>
              </a:rPr>
              <a:t>acto</a:t>
            </a:r>
            <a:r>
              <a:rPr lang="en-US" sz="3400" dirty="0">
                <a:solidFill>
                  <a:srgbClr val="F24405"/>
                </a:solidFill>
                <a:latin typeface="Glacial Indifference Bold"/>
              </a:rPr>
              <a:t> o </a:t>
            </a:r>
            <a:r>
              <a:rPr lang="en-US" sz="3400" dirty="0" err="1">
                <a:solidFill>
                  <a:srgbClr val="F24405"/>
                </a:solidFill>
                <a:latin typeface="Glacial Indifference Bold"/>
              </a:rPr>
              <a:t>actos</a:t>
            </a:r>
            <a:r>
              <a:rPr lang="en-US" sz="3400" dirty="0">
                <a:solidFill>
                  <a:srgbClr val="F24405"/>
                </a:solidFill>
                <a:latin typeface="Glacial Indifference Bold"/>
              </a:rPr>
              <a:t> </a:t>
            </a:r>
            <a:r>
              <a:rPr lang="en-US" sz="3400" dirty="0" err="1">
                <a:solidFill>
                  <a:srgbClr val="F24405"/>
                </a:solidFill>
                <a:latin typeface="Glacial Indifference Bold"/>
              </a:rPr>
              <a:t>jurídicos</a:t>
            </a:r>
            <a:r>
              <a:rPr lang="en-US" sz="3400" dirty="0">
                <a:solidFill>
                  <a:srgbClr val="F24405"/>
                </a:solidFill>
                <a:latin typeface="Glacial Indifference Bold"/>
              </a:rPr>
              <a:t> </a:t>
            </a:r>
            <a:r>
              <a:rPr lang="en-US" sz="3400" dirty="0" err="1">
                <a:solidFill>
                  <a:srgbClr val="F24405"/>
                </a:solidFill>
                <a:latin typeface="Glacial Indifference Bold"/>
              </a:rPr>
              <a:t>delimitados</a:t>
            </a:r>
            <a:r>
              <a:rPr lang="en-US" sz="3400" dirty="0">
                <a:solidFill>
                  <a:srgbClr val="F24405"/>
                </a:solidFill>
                <a:latin typeface="Glacial Indifference Bold"/>
              </a:rPr>
              <a:t> </a:t>
            </a:r>
            <a:r>
              <a:rPr lang="en-US" sz="3400" dirty="0">
                <a:solidFill>
                  <a:srgbClr val="272030"/>
                </a:solidFill>
                <a:latin typeface="Glacial Indifference"/>
              </a:rPr>
              <a:t>que </a:t>
            </a:r>
            <a:r>
              <a:rPr lang="en-US" sz="3400" dirty="0" err="1">
                <a:solidFill>
                  <a:srgbClr val="272030"/>
                </a:solidFill>
                <a:latin typeface="Glacial Indifference"/>
              </a:rPr>
              <a:t>requieren</a:t>
            </a:r>
            <a:r>
              <a:rPr lang="en-US" sz="3400" dirty="0">
                <a:solidFill>
                  <a:srgbClr val="272030"/>
                </a:solidFill>
                <a:latin typeface="Glacial Indifference"/>
              </a:rPr>
              <a:t> </a:t>
            </a:r>
            <a:r>
              <a:rPr lang="en-US" sz="3400" dirty="0" err="1">
                <a:solidFill>
                  <a:srgbClr val="272030"/>
                </a:solidFill>
                <a:latin typeface="Glacial Indifference"/>
              </a:rPr>
              <a:t>el</a:t>
            </a:r>
            <a:r>
              <a:rPr lang="en-US" sz="3400" dirty="0">
                <a:solidFill>
                  <a:srgbClr val="272030"/>
                </a:solidFill>
                <a:latin typeface="Glacial Indifference"/>
              </a:rPr>
              <a:t> </a:t>
            </a:r>
            <a:r>
              <a:rPr lang="en-US" sz="3400" dirty="0" err="1">
                <a:solidFill>
                  <a:srgbClr val="272030"/>
                </a:solidFill>
                <a:latin typeface="Glacial Indifference"/>
              </a:rPr>
              <a:t>apoyo</a:t>
            </a:r>
            <a:r>
              <a:rPr lang="en-US" sz="3400" dirty="0">
                <a:solidFill>
                  <a:srgbClr val="272030"/>
                </a:solidFill>
                <a:latin typeface="Glacial Indifference"/>
              </a:rPr>
              <a:t> </a:t>
            </a:r>
            <a:r>
              <a:rPr lang="en-US" sz="3400" dirty="0" err="1">
                <a:solidFill>
                  <a:srgbClr val="272030"/>
                </a:solidFill>
                <a:latin typeface="Glacial Indifference"/>
              </a:rPr>
              <a:t>solicitado</a:t>
            </a:r>
            <a:r>
              <a:rPr lang="en-US" sz="3400" dirty="0">
                <a:solidFill>
                  <a:srgbClr val="272030"/>
                </a:solidFill>
                <a:latin typeface="Glacial Indifference"/>
              </a:rPr>
              <a:t>.</a:t>
            </a:r>
          </a:p>
          <a:p>
            <a:pPr marL="712468" lvl="1" indent="-356234" algn="just">
              <a:lnSpc>
                <a:spcPts val="4289"/>
              </a:lnSpc>
              <a:buFont typeface="Arial"/>
              <a:buChar char="•"/>
            </a:pPr>
            <a:r>
              <a:rPr lang="en-US" sz="3400" dirty="0">
                <a:solidFill>
                  <a:srgbClr val="272030"/>
                </a:solidFill>
                <a:latin typeface="Glacial Indifference"/>
              </a:rPr>
              <a:t>La </a:t>
            </a:r>
            <a:r>
              <a:rPr lang="en-US" sz="3400" dirty="0" err="1">
                <a:solidFill>
                  <a:srgbClr val="F24405"/>
                </a:solidFill>
                <a:latin typeface="Glacial Indifference Bold"/>
              </a:rPr>
              <a:t>individualización</a:t>
            </a:r>
            <a:r>
              <a:rPr lang="en-US" sz="3400" dirty="0">
                <a:solidFill>
                  <a:srgbClr val="272030"/>
                </a:solidFill>
                <a:latin typeface="Glacial Indifference"/>
              </a:rPr>
              <a:t> de la persona o personas </a:t>
            </a:r>
            <a:r>
              <a:rPr lang="en-US" sz="3400" dirty="0" err="1">
                <a:solidFill>
                  <a:srgbClr val="272030"/>
                </a:solidFill>
                <a:latin typeface="Glacial Indifference"/>
              </a:rPr>
              <a:t>designadas</a:t>
            </a:r>
            <a:r>
              <a:rPr lang="en-US" sz="3400" dirty="0">
                <a:solidFill>
                  <a:srgbClr val="272030"/>
                </a:solidFill>
                <a:latin typeface="Glacial Indifference"/>
              </a:rPr>
              <a:t> </a:t>
            </a:r>
            <a:r>
              <a:rPr lang="en-US" sz="3400" dirty="0" err="1">
                <a:solidFill>
                  <a:srgbClr val="272030"/>
                </a:solidFill>
                <a:latin typeface="Glacial Indifference"/>
              </a:rPr>
              <a:t>como</a:t>
            </a:r>
            <a:r>
              <a:rPr lang="en-US" sz="3400" dirty="0">
                <a:solidFill>
                  <a:srgbClr val="272030"/>
                </a:solidFill>
                <a:latin typeface="Glacial Indifference"/>
              </a:rPr>
              <a:t> </a:t>
            </a:r>
            <a:r>
              <a:rPr lang="en-US" sz="3400" dirty="0" err="1">
                <a:solidFill>
                  <a:srgbClr val="272030"/>
                </a:solidFill>
                <a:latin typeface="Glacial Indifference"/>
              </a:rPr>
              <a:t>apoyo</a:t>
            </a:r>
            <a:r>
              <a:rPr lang="en-US" sz="3400" dirty="0">
                <a:solidFill>
                  <a:srgbClr val="272030"/>
                </a:solidFill>
                <a:latin typeface="Glacial Indifference"/>
              </a:rPr>
              <a:t>.</a:t>
            </a:r>
          </a:p>
          <a:p>
            <a:pPr marL="712468" lvl="1" indent="-356234" algn="just">
              <a:lnSpc>
                <a:spcPts val="4289"/>
              </a:lnSpc>
              <a:buFont typeface="Arial"/>
              <a:buChar char="•"/>
            </a:pPr>
            <a:r>
              <a:rPr lang="en-US" sz="3400" dirty="0" err="1">
                <a:solidFill>
                  <a:srgbClr val="F24405"/>
                </a:solidFill>
                <a:latin typeface="Glacial Indifference Bold"/>
              </a:rPr>
              <a:t>Delimitación</a:t>
            </a:r>
            <a:r>
              <a:rPr lang="en-US" sz="3400" dirty="0">
                <a:solidFill>
                  <a:srgbClr val="272030"/>
                </a:solidFill>
                <a:latin typeface="Glacial Indifference"/>
              </a:rPr>
              <a:t> de la </a:t>
            </a:r>
            <a:r>
              <a:rPr lang="en-US" sz="3400" dirty="0" err="1">
                <a:solidFill>
                  <a:srgbClr val="272030"/>
                </a:solidFill>
                <a:latin typeface="Glacial Indifference"/>
              </a:rPr>
              <a:t>funciones</a:t>
            </a:r>
            <a:r>
              <a:rPr lang="en-US" sz="3400" dirty="0">
                <a:solidFill>
                  <a:srgbClr val="272030"/>
                </a:solidFill>
                <a:latin typeface="Glacial Indifference"/>
              </a:rPr>
              <a:t> de las personas de </a:t>
            </a:r>
            <a:r>
              <a:rPr lang="en-US" sz="3400" dirty="0" err="1">
                <a:solidFill>
                  <a:srgbClr val="272030"/>
                </a:solidFill>
                <a:latin typeface="Glacial Indifference"/>
              </a:rPr>
              <a:t>apoyo</a:t>
            </a:r>
            <a:r>
              <a:rPr lang="en-US" sz="3400" dirty="0">
                <a:solidFill>
                  <a:srgbClr val="272030"/>
                </a:solidFill>
                <a:latin typeface="Glacial Indifference"/>
              </a:rPr>
              <a:t>.</a:t>
            </a:r>
          </a:p>
          <a:p>
            <a:pPr marL="712468" lvl="1" indent="-356234" algn="just">
              <a:lnSpc>
                <a:spcPts val="4289"/>
              </a:lnSpc>
              <a:buFont typeface="Arial"/>
              <a:buChar char="•"/>
            </a:pPr>
            <a:r>
              <a:rPr lang="en-US" sz="3400" dirty="0" err="1">
                <a:solidFill>
                  <a:srgbClr val="272030"/>
                </a:solidFill>
                <a:latin typeface="Glacial Indifference"/>
              </a:rPr>
              <a:t>Precisar</a:t>
            </a:r>
            <a:r>
              <a:rPr lang="en-US" sz="3400" dirty="0">
                <a:solidFill>
                  <a:srgbClr val="272030"/>
                </a:solidFill>
                <a:latin typeface="Glacial Indifference"/>
              </a:rPr>
              <a:t> </a:t>
            </a:r>
            <a:r>
              <a:rPr lang="en-US" sz="3400" dirty="0" err="1">
                <a:solidFill>
                  <a:srgbClr val="F24405"/>
                </a:solidFill>
                <a:latin typeface="Glacial Indifference Bold"/>
              </a:rPr>
              <a:t>programas</a:t>
            </a:r>
            <a:r>
              <a:rPr lang="en-US" sz="3400" dirty="0">
                <a:solidFill>
                  <a:srgbClr val="F24405"/>
                </a:solidFill>
                <a:latin typeface="Glacial Indifference Bold"/>
              </a:rPr>
              <a:t> de </a:t>
            </a:r>
            <a:r>
              <a:rPr lang="en-US" sz="3400" dirty="0" err="1">
                <a:solidFill>
                  <a:srgbClr val="F24405"/>
                </a:solidFill>
                <a:latin typeface="Glacial Indifference Bold"/>
              </a:rPr>
              <a:t>acompañamiento</a:t>
            </a:r>
            <a:r>
              <a:rPr lang="en-US" sz="3400" dirty="0">
                <a:solidFill>
                  <a:srgbClr val="F24405"/>
                </a:solidFill>
                <a:latin typeface="Glacial Indifference Bold"/>
              </a:rPr>
              <a:t> </a:t>
            </a:r>
            <a:r>
              <a:rPr lang="en-US" sz="3400" dirty="0">
                <a:solidFill>
                  <a:srgbClr val="272030"/>
                </a:solidFill>
                <a:latin typeface="Glacial Indifference"/>
              </a:rPr>
              <a:t>y </a:t>
            </a:r>
            <a:r>
              <a:rPr lang="en-US" sz="3400" dirty="0" err="1">
                <a:solidFill>
                  <a:srgbClr val="272030"/>
                </a:solidFill>
                <a:latin typeface="Glacial Indifference"/>
              </a:rPr>
              <a:t>demás</a:t>
            </a:r>
            <a:r>
              <a:rPr lang="en-US" sz="3400" dirty="0">
                <a:solidFill>
                  <a:srgbClr val="272030"/>
                </a:solidFill>
                <a:latin typeface="Glacial Indifference"/>
              </a:rPr>
              <a:t> </a:t>
            </a:r>
            <a:r>
              <a:rPr lang="en-US" sz="3400" dirty="0" err="1">
                <a:solidFill>
                  <a:srgbClr val="272030"/>
                </a:solidFill>
                <a:latin typeface="Glacial Indifference"/>
              </a:rPr>
              <a:t>medidas</a:t>
            </a:r>
            <a:r>
              <a:rPr lang="en-US" sz="3400" dirty="0">
                <a:solidFill>
                  <a:srgbClr val="272030"/>
                </a:solidFill>
                <a:latin typeface="Glacial Indifference"/>
              </a:rPr>
              <a:t> </a:t>
            </a:r>
            <a:r>
              <a:rPr lang="en-US" sz="3400" dirty="0" err="1">
                <a:solidFill>
                  <a:srgbClr val="272030"/>
                </a:solidFill>
                <a:latin typeface="Glacial Indifference"/>
              </a:rPr>
              <a:t>necesarias</a:t>
            </a:r>
            <a:r>
              <a:rPr lang="en-US" sz="3400" dirty="0">
                <a:solidFill>
                  <a:srgbClr val="272030"/>
                </a:solidFill>
                <a:latin typeface="Glacial Indifference"/>
              </a:rPr>
              <a:t> para </a:t>
            </a:r>
            <a:r>
              <a:rPr lang="en-US" sz="3400" dirty="0" err="1">
                <a:solidFill>
                  <a:srgbClr val="272030"/>
                </a:solidFill>
                <a:latin typeface="Glacial Indifference"/>
              </a:rPr>
              <a:t>asegurar</a:t>
            </a:r>
            <a:r>
              <a:rPr lang="en-US" sz="3400" dirty="0">
                <a:solidFill>
                  <a:srgbClr val="272030"/>
                </a:solidFill>
                <a:latin typeface="Glacial Indifference"/>
              </a:rPr>
              <a:t> la </a:t>
            </a:r>
            <a:r>
              <a:rPr lang="en-US" sz="3400" dirty="0" err="1">
                <a:solidFill>
                  <a:srgbClr val="272030"/>
                </a:solidFill>
                <a:latin typeface="Glacial Indifference"/>
              </a:rPr>
              <a:t>autonomía</a:t>
            </a:r>
            <a:r>
              <a:rPr lang="en-US" sz="3400" dirty="0">
                <a:solidFill>
                  <a:srgbClr val="272030"/>
                </a:solidFill>
                <a:latin typeface="Glacial Indifference"/>
              </a:rPr>
              <a:t> y </a:t>
            </a:r>
            <a:r>
              <a:rPr lang="en-US" sz="3400" dirty="0" err="1">
                <a:solidFill>
                  <a:srgbClr val="272030"/>
                </a:solidFill>
                <a:latin typeface="Glacial Indifference"/>
              </a:rPr>
              <a:t>respeto</a:t>
            </a:r>
            <a:r>
              <a:rPr lang="en-US" sz="3400" dirty="0">
                <a:solidFill>
                  <a:srgbClr val="272030"/>
                </a:solidFill>
                <a:latin typeface="Glacial Indifference"/>
              </a:rPr>
              <a:t> a la </a:t>
            </a:r>
            <a:r>
              <a:rPr lang="en-US" sz="3400" dirty="0" err="1">
                <a:solidFill>
                  <a:srgbClr val="272030"/>
                </a:solidFill>
                <a:latin typeface="Glacial Indifference"/>
              </a:rPr>
              <a:t>voluntad</a:t>
            </a:r>
            <a:r>
              <a:rPr lang="en-US" sz="3400" dirty="0">
                <a:solidFill>
                  <a:srgbClr val="272030"/>
                </a:solidFill>
                <a:latin typeface="Glacial Indifference"/>
              </a:rPr>
              <a:t> y </a:t>
            </a:r>
            <a:r>
              <a:rPr lang="en-US" sz="3400" dirty="0" err="1">
                <a:solidFill>
                  <a:srgbClr val="272030"/>
                </a:solidFill>
                <a:latin typeface="Glacial Indifference"/>
              </a:rPr>
              <a:t>preferencias</a:t>
            </a:r>
            <a:r>
              <a:rPr lang="en-US" sz="3400" dirty="0">
                <a:solidFill>
                  <a:srgbClr val="272030"/>
                </a:solidFill>
                <a:latin typeface="Glacial Indifference"/>
              </a:rPr>
              <a:t> de la </a:t>
            </a:r>
            <a:r>
              <a:rPr lang="en-US" sz="3400" dirty="0" err="1">
                <a:solidFill>
                  <a:srgbClr val="272030"/>
                </a:solidFill>
                <a:latin typeface="Glacial Indifference"/>
              </a:rPr>
              <a:t>PcD</a:t>
            </a:r>
            <a:r>
              <a:rPr lang="en-US" sz="3400" dirty="0">
                <a:solidFill>
                  <a:srgbClr val="272030"/>
                </a:solidFill>
                <a:latin typeface="Glacial Indifference"/>
              </a:rPr>
              <a:t>.</a:t>
            </a:r>
          </a:p>
          <a:p>
            <a:pPr marL="712468" lvl="1" indent="-356234" algn="just">
              <a:lnSpc>
                <a:spcPts val="4289"/>
              </a:lnSpc>
              <a:buFont typeface="Arial"/>
              <a:buChar char="•"/>
            </a:pPr>
            <a:r>
              <a:rPr lang="en-US" sz="3400" dirty="0">
                <a:solidFill>
                  <a:srgbClr val="272030"/>
                </a:solidFill>
                <a:latin typeface="Glacial Indifference"/>
              </a:rPr>
              <a:t>Las </a:t>
            </a:r>
            <a:r>
              <a:rPr lang="en-US" sz="3400" dirty="0" err="1">
                <a:solidFill>
                  <a:srgbClr val="F24405"/>
                </a:solidFill>
                <a:latin typeface="Glacial Indifference Bold"/>
              </a:rPr>
              <a:t>salvaguardias</a:t>
            </a:r>
            <a:r>
              <a:rPr lang="en-US" sz="3400" dirty="0">
                <a:solidFill>
                  <a:srgbClr val="272030"/>
                </a:solidFill>
                <a:latin typeface="Glacial Indifference"/>
              </a:rPr>
              <a:t> </a:t>
            </a:r>
            <a:r>
              <a:rPr lang="en-US" sz="3400" dirty="0" err="1">
                <a:solidFill>
                  <a:srgbClr val="272030"/>
                </a:solidFill>
                <a:latin typeface="Glacial Indifference"/>
              </a:rPr>
              <a:t>destinadas</a:t>
            </a:r>
            <a:r>
              <a:rPr lang="en-US" sz="3400" dirty="0">
                <a:solidFill>
                  <a:srgbClr val="272030"/>
                </a:solidFill>
                <a:latin typeface="Glacial Indifference"/>
              </a:rPr>
              <a:t> a </a:t>
            </a:r>
            <a:r>
              <a:rPr lang="en-US" sz="3400" dirty="0" err="1">
                <a:solidFill>
                  <a:srgbClr val="272030"/>
                </a:solidFill>
                <a:latin typeface="Glacial Indifference"/>
              </a:rPr>
              <a:t>evitar</a:t>
            </a:r>
            <a:r>
              <a:rPr lang="en-US" sz="3400" dirty="0">
                <a:solidFill>
                  <a:srgbClr val="272030"/>
                </a:solidFill>
                <a:latin typeface="Glacial Indifference"/>
              </a:rPr>
              <a:t> que no </a:t>
            </a:r>
            <a:r>
              <a:rPr lang="en-US" sz="3400" dirty="0" err="1">
                <a:solidFill>
                  <a:srgbClr val="272030"/>
                </a:solidFill>
                <a:latin typeface="Glacial Indifference"/>
              </a:rPr>
              <a:t>existan</a:t>
            </a:r>
            <a:r>
              <a:rPr lang="en-US" sz="3400" dirty="0">
                <a:solidFill>
                  <a:srgbClr val="272030"/>
                </a:solidFill>
                <a:latin typeface="Glacial Indifference"/>
              </a:rPr>
              <a:t> </a:t>
            </a:r>
            <a:r>
              <a:rPr lang="en-US" sz="3400" dirty="0" err="1">
                <a:solidFill>
                  <a:srgbClr val="272030"/>
                </a:solidFill>
                <a:latin typeface="Glacial Indifference"/>
              </a:rPr>
              <a:t>conflicto</a:t>
            </a:r>
            <a:r>
              <a:rPr lang="en-US" sz="3400" dirty="0">
                <a:solidFill>
                  <a:srgbClr val="272030"/>
                </a:solidFill>
                <a:latin typeface="Glacial Indifference"/>
              </a:rPr>
              <a:t> de </a:t>
            </a:r>
            <a:r>
              <a:rPr lang="en-US" sz="3400" dirty="0" err="1">
                <a:solidFill>
                  <a:srgbClr val="272030"/>
                </a:solidFill>
                <a:latin typeface="Glacial Indifference"/>
              </a:rPr>
              <a:t>interés</a:t>
            </a:r>
            <a:r>
              <a:rPr lang="en-US" sz="3400" dirty="0">
                <a:solidFill>
                  <a:srgbClr val="272030"/>
                </a:solidFill>
                <a:latin typeface="Glacial Indifference"/>
              </a:rPr>
              <a:t> o </a:t>
            </a:r>
            <a:r>
              <a:rPr lang="en-US" sz="3400" dirty="0" err="1">
                <a:solidFill>
                  <a:srgbClr val="272030"/>
                </a:solidFill>
                <a:latin typeface="Glacial Indifference"/>
              </a:rPr>
              <a:t>alguna</a:t>
            </a:r>
            <a:r>
              <a:rPr lang="en-US" sz="3400" dirty="0">
                <a:solidFill>
                  <a:srgbClr val="272030"/>
                </a:solidFill>
                <a:latin typeface="Glacial Indifference"/>
              </a:rPr>
              <a:t> </a:t>
            </a:r>
            <a:r>
              <a:rPr lang="en-US" sz="3400" dirty="0" err="1">
                <a:solidFill>
                  <a:srgbClr val="272030"/>
                </a:solidFill>
                <a:latin typeface="Glacial Indifference"/>
              </a:rPr>
              <a:t>influencia</a:t>
            </a:r>
            <a:r>
              <a:rPr lang="en-US" sz="3400" dirty="0">
                <a:solidFill>
                  <a:srgbClr val="272030"/>
                </a:solidFill>
                <a:latin typeface="Glacial Indifference"/>
              </a:rPr>
              <a:t> </a:t>
            </a:r>
            <a:r>
              <a:rPr lang="en-US" sz="3400" dirty="0" err="1">
                <a:solidFill>
                  <a:srgbClr val="272030"/>
                </a:solidFill>
                <a:latin typeface="Glacial Indifference"/>
              </a:rPr>
              <a:t>indebida</a:t>
            </a:r>
            <a:r>
              <a:rPr lang="en-US" sz="3400" dirty="0">
                <a:solidFill>
                  <a:srgbClr val="272030"/>
                </a:solidFill>
                <a:latin typeface="Glacial Indifference"/>
              </a:rPr>
              <a:t> de </a:t>
            </a:r>
            <a:r>
              <a:rPr lang="en-US" sz="3400" dirty="0" err="1">
                <a:solidFill>
                  <a:srgbClr val="272030"/>
                </a:solidFill>
                <a:latin typeface="Glacial Indifference"/>
              </a:rPr>
              <a:t>parte</a:t>
            </a:r>
            <a:r>
              <a:rPr lang="en-US" sz="3400" dirty="0">
                <a:solidFill>
                  <a:srgbClr val="272030"/>
                </a:solidFill>
                <a:latin typeface="Glacial Indifference"/>
              </a:rPr>
              <a:t> del </a:t>
            </a:r>
            <a:r>
              <a:rPr lang="en-US" sz="3400" dirty="0" err="1">
                <a:solidFill>
                  <a:srgbClr val="272030"/>
                </a:solidFill>
                <a:latin typeface="Glacial Indifference"/>
              </a:rPr>
              <a:t>apoyo</a:t>
            </a:r>
            <a:r>
              <a:rPr lang="en-US" sz="3400" dirty="0">
                <a:solidFill>
                  <a:srgbClr val="272030"/>
                </a:solidFill>
                <a:latin typeface="Glacial Indifference"/>
              </a:rPr>
              <a:t> </a:t>
            </a:r>
            <a:r>
              <a:rPr lang="en-US" sz="3400" dirty="0" err="1">
                <a:solidFill>
                  <a:srgbClr val="272030"/>
                </a:solidFill>
                <a:latin typeface="Glacial Indifference"/>
              </a:rPr>
              <a:t>sobre</a:t>
            </a:r>
            <a:r>
              <a:rPr lang="en-US" sz="3400" dirty="0">
                <a:solidFill>
                  <a:srgbClr val="272030"/>
                </a:solidFill>
                <a:latin typeface="Glacial Indifference"/>
              </a:rPr>
              <a:t> la </a:t>
            </a:r>
            <a:r>
              <a:rPr lang="en-US" sz="3400" dirty="0" err="1">
                <a:solidFill>
                  <a:srgbClr val="272030"/>
                </a:solidFill>
                <a:latin typeface="Glacial Indifference"/>
              </a:rPr>
              <a:t>PcD</a:t>
            </a:r>
            <a:r>
              <a:rPr lang="en-US" sz="3400" dirty="0">
                <a:solidFill>
                  <a:srgbClr val="272030"/>
                </a:solidFill>
                <a:latin typeface="Glacial Indifference"/>
              </a:rPr>
              <a:t>.</a:t>
            </a:r>
          </a:p>
          <a:p>
            <a:pPr marL="712468" lvl="1" indent="-356234" algn="just">
              <a:lnSpc>
                <a:spcPts val="4289"/>
              </a:lnSpc>
              <a:buFont typeface="Arial"/>
              <a:buChar char="•"/>
            </a:pPr>
            <a:r>
              <a:rPr lang="en-US" sz="3400" dirty="0">
                <a:solidFill>
                  <a:srgbClr val="272030"/>
                </a:solidFill>
                <a:latin typeface="Glacial Indifference"/>
              </a:rPr>
              <a:t>Se </a:t>
            </a:r>
            <a:r>
              <a:rPr lang="en-US" sz="3400" dirty="0" err="1">
                <a:solidFill>
                  <a:srgbClr val="F24405"/>
                </a:solidFill>
                <a:latin typeface="Glacial Indifference Bold"/>
              </a:rPr>
              <a:t>reconocerá</a:t>
            </a:r>
            <a:r>
              <a:rPr lang="en-US" sz="3400" dirty="0">
                <a:solidFill>
                  <a:srgbClr val="272030"/>
                </a:solidFill>
                <a:latin typeface="Glacial Indifference"/>
              </a:rPr>
              <a:t> la </a:t>
            </a:r>
            <a:r>
              <a:rPr lang="en-US" sz="3400" dirty="0" err="1">
                <a:solidFill>
                  <a:srgbClr val="272030"/>
                </a:solidFill>
                <a:latin typeface="Glacial Indifference"/>
              </a:rPr>
              <a:t>función</a:t>
            </a:r>
            <a:r>
              <a:rPr lang="en-US" sz="3400" dirty="0">
                <a:solidFill>
                  <a:srgbClr val="272030"/>
                </a:solidFill>
                <a:latin typeface="Glacial Indifference"/>
              </a:rPr>
              <a:t> de </a:t>
            </a:r>
            <a:r>
              <a:rPr lang="en-US" sz="3400" dirty="0" err="1">
                <a:solidFill>
                  <a:srgbClr val="272030"/>
                </a:solidFill>
                <a:latin typeface="Glacial Indifference"/>
              </a:rPr>
              <a:t>apoyo</a:t>
            </a:r>
            <a:r>
              <a:rPr lang="en-US" sz="3400" dirty="0">
                <a:solidFill>
                  <a:srgbClr val="272030"/>
                </a:solidFill>
                <a:latin typeface="Glacial Indifference"/>
              </a:rPr>
              <a:t> de las personas </a:t>
            </a:r>
            <a:r>
              <a:rPr lang="en-US" sz="3400" dirty="0" err="1">
                <a:solidFill>
                  <a:srgbClr val="272030"/>
                </a:solidFill>
                <a:latin typeface="Glacial Indifference"/>
              </a:rPr>
              <a:t>designadas</a:t>
            </a:r>
            <a:r>
              <a:rPr lang="en-US" sz="3400" dirty="0">
                <a:solidFill>
                  <a:srgbClr val="272030"/>
                </a:solidFill>
                <a:latin typeface="Glacial Indifference"/>
              </a:rPr>
              <a:t> para </a:t>
            </a:r>
            <a:r>
              <a:rPr lang="en-US" sz="3400" dirty="0" err="1">
                <a:solidFill>
                  <a:srgbClr val="272030"/>
                </a:solidFill>
                <a:latin typeface="Glacial Indifference"/>
              </a:rPr>
              <a:t>ello</a:t>
            </a:r>
            <a:r>
              <a:rPr lang="en-US" sz="3400" dirty="0">
                <a:solidFill>
                  <a:srgbClr val="272030"/>
                </a:solidFill>
                <a:latin typeface="Glacial Indifference"/>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EF8E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031376" y="7327872"/>
            <a:ext cx="4127557" cy="4127557"/>
            <a:chOff x="0" y="0"/>
            <a:chExt cx="2787650" cy="2787650"/>
          </a:xfrm>
        </p:grpSpPr>
        <p:sp>
          <p:nvSpPr>
            <p:cNvPr id="3"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A7F08"/>
            </a:solidFill>
          </p:spPr>
          <p:txBody>
            <a:bodyPr/>
            <a:lstStyle/>
            <a:p>
              <a:endParaRPr lang="es-CO" dirty="0"/>
            </a:p>
          </p:txBody>
        </p:sp>
      </p:grpSp>
      <p:pic>
        <p:nvPicPr>
          <p:cNvPr id="4" name="Picture 4"/>
          <p:cNvPicPr>
            <a:picLocks noChangeAspect="1"/>
          </p:cNvPicPr>
          <p:nvPr/>
        </p:nvPicPr>
        <p:blipFill>
          <a:blip r:embed="rId2"/>
          <a:srcRect t="12750" b="12750"/>
          <a:stretch>
            <a:fillRect/>
          </a:stretch>
        </p:blipFill>
        <p:spPr>
          <a:xfrm>
            <a:off x="1061191" y="1115905"/>
            <a:ext cx="16228983" cy="8055189"/>
          </a:xfrm>
          <a:prstGeom prst="rect">
            <a:avLst/>
          </a:prstGeom>
        </p:spPr>
      </p:pic>
      <p:grpSp>
        <p:nvGrpSpPr>
          <p:cNvPr id="5" name="Group 5"/>
          <p:cNvGrpSpPr>
            <a:grpSpLocks noChangeAspect="1"/>
          </p:cNvGrpSpPr>
          <p:nvPr/>
        </p:nvGrpSpPr>
        <p:grpSpPr>
          <a:xfrm>
            <a:off x="-464424" y="-1137840"/>
            <a:ext cx="3051232" cy="3051232"/>
            <a:chOff x="0" y="0"/>
            <a:chExt cx="2787650" cy="2787650"/>
          </a:xfrm>
        </p:grpSpPr>
        <p:sp>
          <p:nvSpPr>
            <p:cNvPr id="6" name="Freeform 6"/>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A7F08"/>
            </a:solidFill>
          </p:spPr>
          <p:txBody>
            <a:bodyPr/>
            <a:lstStyle/>
            <a:p>
              <a:endParaRPr lang="es-CO" dirty="0"/>
            </a:p>
          </p:txBody>
        </p:sp>
      </p:grpSp>
      <p:sp>
        <p:nvSpPr>
          <p:cNvPr id="7" name="AutoShape 7"/>
          <p:cNvSpPr/>
          <p:nvPr/>
        </p:nvSpPr>
        <p:spPr>
          <a:xfrm>
            <a:off x="10002605" y="6662948"/>
            <a:ext cx="8285395" cy="3036463"/>
          </a:xfrm>
          <a:prstGeom prst="rect">
            <a:avLst/>
          </a:prstGeom>
          <a:solidFill>
            <a:srgbClr val="FFFFFF"/>
          </a:solidFill>
        </p:spPr>
        <p:txBody>
          <a:bodyPr/>
          <a:lstStyle/>
          <a:p>
            <a:endParaRPr lang="es-CO"/>
          </a:p>
        </p:txBody>
      </p:sp>
      <p:sp>
        <p:nvSpPr>
          <p:cNvPr id="8" name="TextBox 8"/>
          <p:cNvSpPr txBox="1"/>
          <p:nvPr/>
        </p:nvSpPr>
        <p:spPr>
          <a:xfrm>
            <a:off x="10002605" y="7047704"/>
            <a:ext cx="8285395" cy="2098675"/>
          </a:xfrm>
          <a:prstGeom prst="rect">
            <a:avLst/>
          </a:prstGeom>
        </p:spPr>
        <p:txBody>
          <a:bodyPr lIns="0" tIns="0" rIns="0" bIns="0" rtlCol="0" anchor="t">
            <a:spAutoFit/>
          </a:bodyPr>
          <a:lstStyle/>
          <a:p>
            <a:pPr algn="ctr">
              <a:lnSpc>
                <a:spcPts val="5599"/>
              </a:lnSpc>
            </a:pPr>
            <a:r>
              <a:rPr lang="en-US" sz="4400" dirty="0">
                <a:solidFill>
                  <a:srgbClr val="F24405"/>
                </a:solidFill>
                <a:latin typeface="Glacial Indifference Bold"/>
              </a:rPr>
              <a:t>PROCESO VERBAL </a:t>
            </a:r>
          </a:p>
          <a:p>
            <a:pPr algn="ctr">
              <a:lnSpc>
                <a:spcPts val="5599"/>
              </a:lnSpc>
            </a:pPr>
            <a:r>
              <a:rPr lang="en-US" sz="4400" dirty="0">
                <a:solidFill>
                  <a:srgbClr val="F24405"/>
                </a:solidFill>
                <a:latin typeface="Glacial Indifference Bold"/>
              </a:rPr>
              <a:t>SUMARIO</a:t>
            </a:r>
          </a:p>
          <a:p>
            <a:pPr algn="ctr">
              <a:lnSpc>
                <a:spcPts val="5599"/>
              </a:lnSpc>
            </a:pPr>
            <a:r>
              <a:rPr lang="en-US" sz="3999" dirty="0" err="1">
                <a:solidFill>
                  <a:srgbClr val="F24405"/>
                </a:solidFill>
                <a:latin typeface="Glacial Indifference"/>
              </a:rPr>
              <a:t>Artículo</a:t>
            </a:r>
            <a:r>
              <a:rPr lang="en-US" sz="3999" dirty="0">
                <a:solidFill>
                  <a:srgbClr val="F24405"/>
                </a:solidFill>
                <a:latin typeface="Glacial Indifference"/>
              </a:rPr>
              <a:t> 38 </a:t>
            </a:r>
          </a:p>
        </p:txBody>
      </p:sp>
      <p:grpSp>
        <p:nvGrpSpPr>
          <p:cNvPr id="9" name="Group 9"/>
          <p:cNvGrpSpPr>
            <a:grpSpLocks noChangeAspect="1"/>
          </p:cNvGrpSpPr>
          <p:nvPr/>
        </p:nvGrpSpPr>
        <p:grpSpPr>
          <a:xfrm>
            <a:off x="-390097" y="9083889"/>
            <a:ext cx="1451289" cy="615521"/>
            <a:chOff x="0" y="0"/>
            <a:chExt cx="2527300" cy="1071880"/>
          </a:xfrm>
        </p:grpSpPr>
        <p:sp>
          <p:nvSpPr>
            <p:cNvPr id="10" name="Freeform 10"/>
            <p:cNvSpPr/>
            <p:nvPr/>
          </p:nvSpPr>
          <p:spPr>
            <a:xfrm>
              <a:off x="0" y="0"/>
              <a:ext cx="2527300" cy="1071880"/>
            </a:xfrm>
            <a:custGeom>
              <a:avLst/>
              <a:gdLst/>
              <a:ahLst/>
              <a:cxnLst/>
              <a:rect l="l" t="t" r="r" b="b"/>
              <a:pathLst>
                <a:path w="2527300" h="107188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348888"/>
            </a:solidFill>
          </p:spPr>
          <p:txBody>
            <a:bodyPr/>
            <a:lstStyle/>
            <a:p>
              <a:endParaRPr lang="es-CO"/>
            </a:p>
          </p:txBody>
        </p:sp>
      </p:grpSp>
      <p:grpSp>
        <p:nvGrpSpPr>
          <p:cNvPr id="11" name="Group 11"/>
          <p:cNvGrpSpPr>
            <a:grpSpLocks noChangeAspect="1"/>
          </p:cNvGrpSpPr>
          <p:nvPr/>
        </p:nvGrpSpPr>
        <p:grpSpPr>
          <a:xfrm>
            <a:off x="16532038" y="1605631"/>
            <a:ext cx="1451289" cy="615521"/>
            <a:chOff x="0" y="0"/>
            <a:chExt cx="2527300" cy="1071880"/>
          </a:xfrm>
        </p:grpSpPr>
        <p:sp>
          <p:nvSpPr>
            <p:cNvPr id="12" name="Freeform 12"/>
            <p:cNvSpPr/>
            <p:nvPr/>
          </p:nvSpPr>
          <p:spPr>
            <a:xfrm>
              <a:off x="0" y="0"/>
              <a:ext cx="2527300" cy="1071880"/>
            </a:xfrm>
            <a:custGeom>
              <a:avLst/>
              <a:gdLst/>
              <a:ahLst/>
              <a:cxnLst/>
              <a:rect l="l" t="t" r="r" b="b"/>
              <a:pathLst>
                <a:path w="2527300" h="107188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348888"/>
            </a:solidFill>
          </p:spPr>
          <p:txBody>
            <a:bodyPr/>
            <a:lstStyle/>
            <a:p>
              <a:endParaRPr lang="es-CO" dirty="0"/>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91798" y="637858"/>
            <a:ext cx="14913272" cy="9156353"/>
          </a:xfrm>
          <a:prstGeom prst="rect">
            <a:avLst/>
          </a:prstGeom>
        </p:spPr>
        <p:txBody>
          <a:bodyPr lIns="0" tIns="0" rIns="0" bIns="0" rtlCol="0" anchor="t">
            <a:spAutoFit/>
          </a:bodyPr>
          <a:lstStyle/>
          <a:p>
            <a:pPr marL="820419" lvl="1" indent="-410209" algn="just">
              <a:lnSpc>
                <a:spcPts val="4179"/>
              </a:lnSpc>
              <a:buFont typeface="Arial"/>
              <a:buChar char="•"/>
            </a:pPr>
            <a:r>
              <a:rPr lang="en-US" sz="3799" dirty="0">
                <a:solidFill>
                  <a:srgbClr val="272030"/>
                </a:solidFill>
                <a:latin typeface="Glacial Indifference"/>
              </a:rPr>
              <a:t>Se </a:t>
            </a:r>
            <a:r>
              <a:rPr lang="en-US" sz="3799" dirty="0" err="1">
                <a:solidFill>
                  <a:srgbClr val="272030"/>
                </a:solidFill>
                <a:latin typeface="Glacial Indifference"/>
              </a:rPr>
              <a:t>promueve</a:t>
            </a:r>
            <a:r>
              <a:rPr lang="en-US" sz="3799" dirty="0">
                <a:solidFill>
                  <a:srgbClr val="272030"/>
                </a:solidFill>
                <a:latin typeface="Glacial Indifference"/>
              </a:rPr>
              <a:t> </a:t>
            </a:r>
            <a:r>
              <a:rPr lang="en-US" sz="3799" dirty="0" err="1">
                <a:solidFill>
                  <a:srgbClr val="272030"/>
                </a:solidFill>
                <a:latin typeface="Glacial Indifference"/>
              </a:rPr>
              <a:t>por</a:t>
            </a:r>
            <a:r>
              <a:rPr lang="en-US" sz="3799" dirty="0">
                <a:solidFill>
                  <a:srgbClr val="68BBE3"/>
                </a:solidFill>
                <a:latin typeface="Glacial Indifference Bold"/>
              </a:rPr>
              <a:t> </a:t>
            </a:r>
            <a:r>
              <a:rPr lang="en-US" sz="3799" dirty="0">
                <a:solidFill>
                  <a:srgbClr val="22BABB"/>
                </a:solidFill>
                <a:latin typeface="Glacial Indifference Bold"/>
              </a:rPr>
              <a:t>persona </a:t>
            </a:r>
            <a:r>
              <a:rPr lang="en-US" sz="3799" dirty="0" err="1">
                <a:solidFill>
                  <a:srgbClr val="22BABB"/>
                </a:solidFill>
                <a:latin typeface="Glacial Indifference Bold"/>
              </a:rPr>
              <a:t>distinta</a:t>
            </a:r>
            <a:r>
              <a:rPr lang="en-US" sz="3799" dirty="0">
                <a:solidFill>
                  <a:srgbClr val="22BABB"/>
                </a:solidFill>
                <a:latin typeface="Glacial Indifference Bold"/>
              </a:rPr>
              <a:t> </a:t>
            </a:r>
            <a:r>
              <a:rPr lang="en-US" sz="3799" dirty="0">
                <a:solidFill>
                  <a:srgbClr val="272030"/>
                </a:solidFill>
                <a:latin typeface="Glacial Indifference"/>
              </a:rPr>
              <a:t>al titular del </a:t>
            </a:r>
            <a:r>
              <a:rPr lang="en-US" sz="3799" dirty="0" err="1">
                <a:solidFill>
                  <a:srgbClr val="272030"/>
                </a:solidFill>
                <a:latin typeface="Glacial Indifference"/>
              </a:rPr>
              <a:t>acto</a:t>
            </a:r>
            <a:r>
              <a:rPr lang="en-US" sz="3799" dirty="0">
                <a:solidFill>
                  <a:srgbClr val="272030"/>
                </a:solidFill>
                <a:latin typeface="Glacial Indifference"/>
              </a:rPr>
              <a:t> </a:t>
            </a:r>
            <a:r>
              <a:rPr lang="en-US" sz="3799" dirty="0" err="1">
                <a:solidFill>
                  <a:srgbClr val="272030"/>
                </a:solidFill>
                <a:latin typeface="Glacial Indifference"/>
              </a:rPr>
              <a:t>jurídico</a:t>
            </a:r>
            <a:r>
              <a:rPr lang="en-US" sz="3799" dirty="0">
                <a:solidFill>
                  <a:srgbClr val="272030"/>
                </a:solidFill>
                <a:latin typeface="Glacial Indifference"/>
              </a:rPr>
              <a:t>.</a:t>
            </a:r>
          </a:p>
          <a:p>
            <a:pPr marL="820419" lvl="1" indent="-410209" algn="just">
              <a:lnSpc>
                <a:spcPts val="4179"/>
              </a:lnSpc>
              <a:buFont typeface="Arial"/>
              <a:buChar char="•"/>
            </a:pPr>
            <a:r>
              <a:rPr lang="en-US" sz="3799" dirty="0">
                <a:solidFill>
                  <a:srgbClr val="272030"/>
                </a:solidFill>
                <a:latin typeface="Glacial Indifference"/>
              </a:rPr>
              <a:t>Solo </a:t>
            </a:r>
            <a:r>
              <a:rPr lang="en-US" sz="3799" dirty="0" err="1">
                <a:solidFill>
                  <a:srgbClr val="272030"/>
                </a:solidFill>
                <a:latin typeface="Glacial Indifference"/>
              </a:rPr>
              <a:t>podrá</a:t>
            </a:r>
            <a:r>
              <a:rPr lang="en-US" sz="3799" dirty="0">
                <a:solidFill>
                  <a:srgbClr val="272030"/>
                </a:solidFill>
                <a:latin typeface="Glacial Indifference"/>
              </a:rPr>
              <a:t> </a:t>
            </a:r>
            <a:r>
              <a:rPr lang="en-US" sz="3799" dirty="0" err="1">
                <a:solidFill>
                  <a:srgbClr val="272030"/>
                </a:solidFill>
                <a:latin typeface="Glacial Indifference"/>
              </a:rPr>
              <a:t>interponerse</a:t>
            </a:r>
            <a:r>
              <a:rPr lang="en-US" sz="3799" dirty="0">
                <a:solidFill>
                  <a:srgbClr val="272030"/>
                </a:solidFill>
                <a:latin typeface="Glacial Indifference"/>
              </a:rPr>
              <a:t> </a:t>
            </a:r>
            <a:r>
              <a:rPr lang="en-US" sz="3799" dirty="0" err="1">
                <a:solidFill>
                  <a:srgbClr val="22BABB"/>
                </a:solidFill>
                <a:latin typeface="Glacial Indifference Bold"/>
              </a:rPr>
              <a:t>en</a:t>
            </a:r>
            <a:r>
              <a:rPr lang="en-US" sz="3799" dirty="0">
                <a:solidFill>
                  <a:srgbClr val="22BABB"/>
                </a:solidFill>
                <a:latin typeface="Glacial Indifference Bold"/>
              </a:rPr>
              <a:t> </a:t>
            </a:r>
            <a:r>
              <a:rPr lang="en-US" sz="3799" dirty="0" err="1">
                <a:solidFill>
                  <a:srgbClr val="22BABB"/>
                </a:solidFill>
                <a:latin typeface="Glacial Indifference Bold"/>
              </a:rPr>
              <a:t>beneficio</a:t>
            </a:r>
            <a:r>
              <a:rPr lang="en-US" sz="3799" dirty="0">
                <a:solidFill>
                  <a:srgbClr val="22BABB"/>
                </a:solidFill>
                <a:latin typeface="Glacial Indifference Bold"/>
              </a:rPr>
              <a:t> </a:t>
            </a:r>
            <a:r>
              <a:rPr lang="en-US" sz="3799" dirty="0" err="1">
                <a:solidFill>
                  <a:srgbClr val="22BABB"/>
                </a:solidFill>
                <a:latin typeface="Glacial Indifference Bold"/>
              </a:rPr>
              <a:t>exclusivo</a:t>
            </a:r>
            <a:r>
              <a:rPr lang="en-US" sz="3799" dirty="0">
                <a:solidFill>
                  <a:srgbClr val="22BABB"/>
                </a:solidFill>
                <a:latin typeface="Glacial Indifference"/>
              </a:rPr>
              <a:t> </a:t>
            </a:r>
            <a:r>
              <a:rPr lang="en-US" sz="3799" dirty="0">
                <a:solidFill>
                  <a:srgbClr val="272030"/>
                </a:solidFill>
                <a:latin typeface="Glacial Indifference"/>
              </a:rPr>
              <a:t>de la persona con </a:t>
            </a:r>
            <a:r>
              <a:rPr lang="en-US" sz="3799" dirty="0" err="1">
                <a:solidFill>
                  <a:srgbClr val="272030"/>
                </a:solidFill>
                <a:latin typeface="Glacial Indifference"/>
              </a:rPr>
              <a:t>discapacidad</a:t>
            </a:r>
            <a:r>
              <a:rPr lang="en-US" sz="3799" dirty="0">
                <a:solidFill>
                  <a:srgbClr val="272030"/>
                </a:solidFill>
                <a:latin typeface="Glacial Indifference"/>
              </a:rPr>
              <a:t>:</a:t>
            </a:r>
          </a:p>
          <a:p>
            <a:pPr marL="1640838" lvl="2" indent="-546946" algn="just">
              <a:lnSpc>
                <a:spcPts val="4179"/>
              </a:lnSpc>
              <a:buFont typeface="Arial"/>
              <a:buChar char="⚬"/>
            </a:pPr>
            <a:r>
              <a:rPr lang="en-US" sz="3799" dirty="0">
                <a:solidFill>
                  <a:srgbClr val="272030"/>
                </a:solidFill>
                <a:latin typeface="Glacial Indifference"/>
              </a:rPr>
              <a:t>Que la persona titular del </a:t>
            </a:r>
            <a:r>
              <a:rPr lang="en-US" sz="3799" dirty="0" err="1">
                <a:solidFill>
                  <a:srgbClr val="272030"/>
                </a:solidFill>
                <a:latin typeface="Glacial Indifference"/>
              </a:rPr>
              <a:t>acto</a:t>
            </a:r>
            <a:r>
              <a:rPr lang="en-US" sz="3799" dirty="0">
                <a:solidFill>
                  <a:srgbClr val="272030"/>
                </a:solidFill>
                <a:latin typeface="Glacial Indifference"/>
              </a:rPr>
              <a:t> </a:t>
            </a:r>
            <a:r>
              <a:rPr lang="en-US" sz="3799" dirty="0" err="1">
                <a:solidFill>
                  <a:srgbClr val="272030"/>
                </a:solidFill>
                <a:latin typeface="Glacial Indifference"/>
              </a:rPr>
              <a:t>jurídico</a:t>
            </a:r>
            <a:r>
              <a:rPr lang="en-US" sz="3799" dirty="0">
                <a:solidFill>
                  <a:srgbClr val="272030"/>
                </a:solidFill>
                <a:latin typeface="Glacial Indifference"/>
              </a:rPr>
              <a:t> </a:t>
            </a:r>
            <a:r>
              <a:rPr lang="en-US" sz="3799" dirty="0" err="1">
                <a:solidFill>
                  <a:srgbClr val="272030"/>
                </a:solidFill>
                <a:latin typeface="Glacial Indifference"/>
              </a:rPr>
              <a:t>está</a:t>
            </a:r>
            <a:r>
              <a:rPr lang="en-US" sz="3799" dirty="0">
                <a:solidFill>
                  <a:srgbClr val="272030"/>
                </a:solidFill>
                <a:latin typeface="Glacial Indifference"/>
              </a:rPr>
              <a:t> </a:t>
            </a:r>
            <a:r>
              <a:rPr lang="en-US" sz="3799" dirty="0" err="1">
                <a:solidFill>
                  <a:srgbClr val="272030"/>
                </a:solidFill>
                <a:latin typeface="Glacial Indifference"/>
              </a:rPr>
              <a:t>en</a:t>
            </a:r>
            <a:r>
              <a:rPr lang="en-US" sz="3799" dirty="0">
                <a:solidFill>
                  <a:srgbClr val="FBF1EF"/>
                </a:solidFill>
                <a:latin typeface="Glacial Indifference"/>
              </a:rPr>
              <a:t> </a:t>
            </a:r>
            <a:r>
              <a:rPr lang="en-US" sz="3799" dirty="0" err="1">
                <a:solidFill>
                  <a:srgbClr val="22BABB"/>
                </a:solidFill>
                <a:latin typeface="Glacial Indifference Bold"/>
              </a:rPr>
              <a:t>absoluta</a:t>
            </a:r>
            <a:r>
              <a:rPr lang="en-US" sz="3799" dirty="0">
                <a:solidFill>
                  <a:srgbClr val="22BABB"/>
                </a:solidFill>
                <a:latin typeface="Glacial Indifference Bold"/>
              </a:rPr>
              <a:t> </a:t>
            </a:r>
            <a:r>
              <a:rPr lang="en-US" sz="3799" dirty="0" err="1">
                <a:solidFill>
                  <a:srgbClr val="22BABB"/>
                </a:solidFill>
                <a:latin typeface="Glacial Indifference Bold"/>
              </a:rPr>
              <a:t>imposibilidad</a:t>
            </a:r>
            <a:r>
              <a:rPr lang="en-US" sz="3799" dirty="0">
                <a:solidFill>
                  <a:srgbClr val="22BABB"/>
                </a:solidFill>
                <a:latin typeface="Glacial Indifference"/>
              </a:rPr>
              <a:t> </a:t>
            </a:r>
            <a:r>
              <a:rPr lang="en-US" sz="3799" dirty="0">
                <a:solidFill>
                  <a:srgbClr val="272030"/>
                </a:solidFill>
                <a:latin typeface="Glacial Indifference"/>
              </a:rPr>
              <a:t>para </a:t>
            </a:r>
            <a:r>
              <a:rPr lang="en-US" sz="3799" dirty="0" err="1">
                <a:solidFill>
                  <a:srgbClr val="272030"/>
                </a:solidFill>
                <a:latin typeface="Glacial Indifference"/>
              </a:rPr>
              <a:t>manifestar</a:t>
            </a:r>
            <a:r>
              <a:rPr lang="en-US" sz="3799" dirty="0">
                <a:solidFill>
                  <a:srgbClr val="272030"/>
                </a:solidFill>
                <a:latin typeface="Glacial Indifference"/>
              </a:rPr>
              <a:t> </a:t>
            </a:r>
            <a:r>
              <a:rPr lang="en-US" sz="3799" dirty="0" err="1">
                <a:solidFill>
                  <a:srgbClr val="272030"/>
                </a:solidFill>
                <a:latin typeface="Glacial Indifference"/>
              </a:rPr>
              <a:t>su</a:t>
            </a:r>
            <a:r>
              <a:rPr lang="en-US" sz="3799" dirty="0">
                <a:solidFill>
                  <a:srgbClr val="272030"/>
                </a:solidFill>
                <a:latin typeface="Glacial Indifference"/>
              </a:rPr>
              <a:t> </a:t>
            </a:r>
            <a:r>
              <a:rPr lang="en-US" sz="3799" dirty="0" err="1">
                <a:solidFill>
                  <a:srgbClr val="272030"/>
                </a:solidFill>
                <a:latin typeface="Glacial Indifference"/>
              </a:rPr>
              <a:t>voluntad</a:t>
            </a:r>
            <a:r>
              <a:rPr lang="en-US" sz="3799" dirty="0">
                <a:solidFill>
                  <a:srgbClr val="272030"/>
                </a:solidFill>
                <a:latin typeface="Glacial Indifference"/>
              </a:rPr>
              <a:t> y </a:t>
            </a:r>
            <a:r>
              <a:rPr lang="en-US" sz="3799" dirty="0" err="1">
                <a:solidFill>
                  <a:srgbClr val="272030"/>
                </a:solidFill>
                <a:latin typeface="Glacial Indifference"/>
              </a:rPr>
              <a:t>preferencias</a:t>
            </a:r>
            <a:r>
              <a:rPr lang="en-US" sz="3799" dirty="0">
                <a:solidFill>
                  <a:srgbClr val="272030"/>
                </a:solidFill>
                <a:latin typeface="Glacial Indifference"/>
              </a:rPr>
              <a:t> </a:t>
            </a:r>
            <a:r>
              <a:rPr lang="en-US" sz="3799" dirty="0" err="1">
                <a:solidFill>
                  <a:srgbClr val="272030"/>
                </a:solidFill>
                <a:latin typeface="Glacial Indifference"/>
              </a:rPr>
              <a:t>por</a:t>
            </a:r>
            <a:r>
              <a:rPr lang="en-US" sz="3799" dirty="0">
                <a:solidFill>
                  <a:srgbClr val="272030"/>
                </a:solidFill>
                <a:latin typeface="Glacial Indifference"/>
              </a:rPr>
              <a:t> </a:t>
            </a:r>
            <a:r>
              <a:rPr lang="en-US" sz="3799" dirty="0" err="1">
                <a:solidFill>
                  <a:srgbClr val="272030"/>
                </a:solidFill>
                <a:latin typeface="Glacial Indifference"/>
              </a:rPr>
              <a:t>cualquier</a:t>
            </a:r>
            <a:r>
              <a:rPr lang="en-US" sz="3799" dirty="0">
                <a:solidFill>
                  <a:srgbClr val="272030"/>
                </a:solidFill>
                <a:latin typeface="Glacial Indifference"/>
              </a:rPr>
              <a:t> medio, modo o </a:t>
            </a:r>
            <a:r>
              <a:rPr lang="en-US" sz="3799" dirty="0" err="1">
                <a:solidFill>
                  <a:srgbClr val="272030"/>
                </a:solidFill>
                <a:latin typeface="Glacial Indifference"/>
              </a:rPr>
              <a:t>formato</a:t>
            </a:r>
            <a:r>
              <a:rPr lang="en-US" sz="3799" dirty="0">
                <a:solidFill>
                  <a:srgbClr val="272030"/>
                </a:solidFill>
                <a:latin typeface="Glacial Indifference"/>
              </a:rPr>
              <a:t> de </a:t>
            </a:r>
            <a:r>
              <a:rPr lang="en-US" sz="3799" dirty="0" err="1">
                <a:solidFill>
                  <a:srgbClr val="272030"/>
                </a:solidFill>
                <a:latin typeface="Glacial Indifference"/>
              </a:rPr>
              <a:t>comunicación</a:t>
            </a:r>
            <a:r>
              <a:rPr lang="en-US" sz="3799" dirty="0">
                <a:solidFill>
                  <a:srgbClr val="272030"/>
                </a:solidFill>
                <a:latin typeface="Glacial Indifference"/>
              </a:rPr>
              <a:t> </a:t>
            </a:r>
            <a:r>
              <a:rPr lang="en-US" sz="3799" dirty="0" err="1">
                <a:solidFill>
                  <a:srgbClr val="272030"/>
                </a:solidFill>
                <a:latin typeface="Glacial Indifference"/>
              </a:rPr>
              <a:t>posible</a:t>
            </a:r>
            <a:r>
              <a:rPr lang="en-US" sz="3799" dirty="0">
                <a:solidFill>
                  <a:srgbClr val="272030"/>
                </a:solidFill>
                <a:latin typeface="Glacial Indifference"/>
              </a:rPr>
              <a:t>.</a:t>
            </a:r>
          </a:p>
          <a:p>
            <a:pPr marL="1640838" lvl="2" indent="-546946" algn="just">
              <a:lnSpc>
                <a:spcPts val="4179"/>
              </a:lnSpc>
              <a:buFont typeface="Arial"/>
              <a:buChar char="⚬"/>
            </a:pPr>
            <a:r>
              <a:rPr lang="en-US" sz="3799" dirty="0">
                <a:solidFill>
                  <a:srgbClr val="272030"/>
                </a:solidFill>
                <a:latin typeface="Glacial Indifference"/>
              </a:rPr>
              <a:t>Que la </a:t>
            </a:r>
            <a:r>
              <a:rPr lang="en-US" sz="3799" dirty="0" err="1">
                <a:solidFill>
                  <a:srgbClr val="272030"/>
                </a:solidFill>
                <a:latin typeface="Glacial Indifference"/>
              </a:rPr>
              <a:t>PcD</a:t>
            </a:r>
            <a:r>
              <a:rPr lang="en-US" sz="3799" dirty="0">
                <a:solidFill>
                  <a:srgbClr val="272030"/>
                </a:solidFill>
                <a:latin typeface="Glacial Indifference"/>
              </a:rPr>
              <a:t> se </a:t>
            </a:r>
            <a:r>
              <a:rPr lang="en-US" sz="3799" dirty="0" err="1">
                <a:solidFill>
                  <a:srgbClr val="272030"/>
                </a:solidFill>
                <a:latin typeface="Glacial Indifference"/>
              </a:rPr>
              <a:t>encuentre</a:t>
            </a:r>
            <a:r>
              <a:rPr lang="en-US" sz="3799" dirty="0">
                <a:solidFill>
                  <a:srgbClr val="272030"/>
                </a:solidFill>
                <a:latin typeface="Glacial Indifference"/>
              </a:rPr>
              <a:t> </a:t>
            </a:r>
            <a:r>
              <a:rPr lang="en-US" sz="3799" dirty="0" err="1">
                <a:solidFill>
                  <a:srgbClr val="272030"/>
                </a:solidFill>
                <a:latin typeface="Glacial Indifference"/>
              </a:rPr>
              <a:t>imposibilitada</a:t>
            </a:r>
            <a:r>
              <a:rPr lang="en-US" sz="3799" dirty="0">
                <a:solidFill>
                  <a:srgbClr val="272030"/>
                </a:solidFill>
                <a:latin typeface="Glacial Indifference"/>
              </a:rPr>
              <a:t> de </a:t>
            </a:r>
            <a:r>
              <a:rPr lang="en-US" sz="3799" dirty="0" err="1">
                <a:solidFill>
                  <a:srgbClr val="272030"/>
                </a:solidFill>
                <a:latin typeface="Glacial Indifference"/>
              </a:rPr>
              <a:t>ejercer</a:t>
            </a:r>
            <a:r>
              <a:rPr lang="en-US" sz="3799" dirty="0">
                <a:solidFill>
                  <a:srgbClr val="272030"/>
                </a:solidFill>
                <a:latin typeface="Glacial Indifference"/>
              </a:rPr>
              <a:t> </a:t>
            </a:r>
            <a:r>
              <a:rPr lang="en-US" sz="3799" dirty="0" err="1">
                <a:solidFill>
                  <a:srgbClr val="272030"/>
                </a:solidFill>
                <a:latin typeface="Glacial Indifference"/>
              </a:rPr>
              <a:t>su</a:t>
            </a:r>
            <a:r>
              <a:rPr lang="en-US" sz="3799" dirty="0">
                <a:solidFill>
                  <a:srgbClr val="272030"/>
                </a:solidFill>
                <a:latin typeface="Glacial Indifference"/>
              </a:rPr>
              <a:t> </a:t>
            </a:r>
            <a:r>
              <a:rPr lang="en-US" sz="3799" dirty="0" err="1">
                <a:solidFill>
                  <a:srgbClr val="272030"/>
                </a:solidFill>
                <a:latin typeface="Glacial Indifference"/>
              </a:rPr>
              <a:t>capacidad</a:t>
            </a:r>
            <a:r>
              <a:rPr lang="en-US" sz="3799" dirty="0">
                <a:solidFill>
                  <a:srgbClr val="272030"/>
                </a:solidFill>
                <a:latin typeface="Glacial Indifference"/>
              </a:rPr>
              <a:t> legal y </a:t>
            </a:r>
            <a:r>
              <a:rPr lang="en-US" sz="3799" dirty="0" err="1">
                <a:solidFill>
                  <a:srgbClr val="272030"/>
                </a:solidFill>
                <a:latin typeface="Glacial Indifference"/>
              </a:rPr>
              <a:t>esto</a:t>
            </a:r>
            <a:r>
              <a:rPr lang="en-US" sz="3799" dirty="0">
                <a:solidFill>
                  <a:srgbClr val="272030"/>
                </a:solidFill>
                <a:latin typeface="Glacial Indifference"/>
              </a:rPr>
              <a:t> </a:t>
            </a:r>
            <a:r>
              <a:rPr lang="en-US" sz="3799" dirty="0" err="1">
                <a:solidFill>
                  <a:srgbClr val="272030"/>
                </a:solidFill>
                <a:latin typeface="Glacial Indifference"/>
              </a:rPr>
              <a:t>conlleve</a:t>
            </a:r>
            <a:r>
              <a:rPr lang="en-US" sz="3799" dirty="0">
                <a:solidFill>
                  <a:srgbClr val="272030"/>
                </a:solidFill>
                <a:latin typeface="Glacial Indifference"/>
              </a:rPr>
              <a:t> a </a:t>
            </a:r>
            <a:r>
              <a:rPr lang="en-US" sz="3799" dirty="0" err="1">
                <a:solidFill>
                  <a:srgbClr val="272030"/>
                </a:solidFill>
                <a:latin typeface="Glacial Indifference"/>
              </a:rPr>
              <a:t>una</a:t>
            </a:r>
            <a:r>
              <a:rPr lang="en-US" sz="3799" dirty="0">
                <a:solidFill>
                  <a:srgbClr val="FBF1EF"/>
                </a:solidFill>
                <a:latin typeface="Glacial Indifference"/>
              </a:rPr>
              <a:t> </a:t>
            </a:r>
            <a:r>
              <a:rPr lang="en-US" sz="3799" dirty="0" err="1">
                <a:solidFill>
                  <a:srgbClr val="22BABB"/>
                </a:solidFill>
                <a:latin typeface="Glacial Indifference Bold"/>
              </a:rPr>
              <a:t>vulneración</a:t>
            </a:r>
            <a:r>
              <a:rPr lang="en-US" sz="3799" dirty="0">
                <a:solidFill>
                  <a:srgbClr val="22BABB"/>
                </a:solidFill>
                <a:latin typeface="Glacial Indifference Bold"/>
              </a:rPr>
              <a:t> o </a:t>
            </a:r>
            <a:r>
              <a:rPr lang="en-US" sz="3799" dirty="0" err="1">
                <a:solidFill>
                  <a:srgbClr val="22BABB"/>
                </a:solidFill>
                <a:latin typeface="Glacial Indifference Bold"/>
              </a:rPr>
              <a:t>amenaza</a:t>
            </a:r>
            <a:r>
              <a:rPr lang="en-US" sz="3799" dirty="0">
                <a:solidFill>
                  <a:srgbClr val="22BABB"/>
                </a:solidFill>
                <a:latin typeface="Glacial Indifference Bold"/>
              </a:rPr>
              <a:t> de sus derechos </a:t>
            </a:r>
            <a:r>
              <a:rPr lang="en-US" sz="3799" dirty="0" err="1">
                <a:solidFill>
                  <a:srgbClr val="272030"/>
                </a:solidFill>
                <a:latin typeface="Glacial Indifference"/>
              </a:rPr>
              <a:t>por</a:t>
            </a:r>
            <a:r>
              <a:rPr lang="en-US" sz="3799" dirty="0">
                <a:solidFill>
                  <a:srgbClr val="272030"/>
                </a:solidFill>
                <a:latin typeface="Glacial Indifference"/>
              </a:rPr>
              <a:t> </a:t>
            </a:r>
            <a:r>
              <a:rPr lang="en-US" sz="3799" dirty="0" err="1">
                <a:solidFill>
                  <a:srgbClr val="272030"/>
                </a:solidFill>
                <a:latin typeface="Glacial Indifference"/>
              </a:rPr>
              <a:t>parte</a:t>
            </a:r>
            <a:r>
              <a:rPr lang="en-US" sz="3799" dirty="0">
                <a:solidFill>
                  <a:srgbClr val="272030"/>
                </a:solidFill>
                <a:latin typeface="Glacial Indifference"/>
              </a:rPr>
              <a:t> de un </a:t>
            </a:r>
            <a:r>
              <a:rPr lang="en-US" sz="3799" dirty="0" err="1">
                <a:solidFill>
                  <a:srgbClr val="272030"/>
                </a:solidFill>
                <a:latin typeface="Glacial Indifference"/>
              </a:rPr>
              <a:t>tercero</a:t>
            </a:r>
            <a:r>
              <a:rPr lang="en-US" sz="3799" dirty="0">
                <a:solidFill>
                  <a:srgbClr val="272030"/>
                </a:solidFill>
                <a:latin typeface="Glacial Indifference"/>
              </a:rPr>
              <a:t>. </a:t>
            </a:r>
          </a:p>
          <a:p>
            <a:pPr marL="820419" lvl="1" indent="-410209" algn="just">
              <a:lnSpc>
                <a:spcPts val="4179"/>
              </a:lnSpc>
              <a:buFont typeface="Arial"/>
              <a:buChar char="•"/>
            </a:pPr>
            <a:r>
              <a:rPr lang="en-US" sz="3799" dirty="0">
                <a:solidFill>
                  <a:srgbClr val="272030"/>
                </a:solidFill>
                <a:latin typeface="Glacial Indifference"/>
              </a:rPr>
              <a:t>Sino se </a:t>
            </a:r>
            <a:r>
              <a:rPr lang="en-US" sz="3799" dirty="0" err="1">
                <a:solidFill>
                  <a:srgbClr val="272030"/>
                </a:solidFill>
                <a:latin typeface="Glacial Indifference"/>
              </a:rPr>
              <a:t>anexa</a:t>
            </a:r>
            <a:r>
              <a:rPr lang="en-US" sz="3799" dirty="0">
                <a:solidFill>
                  <a:srgbClr val="272030"/>
                </a:solidFill>
                <a:latin typeface="Glacial Indifference"/>
              </a:rPr>
              <a:t> </a:t>
            </a:r>
            <a:r>
              <a:rPr lang="en-US" sz="3799" dirty="0" err="1">
                <a:solidFill>
                  <a:srgbClr val="272030"/>
                </a:solidFill>
                <a:latin typeface="Glacial Indifference"/>
              </a:rPr>
              <a:t>el</a:t>
            </a:r>
            <a:r>
              <a:rPr lang="en-US" sz="3799" dirty="0">
                <a:solidFill>
                  <a:srgbClr val="272030"/>
                </a:solidFill>
                <a:latin typeface="Glacial Indifference"/>
              </a:rPr>
              <a:t> </a:t>
            </a:r>
            <a:r>
              <a:rPr lang="en-US" sz="3799" dirty="0" err="1">
                <a:solidFill>
                  <a:srgbClr val="272030"/>
                </a:solidFill>
                <a:latin typeface="Glacial Indifference"/>
              </a:rPr>
              <a:t>informe</a:t>
            </a:r>
            <a:r>
              <a:rPr lang="en-US" sz="3799" dirty="0">
                <a:solidFill>
                  <a:srgbClr val="272030"/>
                </a:solidFill>
                <a:latin typeface="Glacial Indifference"/>
              </a:rPr>
              <a:t> de </a:t>
            </a:r>
            <a:r>
              <a:rPr lang="en-US" sz="3799" dirty="0" err="1">
                <a:solidFill>
                  <a:srgbClr val="272030"/>
                </a:solidFill>
                <a:latin typeface="Glacial Indifference"/>
              </a:rPr>
              <a:t>valoración</a:t>
            </a:r>
            <a:r>
              <a:rPr lang="en-US" sz="3799" dirty="0">
                <a:solidFill>
                  <a:srgbClr val="272030"/>
                </a:solidFill>
                <a:latin typeface="Glacial Indifference"/>
              </a:rPr>
              <a:t> de </a:t>
            </a:r>
            <a:r>
              <a:rPr lang="en-US" sz="3799" dirty="0" err="1">
                <a:solidFill>
                  <a:srgbClr val="272030"/>
                </a:solidFill>
                <a:latin typeface="Glacial Indifference"/>
              </a:rPr>
              <a:t>apoyos</a:t>
            </a:r>
            <a:r>
              <a:rPr lang="en-US" sz="3799" dirty="0">
                <a:solidFill>
                  <a:srgbClr val="272030"/>
                </a:solidFill>
                <a:latin typeface="Glacial Indifference"/>
              </a:rPr>
              <a:t> con la </a:t>
            </a:r>
            <a:r>
              <a:rPr lang="en-US" sz="3799" dirty="0" err="1">
                <a:solidFill>
                  <a:srgbClr val="272030"/>
                </a:solidFill>
                <a:latin typeface="Glacial Indifference"/>
              </a:rPr>
              <a:t>demanda</a:t>
            </a:r>
            <a:r>
              <a:rPr lang="en-US" sz="3799" dirty="0">
                <a:solidFill>
                  <a:srgbClr val="272030"/>
                </a:solidFill>
                <a:latin typeface="Glacial Indifference"/>
              </a:rPr>
              <a:t>,</a:t>
            </a:r>
            <a:r>
              <a:rPr lang="en-US" sz="3799" dirty="0">
                <a:solidFill>
                  <a:srgbClr val="AB1D79"/>
                </a:solidFill>
                <a:latin typeface="Glacial Indifference Bold"/>
              </a:rPr>
              <a:t> </a:t>
            </a:r>
            <a:r>
              <a:rPr lang="en-US" sz="3799" dirty="0" err="1">
                <a:solidFill>
                  <a:srgbClr val="22BABB"/>
                </a:solidFill>
                <a:latin typeface="Glacial Indifference Bold"/>
              </a:rPr>
              <a:t>el</a:t>
            </a:r>
            <a:r>
              <a:rPr lang="en-US" sz="3799" dirty="0">
                <a:solidFill>
                  <a:srgbClr val="22BABB"/>
                </a:solidFill>
                <a:latin typeface="Glacial Indifference Bold"/>
              </a:rPr>
              <a:t> </a:t>
            </a:r>
            <a:r>
              <a:rPr lang="en-US" sz="3799" dirty="0" err="1">
                <a:solidFill>
                  <a:srgbClr val="22BABB"/>
                </a:solidFill>
                <a:latin typeface="Glacial Indifference Bold"/>
              </a:rPr>
              <a:t>juez</a:t>
            </a:r>
            <a:r>
              <a:rPr lang="en-US" sz="3799" dirty="0">
                <a:solidFill>
                  <a:srgbClr val="22BABB"/>
                </a:solidFill>
                <a:latin typeface="Glacial Indifference Bold"/>
              </a:rPr>
              <a:t> lo </a:t>
            </a:r>
            <a:r>
              <a:rPr lang="en-US" sz="3799" dirty="0" err="1">
                <a:solidFill>
                  <a:srgbClr val="22BABB"/>
                </a:solidFill>
                <a:latin typeface="Glacial Indifference Bold"/>
              </a:rPr>
              <a:t>debe</a:t>
            </a:r>
            <a:r>
              <a:rPr lang="en-US" sz="3799" dirty="0">
                <a:solidFill>
                  <a:srgbClr val="22BABB"/>
                </a:solidFill>
                <a:latin typeface="Glacial Indifference Bold"/>
              </a:rPr>
              <a:t> </a:t>
            </a:r>
            <a:r>
              <a:rPr lang="en-US" sz="3799" dirty="0" err="1">
                <a:solidFill>
                  <a:srgbClr val="22BABB"/>
                </a:solidFill>
                <a:latin typeface="Glacial Indifference Bold"/>
              </a:rPr>
              <a:t>solicitar</a:t>
            </a:r>
            <a:r>
              <a:rPr lang="en-US" sz="3799" dirty="0">
                <a:solidFill>
                  <a:srgbClr val="272030"/>
                </a:solidFill>
                <a:latin typeface="Glacial Indifference"/>
              </a:rPr>
              <a:t>.</a:t>
            </a:r>
          </a:p>
          <a:p>
            <a:pPr marL="820419" lvl="1" indent="-410209" algn="just">
              <a:lnSpc>
                <a:spcPts val="4179"/>
              </a:lnSpc>
              <a:buFont typeface="Arial"/>
              <a:buChar char="•"/>
            </a:pPr>
            <a:r>
              <a:rPr lang="en-US" sz="3799" dirty="0">
                <a:solidFill>
                  <a:srgbClr val="272030"/>
                </a:solidFill>
                <a:latin typeface="Glacial Indifference"/>
              </a:rPr>
              <a:t>Se </a:t>
            </a:r>
            <a:r>
              <a:rPr lang="en-US" sz="3799" dirty="0" err="1">
                <a:solidFill>
                  <a:srgbClr val="272030"/>
                </a:solidFill>
                <a:latin typeface="Glacial Indifference"/>
              </a:rPr>
              <a:t>ordena</a:t>
            </a:r>
            <a:r>
              <a:rPr lang="en-US" sz="3799" dirty="0">
                <a:solidFill>
                  <a:srgbClr val="272030"/>
                </a:solidFill>
                <a:latin typeface="Glacial Indifference"/>
              </a:rPr>
              <a:t> </a:t>
            </a:r>
            <a:r>
              <a:rPr lang="en-US" sz="3799" dirty="0" err="1">
                <a:solidFill>
                  <a:srgbClr val="272030"/>
                </a:solidFill>
                <a:latin typeface="Glacial Indifference"/>
              </a:rPr>
              <a:t>notificar</a:t>
            </a:r>
            <a:r>
              <a:rPr lang="en-US" sz="3799" dirty="0">
                <a:solidFill>
                  <a:srgbClr val="272030"/>
                </a:solidFill>
                <a:latin typeface="Glacial Indifference"/>
              </a:rPr>
              <a:t> a las personas que </a:t>
            </a:r>
            <a:r>
              <a:rPr lang="en-US" sz="3799" dirty="0" err="1">
                <a:solidFill>
                  <a:srgbClr val="272030"/>
                </a:solidFill>
                <a:latin typeface="Glacial Indifference"/>
              </a:rPr>
              <a:t>hayan</a:t>
            </a:r>
            <a:r>
              <a:rPr lang="en-US" sz="3799" dirty="0">
                <a:solidFill>
                  <a:srgbClr val="272030"/>
                </a:solidFill>
                <a:latin typeface="Glacial Indifference"/>
              </a:rPr>
              <a:t> </a:t>
            </a:r>
            <a:r>
              <a:rPr lang="en-US" sz="3799" dirty="0" err="1">
                <a:solidFill>
                  <a:srgbClr val="272030"/>
                </a:solidFill>
                <a:latin typeface="Glacial Indifference"/>
              </a:rPr>
              <a:t>sido</a:t>
            </a:r>
            <a:r>
              <a:rPr lang="en-US" sz="3799" dirty="0">
                <a:solidFill>
                  <a:srgbClr val="272030"/>
                </a:solidFill>
                <a:latin typeface="Glacial Indifference"/>
              </a:rPr>
              <a:t> </a:t>
            </a:r>
            <a:r>
              <a:rPr lang="en-US" sz="3799" dirty="0" err="1">
                <a:solidFill>
                  <a:srgbClr val="22BABB"/>
                </a:solidFill>
                <a:latin typeface="Glacial Indifference Bold"/>
              </a:rPr>
              <a:t>identificadas</a:t>
            </a:r>
            <a:r>
              <a:rPr lang="en-US" sz="3799" dirty="0">
                <a:solidFill>
                  <a:srgbClr val="22BABB"/>
                </a:solidFill>
                <a:latin typeface="Glacial Indifference Bold"/>
              </a:rPr>
              <a:t> </a:t>
            </a:r>
            <a:r>
              <a:rPr lang="en-US" sz="3799" dirty="0" err="1">
                <a:solidFill>
                  <a:srgbClr val="22BABB"/>
                </a:solidFill>
                <a:latin typeface="Glacial Indifference Bold"/>
              </a:rPr>
              <a:t>como</a:t>
            </a:r>
            <a:r>
              <a:rPr lang="en-US" sz="3799" dirty="0">
                <a:solidFill>
                  <a:srgbClr val="22BABB"/>
                </a:solidFill>
                <a:latin typeface="Glacial Indifference Bold"/>
              </a:rPr>
              <a:t> personas de </a:t>
            </a:r>
            <a:r>
              <a:rPr lang="en-US" sz="3799" dirty="0" err="1">
                <a:solidFill>
                  <a:srgbClr val="22BABB"/>
                </a:solidFill>
                <a:latin typeface="Glacial Indifference Bold"/>
              </a:rPr>
              <a:t>apoyo</a:t>
            </a:r>
            <a:r>
              <a:rPr lang="en-US" sz="3799" dirty="0">
                <a:solidFill>
                  <a:srgbClr val="22BABB"/>
                </a:solidFill>
                <a:latin typeface="Glacial Indifference"/>
              </a:rPr>
              <a:t> </a:t>
            </a:r>
            <a:r>
              <a:rPr lang="en-US" sz="3799" dirty="0" err="1">
                <a:solidFill>
                  <a:srgbClr val="272030"/>
                </a:solidFill>
                <a:latin typeface="Glacial Indifference"/>
              </a:rPr>
              <a:t>en</a:t>
            </a:r>
            <a:r>
              <a:rPr lang="en-US" sz="3799" dirty="0">
                <a:solidFill>
                  <a:srgbClr val="272030"/>
                </a:solidFill>
                <a:latin typeface="Glacial Indifference"/>
              </a:rPr>
              <a:t> la </a:t>
            </a:r>
            <a:r>
              <a:rPr lang="en-US" sz="3799" dirty="0" err="1">
                <a:solidFill>
                  <a:srgbClr val="272030"/>
                </a:solidFill>
                <a:latin typeface="Glacial Indifference"/>
              </a:rPr>
              <a:t>demanda</a:t>
            </a:r>
            <a:r>
              <a:rPr lang="en-US" sz="3799" dirty="0">
                <a:solidFill>
                  <a:srgbClr val="272030"/>
                </a:solidFill>
                <a:latin typeface="Glacial Indifference"/>
              </a:rPr>
              <a:t> y </a:t>
            </a:r>
            <a:r>
              <a:rPr lang="en-US" sz="3799" dirty="0" err="1">
                <a:solidFill>
                  <a:srgbClr val="272030"/>
                </a:solidFill>
                <a:latin typeface="Glacial Indifference"/>
              </a:rPr>
              <a:t>en</a:t>
            </a:r>
            <a:r>
              <a:rPr lang="en-US" sz="3799" dirty="0">
                <a:solidFill>
                  <a:srgbClr val="272030"/>
                </a:solidFill>
                <a:latin typeface="Glacial Indifference"/>
              </a:rPr>
              <a:t> </a:t>
            </a:r>
            <a:r>
              <a:rPr lang="en-US" sz="3799" dirty="0" err="1">
                <a:solidFill>
                  <a:srgbClr val="272030"/>
                </a:solidFill>
                <a:latin typeface="Glacial Indifference"/>
              </a:rPr>
              <a:t>el</a:t>
            </a:r>
            <a:r>
              <a:rPr lang="en-US" sz="3799" dirty="0">
                <a:solidFill>
                  <a:srgbClr val="272030"/>
                </a:solidFill>
                <a:latin typeface="Glacial Indifference"/>
              </a:rPr>
              <a:t> </a:t>
            </a:r>
            <a:r>
              <a:rPr lang="en-US" sz="3799" dirty="0" err="1">
                <a:solidFill>
                  <a:srgbClr val="272030"/>
                </a:solidFill>
                <a:latin typeface="Glacial Indifference"/>
              </a:rPr>
              <a:t>informe</a:t>
            </a:r>
            <a:r>
              <a:rPr lang="en-US" sz="3799" dirty="0">
                <a:solidFill>
                  <a:srgbClr val="272030"/>
                </a:solidFill>
                <a:latin typeface="Glacial Indifference"/>
              </a:rPr>
              <a:t> de </a:t>
            </a:r>
            <a:r>
              <a:rPr lang="en-US" sz="3799" dirty="0" err="1">
                <a:solidFill>
                  <a:srgbClr val="272030"/>
                </a:solidFill>
                <a:latin typeface="Glacial Indifference"/>
              </a:rPr>
              <a:t>valoración</a:t>
            </a:r>
            <a:r>
              <a:rPr lang="en-US" sz="3799" dirty="0">
                <a:solidFill>
                  <a:srgbClr val="272030"/>
                </a:solidFill>
                <a:latin typeface="Glacial Indifference"/>
              </a:rPr>
              <a:t> de </a:t>
            </a:r>
            <a:r>
              <a:rPr lang="en-US" sz="3799" dirty="0" err="1">
                <a:solidFill>
                  <a:srgbClr val="272030"/>
                </a:solidFill>
                <a:latin typeface="Glacial Indifference"/>
              </a:rPr>
              <a:t>apoyos</a:t>
            </a:r>
            <a:r>
              <a:rPr lang="en-US" sz="3799" dirty="0">
                <a:solidFill>
                  <a:srgbClr val="272030"/>
                </a:solidFill>
                <a:latin typeface="Glacial Indifference"/>
              </a:rPr>
              <a:t>.</a:t>
            </a:r>
          </a:p>
          <a:p>
            <a:pPr marL="820419" lvl="1" indent="-410209" algn="just">
              <a:lnSpc>
                <a:spcPts val="4179"/>
              </a:lnSpc>
              <a:buFont typeface="Arial"/>
              <a:buChar char="•"/>
            </a:pPr>
            <a:r>
              <a:rPr lang="en-US" sz="3799" dirty="0">
                <a:solidFill>
                  <a:srgbClr val="272030"/>
                </a:solidFill>
                <a:latin typeface="Glacial Indifference"/>
              </a:rPr>
              <a:t>Se </a:t>
            </a:r>
            <a:r>
              <a:rPr lang="en-US" sz="3799" dirty="0" err="1">
                <a:solidFill>
                  <a:srgbClr val="22BABB"/>
                </a:solidFill>
                <a:latin typeface="Glacial Indifference Bold"/>
              </a:rPr>
              <a:t>corre</a:t>
            </a:r>
            <a:r>
              <a:rPr lang="en-US" sz="3799" dirty="0">
                <a:solidFill>
                  <a:srgbClr val="22BABB"/>
                </a:solidFill>
                <a:latin typeface="Glacial Indifference Bold"/>
              </a:rPr>
              <a:t> </a:t>
            </a:r>
            <a:r>
              <a:rPr lang="en-US" sz="3799" dirty="0" err="1">
                <a:solidFill>
                  <a:srgbClr val="22BABB"/>
                </a:solidFill>
                <a:latin typeface="Glacial Indifference Bold"/>
              </a:rPr>
              <a:t>traslado</a:t>
            </a:r>
            <a:r>
              <a:rPr lang="en-US" sz="3799" dirty="0">
                <a:solidFill>
                  <a:srgbClr val="22BABB"/>
                </a:solidFill>
                <a:latin typeface="Glacial Indifference Bold"/>
              </a:rPr>
              <a:t> del Informe de </a:t>
            </a:r>
            <a:r>
              <a:rPr lang="en-US" sz="3799" dirty="0" err="1">
                <a:solidFill>
                  <a:srgbClr val="22BABB"/>
                </a:solidFill>
                <a:latin typeface="Glacial Indifference Bold"/>
              </a:rPr>
              <a:t>valoración</a:t>
            </a:r>
            <a:r>
              <a:rPr lang="en-US" sz="3799" dirty="0">
                <a:solidFill>
                  <a:srgbClr val="22BABB"/>
                </a:solidFill>
                <a:latin typeface="Glacial Indifference Bold"/>
              </a:rPr>
              <a:t> de </a:t>
            </a:r>
            <a:r>
              <a:rPr lang="en-US" sz="3799" dirty="0" err="1">
                <a:solidFill>
                  <a:srgbClr val="22BABB"/>
                </a:solidFill>
                <a:latin typeface="Glacial Indifference Bold"/>
              </a:rPr>
              <a:t>apoyos</a:t>
            </a:r>
            <a:r>
              <a:rPr lang="en-US" sz="3799" dirty="0">
                <a:solidFill>
                  <a:srgbClr val="22BABB"/>
                </a:solidFill>
                <a:latin typeface="Glacial Indifference"/>
              </a:rPr>
              <a:t> </a:t>
            </a:r>
            <a:r>
              <a:rPr lang="en-US" sz="3799" dirty="0" err="1">
                <a:solidFill>
                  <a:srgbClr val="272030"/>
                </a:solidFill>
                <a:latin typeface="Glacial Indifference"/>
              </a:rPr>
              <a:t>por</a:t>
            </a:r>
            <a:r>
              <a:rPr lang="en-US" sz="3799" dirty="0">
                <a:solidFill>
                  <a:srgbClr val="272030"/>
                </a:solidFill>
                <a:latin typeface="Glacial Indifference"/>
              </a:rPr>
              <a:t> </a:t>
            </a:r>
            <a:r>
              <a:rPr lang="en-US" sz="3799" dirty="0" err="1">
                <a:solidFill>
                  <a:srgbClr val="272030"/>
                </a:solidFill>
                <a:latin typeface="Glacial Indifference"/>
              </a:rPr>
              <a:t>diez</a:t>
            </a:r>
            <a:r>
              <a:rPr lang="en-US" sz="3799" dirty="0">
                <a:solidFill>
                  <a:srgbClr val="272030"/>
                </a:solidFill>
                <a:latin typeface="Glacial Indifference"/>
              </a:rPr>
              <a:t> (10) días a las personas </a:t>
            </a:r>
            <a:r>
              <a:rPr lang="en-US" sz="3799" dirty="0" err="1">
                <a:solidFill>
                  <a:srgbClr val="272030"/>
                </a:solidFill>
                <a:latin typeface="Glacial Indifference"/>
              </a:rPr>
              <a:t>involucradas</a:t>
            </a:r>
            <a:r>
              <a:rPr lang="en-US" sz="3799" dirty="0">
                <a:solidFill>
                  <a:srgbClr val="272030"/>
                </a:solidFill>
                <a:latin typeface="Glacial Indifference"/>
              </a:rPr>
              <a:t> </a:t>
            </a:r>
            <a:r>
              <a:rPr lang="en-US" sz="3799" dirty="0" err="1">
                <a:solidFill>
                  <a:srgbClr val="272030"/>
                </a:solidFill>
                <a:latin typeface="Glacial Indifference"/>
              </a:rPr>
              <a:t>en</a:t>
            </a:r>
            <a:r>
              <a:rPr lang="en-US" sz="3799" dirty="0">
                <a:solidFill>
                  <a:srgbClr val="272030"/>
                </a:solidFill>
                <a:latin typeface="Glacial Indifference"/>
              </a:rPr>
              <a:t> </a:t>
            </a:r>
            <a:r>
              <a:rPr lang="en-US" sz="3799" dirty="0" err="1">
                <a:solidFill>
                  <a:srgbClr val="272030"/>
                </a:solidFill>
                <a:latin typeface="Glacial Indifference"/>
              </a:rPr>
              <a:t>el</a:t>
            </a:r>
            <a:r>
              <a:rPr lang="en-US" sz="3799" dirty="0">
                <a:solidFill>
                  <a:srgbClr val="272030"/>
                </a:solidFill>
                <a:latin typeface="Glacial Indifference"/>
              </a:rPr>
              <a:t> </a:t>
            </a:r>
            <a:r>
              <a:rPr lang="en-US" sz="3799" dirty="0" err="1">
                <a:solidFill>
                  <a:srgbClr val="272030"/>
                </a:solidFill>
                <a:latin typeface="Glacial Indifference"/>
              </a:rPr>
              <a:t>proceso</a:t>
            </a:r>
            <a:r>
              <a:rPr lang="en-US" sz="3799" dirty="0">
                <a:solidFill>
                  <a:srgbClr val="272030"/>
                </a:solidFill>
                <a:latin typeface="Glacial Indifference"/>
              </a:rPr>
              <a:t> y al </a:t>
            </a:r>
            <a:r>
              <a:rPr lang="en-US" sz="3799" dirty="0" err="1">
                <a:solidFill>
                  <a:srgbClr val="272030"/>
                </a:solidFill>
                <a:latin typeface="Glacial Indifference"/>
              </a:rPr>
              <a:t>Ministerio</a:t>
            </a:r>
            <a:r>
              <a:rPr lang="en-US" sz="3799" dirty="0">
                <a:solidFill>
                  <a:srgbClr val="272030"/>
                </a:solidFill>
                <a:latin typeface="Glacial Indifference"/>
              </a:rPr>
              <a:t> Público.</a:t>
            </a:r>
          </a:p>
        </p:txBody>
      </p:sp>
      <p:grpSp>
        <p:nvGrpSpPr>
          <p:cNvPr id="3" name="Group 3"/>
          <p:cNvGrpSpPr/>
          <p:nvPr/>
        </p:nvGrpSpPr>
        <p:grpSpPr>
          <a:xfrm>
            <a:off x="0" y="0"/>
            <a:ext cx="2396927" cy="10287000"/>
            <a:chOff x="0" y="0"/>
            <a:chExt cx="810812" cy="3479800"/>
          </a:xfrm>
        </p:grpSpPr>
        <p:sp>
          <p:nvSpPr>
            <p:cNvPr id="4" name="Freeform 4"/>
            <p:cNvSpPr/>
            <p:nvPr/>
          </p:nvSpPr>
          <p:spPr>
            <a:xfrm>
              <a:off x="0" y="0"/>
              <a:ext cx="810812" cy="3479800"/>
            </a:xfrm>
            <a:custGeom>
              <a:avLst/>
              <a:gdLst/>
              <a:ahLst/>
              <a:cxnLst/>
              <a:rect l="l" t="t" r="r" b="b"/>
              <a:pathLst>
                <a:path w="810812" h="3479800">
                  <a:moveTo>
                    <a:pt x="0" y="0"/>
                  </a:moveTo>
                  <a:lnTo>
                    <a:pt x="810812" y="0"/>
                  </a:lnTo>
                  <a:lnTo>
                    <a:pt x="810812" y="3479800"/>
                  </a:lnTo>
                  <a:lnTo>
                    <a:pt x="0" y="3479800"/>
                  </a:lnTo>
                  <a:close/>
                </a:path>
              </a:pathLst>
            </a:custGeom>
            <a:solidFill>
              <a:srgbClr val="F24405"/>
            </a:solidFill>
          </p:spPr>
          <p:txBody>
            <a:bodyPr/>
            <a:lstStyle/>
            <a:p>
              <a:endParaRPr lang="es-CO" dirty="0"/>
            </a:p>
          </p:txBody>
        </p:sp>
      </p:grpSp>
      <p:sp>
        <p:nvSpPr>
          <p:cNvPr id="5" name="TextBox 5"/>
          <p:cNvSpPr txBox="1"/>
          <p:nvPr/>
        </p:nvSpPr>
        <p:spPr>
          <a:xfrm rot="-5400000">
            <a:off x="-2439928" y="3989068"/>
            <a:ext cx="7143433" cy="2308863"/>
          </a:xfrm>
          <a:prstGeom prst="rect">
            <a:avLst/>
          </a:prstGeom>
        </p:spPr>
        <p:txBody>
          <a:bodyPr lIns="0" tIns="0" rIns="0" bIns="0" rtlCol="0" anchor="t">
            <a:spAutoFit/>
          </a:bodyPr>
          <a:lstStyle/>
          <a:p>
            <a:pPr algn="ctr">
              <a:lnSpc>
                <a:spcPts val="9239"/>
              </a:lnSpc>
              <a:spcBef>
                <a:spcPct val="0"/>
              </a:spcBef>
            </a:pPr>
            <a:r>
              <a:rPr lang="en-US" sz="6599">
                <a:solidFill>
                  <a:srgbClr val="FFFFFF"/>
                </a:solidFill>
                <a:latin typeface="Glacial Indifference Bold"/>
              </a:rPr>
              <a:t>PROCESO VERBAL SUMARIO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4" name="Google Shape;114;p2"/>
          <p:cNvSpPr txBox="1"/>
          <p:nvPr/>
        </p:nvSpPr>
        <p:spPr>
          <a:xfrm>
            <a:off x="798300" y="5577840"/>
            <a:ext cx="6318780" cy="4205310"/>
          </a:xfrm>
          <a:prstGeom prst="rect">
            <a:avLst/>
          </a:prstGeom>
          <a:noFill/>
          <a:ln>
            <a:noFill/>
          </a:ln>
        </p:spPr>
        <p:txBody>
          <a:bodyPr spcFirstLastPara="1" wrap="square" lIns="137138" tIns="68550" rIns="137138" bIns="68550" anchor="t" anchorCtr="0">
            <a:noAutofit/>
          </a:bodyPr>
          <a:lstStyle/>
          <a:p>
            <a:pPr algn="just" defTabSz="1371600">
              <a:buClr>
                <a:srgbClr val="000000"/>
              </a:buClr>
              <a:defRPr/>
            </a:pPr>
            <a:r>
              <a:rPr lang="es-ES" sz="4200" b="1" kern="0" dirty="0">
                <a:solidFill>
                  <a:srgbClr val="002060"/>
                </a:solidFill>
                <a:latin typeface="Gill Sans"/>
                <a:ea typeface="Gill Sans"/>
                <a:cs typeface="Gill Sans"/>
                <a:sym typeface="Gill Sans"/>
              </a:rPr>
              <a:t> </a:t>
            </a:r>
            <a:endParaRPr sz="2700" kern="0" dirty="0">
              <a:solidFill>
                <a:srgbClr val="002060"/>
              </a:solidFill>
              <a:latin typeface="Gill Sans"/>
              <a:ea typeface="Gill Sans"/>
              <a:cs typeface="Gill Sans"/>
              <a:sym typeface="Gill Sans"/>
            </a:endParaRPr>
          </a:p>
          <a:p>
            <a:pPr algn="just" defTabSz="1371600">
              <a:spcBef>
                <a:spcPts val="1440"/>
              </a:spcBef>
              <a:buClr>
                <a:srgbClr val="000000"/>
              </a:buClr>
              <a:defRPr/>
            </a:pPr>
            <a:endParaRPr sz="3600" kern="0" dirty="0">
              <a:solidFill>
                <a:srgbClr val="002060"/>
              </a:solidFill>
              <a:latin typeface="Gill Sans"/>
              <a:ea typeface="Gill Sans"/>
              <a:cs typeface="Gill Sans"/>
              <a:sym typeface="Gill Sans"/>
            </a:endParaRPr>
          </a:p>
          <a:p>
            <a:pPr marL="459000" indent="-301266" algn="just" defTabSz="1371600">
              <a:spcBef>
                <a:spcPts val="1440"/>
              </a:spcBef>
              <a:buClr>
                <a:srgbClr val="C0504D"/>
              </a:buClr>
              <a:buSzPts val="1656"/>
              <a:defRPr/>
            </a:pPr>
            <a:endParaRPr sz="3600" kern="0" dirty="0">
              <a:solidFill>
                <a:srgbClr val="002060"/>
              </a:solidFill>
              <a:latin typeface="Gill Sans"/>
              <a:ea typeface="Gill Sans"/>
              <a:cs typeface="Gill Sans"/>
              <a:sym typeface="Gill Sans"/>
            </a:endParaRPr>
          </a:p>
        </p:txBody>
      </p:sp>
      <p:sp>
        <p:nvSpPr>
          <p:cNvPr id="2" name="CuadroTexto 1"/>
          <p:cNvSpPr txBox="1"/>
          <p:nvPr/>
        </p:nvSpPr>
        <p:spPr>
          <a:xfrm>
            <a:off x="-1889760" y="3648076"/>
            <a:ext cx="10683240" cy="2585323"/>
          </a:xfrm>
          <a:prstGeom prst="rect">
            <a:avLst/>
          </a:prstGeom>
          <a:noFill/>
        </p:spPr>
        <p:txBody>
          <a:bodyPr wrap="square" rtlCol="0">
            <a:spAutoFit/>
          </a:bodyPr>
          <a:lstStyle/>
          <a:p>
            <a:pPr algn="ctr" defTabSz="1371600">
              <a:buClr>
                <a:srgbClr val="000000"/>
              </a:buClr>
              <a:defRPr/>
            </a:pPr>
            <a:r>
              <a:rPr lang="es-CO" sz="5400" b="1" kern="0" dirty="0">
                <a:solidFill>
                  <a:schemeClr val="accent6">
                    <a:lumMod val="75000"/>
                  </a:schemeClr>
                </a:solidFill>
                <a:latin typeface="Tinos-Bold"/>
                <a:cs typeface="Arial"/>
                <a:sym typeface="Arial"/>
              </a:rPr>
              <a:t>Concepto de</a:t>
            </a:r>
          </a:p>
          <a:p>
            <a:pPr algn="ctr" defTabSz="1371600">
              <a:buClr>
                <a:srgbClr val="000000"/>
              </a:buClr>
              <a:defRPr/>
            </a:pPr>
            <a:r>
              <a:rPr lang="es-CO" sz="5400" b="1" kern="0" dirty="0">
                <a:solidFill>
                  <a:schemeClr val="accent6">
                    <a:lumMod val="75000"/>
                  </a:schemeClr>
                </a:solidFill>
                <a:latin typeface="Tinos-Bold"/>
                <a:cs typeface="Arial"/>
                <a:sym typeface="Arial"/>
              </a:rPr>
              <a:t>discapacidad</a:t>
            </a:r>
          </a:p>
          <a:p>
            <a:pPr algn="ctr" defTabSz="1371600">
              <a:buClr>
                <a:srgbClr val="000000"/>
              </a:buClr>
              <a:defRPr/>
            </a:pPr>
            <a:r>
              <a:rPr lang="es-CO" sz="5400" b="1" kern="0" dirty="0">
                <a:solidFill>
                  <a:schemeClr val="accent6">
                    <a:lumMod val="75000"/>
                  </a:schemeClr>
                </a:solidFill>
                <a:latin typeface="Tinos-Bold"/>
                <a:cs typeface="Arial"/>
                <a:sym typeface="Arial"/>
              </a:rPr>
              <a:t>en la Convención</a:t>
            </a:r>
            <a:endParaRPr lang="es-ES" sz="5400" b="1" i="1" kern="0" dirty="0">
              <a:solidFill>
                <a:schemeClr val="accent6">
                  <a:lumMod val="75000"/>
                </a:schemeClr>
              </a:solidFill>
              <a:latin typeface="Arial"/>
              <a:cs typeface="Arial"/>
              <a:sym typeface="Arial"/>
            </a:endParaRPr>
          </a:p>
        </p:txBody>
      </p:sp>
      <p:sp>
        <p:nvSpPr>
          <p:cNvPr id="7" name="CuadroTexto 6">
            <a:extLst>
              <a:ext uri="{FF2B5EF4-FFF2-40B4-BE49-F238E27FC236}">
                <a16:creationId xmlns:a16="http://schemas.microsoft.com/office/drawing/2014/main" id="{EC45B9FE-69D8-4AE8-9E94-840680DAB154}"/>
              </a:ext>
            </a:extLst>
          </p:cNvPr>
          <p:cNvSpPr txBox="1"/>
          <p:nvPr/>
        </p:nvSpPr>
        <p:spPr>
          <a:xfrm>
            <a:off x="6806460" y="665351"/>
            <a:ext cx="10683240" cy="8956298"/>
          </a:xfrm>
          <a:prstGeom prst="rect">
            <a:avLst/>
          </a:prstGeom>
          <a:noFill/>
        </p:spPr>
        <p:txBody>
          <a:bodyPr wrap="square" rtlCol="0" anchor="ctr">
            <a:spAutoFit/>
          </a:bodyPr>
          <a:lstStyle/>
          <a:p>
            <a:pPr algn="just" defTabSz="1371600">
              <a:buClr>
                <a:srgbClr val="000000"/>
              </a:buClr>
              <a:defRPr/>
            </a:pPr>
            <a:r>
              <a:rPr lang="es-CO" sz="3600" b="1" i="1" kern="0" dirty="0">
                <a:solidFill>
                  <a:schemeClr val="accent6">
                    <a:lumMod val="75000"/>
                  </a:schemeClr>
                </a:solidFill>
                <a:effectLst>
                  <a:outerShdw blurRad="38100" dist="38100" dir="2700000" algn="tl">
                    <a:srgbClr val="000000">
                      <a:alpha val="43137"/>
                    </a:srgbClr>
                  </a:outerShdw>
                </a:effectLst>
                <a:latin typeface="Tinos-BoldItalic"/>
                <a:cs typeface="Arial"/>
                <a:sym typeface="Arial"/>
              </a:rPr>
              <a:t>“L</a:t>
            </a:r>
            <a:r>
              <a:rPr lang="es-CO" sz="3600" b="1" i="1" kern="0" dirty="0">
                <a:solidFill>
                  <a:schemeClr val="accent6">
                    <a:lumMod val="75000"/>
                  </a:schemeClr>
                </a:solidFill>
                <a:effectLst>
                  <a:outerShdw blurRad="38100" dist="38100" dir="2700000" algn="tl">
                    <a:srgbClr val="000000">
                      <a:alpha val="43137"/>
                    </a:srgbClr>
                  </a:outerShdw>
                </a:effectLst>
                <a:latin typeface="Tinos-Italic"/>
                <a:cs typeface="Arial"/>
                <a:sym typeface="Arial"/>
              </a:rPr>
              <a:t>a discapacidad es un concepto que</a:t>
            </a:r>
          </a:p>
          <a:p>
            <a:pPr algn="just" defTabSz="1371600">
              <a:buClr>
                <a:srgbClr val="000000"/>
              </a:buClr>
              <a:defRPr/>
            </a:pPr>
            <a:r>
              <a:rPr lang="es-CO" sz="3600" b="1" i="1" kern="0" dirty="0">
                <a:solidFill>
                  <a:schemeClr val="accent6">
                    <a:lumMod val="75000"/>
                  </a:schemeClr>
                </a:solidFill>
                <a:effectLst>
                  <a:outerShdw blurRad="38100" dist="38100" dir="2700000" algn="tl">
                    <a:srgbClr val="000000">
                      <a:alpha val="43137"/>
                    </a:srgbClr>
                  </a:outerShdw>
                </a:effectLst>
                <a:latin typeface="Tinos-BoldItalic"/>
                <a:cs typeface="Arial"/>
                <a:sym typeface="Arial"/>
              </a:rPr>
              <a:t>evoluciona </a:t>
            </a:r>
            <a:r>
              <a:rPr lang="es-CO" sz="3600" i="1" kern="0" dirty="0">
                <a:solidFill>
                  <a:srgbClr val="272A35"/>
                </a:solidFill>
                <a:latin typeface="Tinos-Italic"/>
                <a:cs typeface="Arial"/>
                <a:sym typeface="Arial"/>
              </a:rPr>
              <a:t>y que resulta de la interacción</a:t>
            </a:r>
          </a:p>
          <a:p>
            <a:pPr algn="just" defTabSz="1371600">
              <a:buClr>
                <a:srgbClr val="000000"/>
              </a:buClr>
              <a:defRPr/>
            </a:pPr>
            <a:r>
              <a:rPr lang="es-CO" sz="3600" i="1" kern="0" dirty="0">
                <a:solidFill>
                  <a:srgbClr val="272A35"/>
                </a:solidFill>
                <a:latin typeface="Tinos-Italic"/>
                <a:cs typeface="Arial"/>
                <a:sym typeface="Arial"/>
              </a:rPr>
              <a:t>entre las personas con deficiencias y las</a:t>
            </a:r>
          </a:p>
          <a:p>
            <a:pPr algn="just" defTabSz="1371600">
              <a:buClr>
                <a:srgbClr val="000000"/>
              </a:buClr>
              <a:defRPr/>
            </a:pPr>
            <a:r>
              <a:rPr lang="es-CO" sz="3600" b="1" i="1" kern="0" dirty="0">
                <a:solidFill>
                  <a:schemeClr val="accent6">
                    <a:lumMod val="75000"/>
                  </a:schemeClr>
                </a:solidFill>
                <a:latin typeface="Tinos-BoldItalic"/>
                <a:cs typeface="Arial"/>
                <a:sym typeface="Arial"/>
              </a:rPr>
              <a:t>barreras</a:t>
            </a:r>
            <a:r>
              <a:rPr lang="es-CO" sz="3600" b="1" i="1" kern="0" dirty="0">
                <a:solidFill>
                  <a:srgbClr val="7030A0"/>
                </a:solidFill>
                <a:latin typeface="Tinos-BoldItalic"/>
                <a:cs typeface="Arial"/>
                <a:sym typeface="Arial"/>
              </a:rPr>
              <a:t> </a:t>
            </a:r>
            <a:r>
              <a:rPr lang="es-CO" sz="3600" i="1" kern="0" dirty="0">
                <a:solidFill>
                  <a:srgbClr val="272A35"/>
                </a:solidFill>
                <a:latin typeface="Tinos-Italic"/>
                <a:cs typeface="Arial"/>
                <a:sym typeface="Arial"/>
              </a:rPr>
              <a:t>debidas a la actitud y al entorno</a:t>
            </a:r>
          </a:p>
          <a:p>
            <a:pPr algn="just" defTabSz="1371600">
              <a:buClr>
                <a:srgbClr val="000000"/>
              </a:buClr>
              <a:defRPr/>
            </a:pPr>
            <a:r>
              <a:rPr lang="es-CO" sz="3600" i="1" kern="0" dirty="0">
                <a:solidFill>
                  <a:schemeClr val="accent6">
                    <a:lumMod val="75000"/>
                  </a:schemeClr>
                </a:solidFill>
                <a:latin typeface="Tinos-Italic"/>
                <a:cs typeface="Arial"/>
                <a:sym typeface="Arial"/>
              </a:rPr>
              <a:t>que evitan su participación plena y</a:t>
            </a:r>
          </a:p>
          <a:p>
            <a:pPr algn="just" defTabSz="1371600">
              <a:buClr>
                <a:srgbClr val="000000"/>
              </a:buClr>
              <a:defRPr/>
            </a:pPr>
            <a:r>
              <a:rPr lang="es-CO" sz="3600" i="1" kern="0" dirty="0">
                <a:solidFill>
                  <a:schemeClr val="accent6">
                    <a:lumMod val="75000"/>
                  </a:schemeClr>
                </a:solidFill>
                <a:latin typeface="Tinos-Italic"/>
                <a:cs typeface="Arial"/>
                <a:sym typeface="Arial"/>
              </a:rPr>
              <a:t>efectiva </a:t>
            </a:r>
            <a:r>
              <a:rPr lang="es-CO" sz="3600" i="1" kern="0" dirty="0">
                <a:solidFill>
                  <a:srgbClr val="272A35"/>
                </a:solidFill>
                <a:latin typeface="Tinos-Italic"/>
                <a:cs typeface="Arial"/>
                <a:sym typeface="Arial"/>
              </a:rPr>
              <a:t>en la Sociedad, en igualdad de</a:t>
            </a:r>
          </a:p>
          <a:p>
            <a:pPr algn="just" defTabSz="1371600">
              <a:buClr>
                <a:srgbClr val="000000"/>
              </a:buClr>
              <a:defRPr/>
            </a:pPr>
            <a:r>
              <a:rPr lang="es-CO" sz="3600" i="1" kern="0" dirty="0">
                <a:solidFill>
                  <a:srgbClr val="272A35"/>
                </a:solidFill>
                <a:latin typeface="Tinos-Italic"/>
                <a:cs typeface="Arial"/>
                <a:sym typeface="Arial"/>
              </a:rPr>
              <a:t>condiciones con los demás”</a:t>
            </a:r>
          </a:p>
          <a:p>
            <a:pPr algn="just" defTabSz="1371600">
              <a:buClr>
                <a:srgbClr val="000000"/>
              </a:buClr>
              <a:defRPr/>
            </a:pPr>
            <a:endParaRPr lang="es-CO" sz="3600" i="1" kern="0" dirty="0">
              <a:solidFill>
                <a:srgbClr val="272A35"/>
              </a:solidFill>
              <a:latin typeface="Tinos-Italic"/>
              <a:cs typeface="Arial"/>
              <a:sym typeface="Arial"/>
            </a:endParaRPr>
          </a:p>
          <a:p>
            <a:pPr algn="just" defTabSz="1371600">
              <a:buClr>
                <a:srgbClr val="000000"/>
              </a:buClr>
              <a:defRPr/>
            </a:pPr>
            <a:r>
              <a:rPr lang="es-CO" sz="3600" i="1" kern="0" dirty="0">
                <a:solidFill>
                  <a:srgbClr val="272A35"/>
                </a:solidFill>
                <a:latin typeface="Tinos-Italic"/>
                <a:cs typeface="Arial"/>
                <a:sym typeface="Arial"/>
              </a:rPr>
              <a:t>“</a:t>
            </a:r>
            <a:r>
              <a:rPr lang="es-CO" sz="3600" b="1" i="1" kern="0" dirty="0">
                <a:solidFill>
                  <a:schemeClr val="accent6">
                    <a:lumMod val="75000"/>
                  </a:schemeClr>
                </a:solidFill>
                <a:latin typeface="Tinos-BoldItalic"/>
                <a:cs typeface="Arial"/>
                <a:sym typeface="Arial"/>
              </a:rPr>
              <a:t>Las personas con discapacidad incluyen</a:t>
            </a:r>
          </a:p>
          <a:p>
            <a:pPr algn="just" defTabSz="1371600">
              <a:buClr>
                <a:srgbClr val="000000"/>
              </a:buClr>
              <a:defRPr/>
            </a:pPr>
            <a:r>
              <a:rPr lang="es-CO" sz="3600" i="1" kern="0" dirty="0">
                <a:solidFill>
                  <a:srgbClr val="272A35"/>
                </a:solidFill>
                <a:latin typeface="Tinos-Italic"/>
                <a:cs typeface="Arial"/>
                <a:sym typeface="Arial"/>
              </a:rPr>
              <a:t>a aquellas que tengan</a:t>
            </a:r>
            <a:r>
              <a:rPr lang="es-CO" sz="3600" i="1" kern="0" dirty="0">
                <a:solidFill>
                  <a:schemeClr val="accent6">
                    <a:lumMod val="75000"/>
                  </a:schemeClr>
                </a:solidFill>
                <a:latin typeface="Tinos-Italic"/>
                <a:cs typeface="Arial"/>
                <a:sym typeface="Arial"/>
              </a:rPr>
              <a:t> deficiencias físicas,</a:t>
            </a:r>
          </a:p>
          <a:p>
            <a:pPr algn="just" defTabSz="1371600">
              <a:buClr>
                <a:srgbClr val="000000"/>
              </a:buClr>
              <a:defRPr/>
            </a:pPr>
            <a:r>
              <a:rPr lang="es-CO" sz="3600" i="1" kern="0" dirty="0">
                <a:solidFill>
                  <a:schemeClr val="accent6">
                    <a:lumMod val="75000"/>
                  </a:schemeClr>
                </a:solidFill>
                <a:latin typeface="Tinos-Italic"/>
                <a:cs typeface="Arial"/>
                <a:sym typeface="Arial"/>
              </a:rPr>
              <a:t>mentales, intelectuales o sensoriales a</a:t>
            </a:r>
          </a:p>
          <a:p>
            <a:pPr algn="just" defTabSz="1371600">
              <a:buClr>
                <a:srgbClr val="000000"/>
              </a:buClr>
              <a:defRPr/>
            </a:pPr>
            <a:r>
              <a:rPr lang="es-CO" sz="3600" i="1" kern="0" dirty="0">
                <a:solidFill>
                  <a:schemeClr val="accent6">
                    <a:lumMod val="75000"/>
                  </a:schemeClr>
                </a:solidFill>
                <a:latin typeface="Tinos-Italic"/>
                <a:cs typeface="Arial"/>
                <a:sym typeface="Arial"/>
              </a:rPr>
              <a:t>largo plazo </a:t>
            </a:r>
            <a:r>
              <a:rPr lang="es-CO" sz="3600" i="1" kern="0" dirty="0">
                <a:solidFill>
                  <a:srgbClr val="272A35"/>
                </a:solidFill>
                <a:latin typeface="Tinos-Italic"/>
                <a:cs typeface="Arial"/>
                <a:sym typeface="Arial"/>
              </a:rPr>
              <a:t>que, </a:t>
            </a:r>
            <a:r>
              <a:rPr lang="es-CO" sz="3600" b="1" i="1" kern="0" dirty="0">
                <a:solidFill>
                  <a:schemeClr val="accent6">
                    <a:lumMod val="75000"/>
                  </a:schemeClr>
                </a:solidFill>
                <a:latin typeface="Tinos-BoldItalic"/>
                <a:cs typeface="Arial"/>
                <a:sym typeface="Arial"/>
              </a:rPr>
              <a:t>al interactuar con</a:t>
            </a:r>
          </a:p>
          <a:p>
            <a:pPr algn="just" defTabSz="1371600">
              <a:buClr>
                <a:srgbClr val="000000"/>
              </a:buClr>
              <a:defRPr/>
            </a:pPr>
            <a:r>
              <a:rPr lang="es-CO" sz="3600" b="1" i="1" kern="0" dirty="0">
                <a:solidFill>
                  <a:schemeClr val="accent6">
                    <a:lumMod val="75000"/>
                  </a:schemeClr>
                </a:solidFill>
                <a:latin typeface="Tinos-BoldItalic"/>
                <a:cs typeface="Arial"/>
                <a:sym typeface="Arial"/>
              </a:rPr>
              <a:t>diversas barreras</a:t>
            </a:r>
            <a:r>
              <a:rPr lang="es-CO" sz="3600" i="1" kern="0" dirty="0">
                <a:solidFill>
                  <a:srgbClr val="272A35"/>
                </a:solidFill>
                <a:latin typeface="Tinos-Italic"/>
                <a:cs typeface="Arial"/>
                <a:sym typeface="Arial"/>
              </a:rPr>
              <a:t>, puedan impedir su</a:t>
            </a:r>
          </a:p>
          <a:p>
            <a:pPr algn="just" defTabSz="1371600">
              <a:buClr>
                <a:srgbClr val="000000"/>
              </a:buClr>
              <a:defRPr/>
            </a:pPr>
            <a:r>
              <a:rPr lang="es-CO" sz="3600" i="1" kern="0" dirty="0">
                <a:solidFill>
                  <a:srgbClr val="272A35"/>
                </a:solidFill>
                <a:latin typeface="Tinos-Italic"/>
                <a:cs typeface="Arial"/>
                <a:sym typeface="Arial"/>
              </a:rPr>
              <a:t>participación plena y efectiva en la</a:t>
            </a:r>
          </a:p>
          <a:p>
            <a:pPr algn="just" defTabSz="1371600">
              <a:buClr>
                <a:srgbClr val="000000"/>
              </a:buClr>
              <a:defRPr/>
            </a:pPr>
            <a:r>
              <a:rPr lang="es-CO" sz="3600" i="1" kern="0" dirty="0">
                <a:solidFill>
                  <a:srgbClr val="272A35"/>
                </a:solidFill>
                <a:latin typeface="Tinos-Italic"/>
                <a:cs typeface="Arial"/>
                <a:sym typeface="Arial"/>
              </a:rPr>
              <a:t>sociedad, en igualdad de condiciones con</a:t>
            </a:r>
          </a:p>
          <a:p>
            <a:pPr algn="just" defTabSz="1371600">
              <a:buClr>
                <a:srgbClr val="000000"/>
              </a:buClr>
              <a:defRPr/>
            </a:pPr>
            <a:r>
              <a:rPr lang="es-CO" sz="3600" i="1" kern="0" dirty="0">
                <a:solidFill>
                  <a:srgbClr val="272A35"/>
                </a:solidFill>
                <a:latin typeface="Tinos-Italic"/>
                <a:cs typeface="Arial"/>
                <a:sym typeface="Arial"/>
              </a:rPr>
              <a:t>las demás” </a:t>
            </a:r>
            <a:endParaRPr lang="es-CO" sz="3600" b="1" kern="0" dirty="0">
              <a:solidFill>
                <a:srgbClr val="000000"/>
              </a:solidFill>
              <a:effectLst>
                <a:outerShdw blurRad="38100" dist="38100" dir="2700000" algn="tl">
                  <a:srgbClr val="000000">
                    <a:alpha val="43137"/>
                  </a:srgbClr>
                </a:outerShdw>
              </a:effectLst>
              <a:latin typeface="Arial"/>
              <a:cs typeface="Arial"/>
              <a:sym typeface="Arial"/>
            </a:endParaRPr>
          </a:p>
        </p:txBody>
      </p:sp>
    </p:spTree>
    <p:extLst>
      <p:ext uri="{BB962C8B-B14F-4D97-AF65-F5344CB8AC3E}">
        <p14:creationId xmlns:p14="http://schemas.microsoft.com/office/powerpoint/2010/main" val="3820416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23218" y="356870"/>
            <a:ext cx="14981852" cy="9611360"/>
          </a:xfrm>
          <a:prstGeom prst="rect">
            <a:avLst/>
          </a:prstGeom>
        </p:spPr>
        <p:txBody>
          <a:bodyPr lIns="0" tIns="0" rIns="0" bIns="0" rtlCol="0" anchor="t">
            <a:spAutoFit/>
          </a:bodyPr>
          <a:lstStyle/>
          <a:p>
            <a:pPr marL="820419" lvl="1" indent="-410209" algn="just">
              <a:lnSpc>
                <a:spcPts val="4179"/>
              </a:lnSpc>
              <a:buFont typeface="Arial"/>
              <a:buChar char="•"/>
            </a:pPr>
            <a:r>
              <a:rPr lang="en-US" sz="3799" dirty="0">
                <a:solidFill>
                  <a:srgbClr val="272030"/>
                </a:solidFill>
                <a:latin typeface="Arial" panose="020B0604020202020204" pitchFamily="34" charset="0"/>
                <a:cs typeface="Arial" panose="020B0604020202020204" pitchFamily="34" charset="0"/>
              </a:rPr>
              <a:t>Se </a:t>
            </a:r>
            <a:r>
              <a:rPr lang="en-US" sz="3799" dirty="0" err="1">
                <a:solidFill>
                  <a:srgbClr val="272030"/>
                </a:solidFill>
                <a:latin typeface="Arial" panose="020B0604020202020204" pitchFamily="34" charset="0"/>
                <a:cs typeface="Arial" panose="020B0604020202020204" pitchFamily="34" charset="0"/>
              </a:rPr>
              <a:t>decretan</a:t>
            </a:r>
            <a:r>
              <a:rPr lang="en-US" sz="3799" dirty="0">
                <a:solidFill>
                  <a:srgbClr val="272030"/>
                </a:solidFill>
                <a:latin typeface="Arial" panose="020B0604020202020204" pitchFamily="34" charset="0"/>
                <a:cs typeface="Arial" panose="020B0604020202020204" pitchFamily="34" charset="0"/>
              </a:rPr>
              <a:t> y </a:t>
            </a:r>
            <a:r>
              <a:rPr lang="en-US" sz="3799" dirty="0" err="1">
                <a:solidFill>
                  <a:srgbClr val="272030"/>
                </a:solidFill>
                <a:latin typeface="Arial" panose="020B0604020202020204" pitchFamily="34" charset="0"/>
                <a:cs typeface="Arial" panose="020B0604020202020204" pitchFamily="34" charset="0"/>
              </a:rPr>
              <a:t>practican</a:t>
            </a:r>
            <a:r>
              <a:rPr lang="en-US" sz="3799" dirty="0">
                <a:solidFill>
                  <a:srgbClr val="272030"/>
                </a:solidFill>
                <a:latin typeface="Arial" panose="020B0604020202020204" pitchFamily="34" charset="0"/>
                <a:cs typeface="Arial" panose="020B0604020202020204" pitchFamily="34" charset="0"/>
              </a:rPr>
              <a:t> </a:t>
            </a:r>
            <a:r>
              <a:rPr lang="en-US" sz="3799" b="1" dirty="0" err="1">
                <a:solidFill>
                  <a:srgbClr val="22BABB"/>
                </a:solidFill>
                <a:latin typeface="Arial" panose="020B0604020202020204" pitchFamily="34" charset="0"/>
                <a:cs typeface="Arial" panose="020B0604020202020204" pitchFamily="34" charset="0"/>
              </a:rPr>
              <a:t>pruebas</a:t>
            </a:r>
            <a:r>
              <a:rPr lang="en-US" sz="3799" dirty="0">
                <a:solidFill>
                  <a:srgbClr val="272030"/>
                </a:solidFill>
                <a:latin typeface="Arial" panose="020B0604020202020204" pitchFamily="34" charset="0"/>
                <a:cs typeface="Arial" panose="020B0604020202020204" pitchFamily="34" charset="0"/>
              </a:rPr>
              <a:t>.</a:t>
            </a:r>
          </a:p>
          <a:p>
            <a:pPr marL="820419" lvl="1" indent="-410209" algn="just">
              <a:lnSpc>
                <a:spcPts val="4179"/>
              </a:lnSpc>
              <a:buFont typeface="Arial"/>
              <a:buChar char="•"/>
            </a:pPr>
            <a:r>
              <a:rPr lang="en-US" sz="3799" dirty="0" err="1">
                <a:solidFill>
                  <a:srgbClr val="272030"/>
                </a:solidFill>
                <a:latin typeface="Arial" panose="020B0604020202020204" pitchFamily="34" charset="0"/>
                <a:cs typeface="Arial" panose="020B0604020202020204" pitchFamily="34" charset="0"/>
              </a:rPr>
              <a:t>Vencido</a:t>
            </a:r>
            <a:r>
              <a:rPr lang="en-US" sz="3799" dirty="0">
                <a:solidFill>
                  <a:srgbClr val="272030"/>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el</a:t>
            </a:r>
            <a:r>
              <a:rPr lang="en-US" sz="3799" dirty="0">
                <a:solidFill>
                  <a:srgbClr val="272030"/>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término</a:t>
            </a:r>
            <a:r>
              <a:rPr lang="en-US" sz="3799" dirty="0">
                <a:solidFill>
                  <a:srgbClr val="272030"/>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probatorio</a:t>
            </a:r>
            <a:r>
              <a:rPr lang="en-US" sz="3799" dirty="0">
                <a:solidFill>
                  <a:srgbClr val="AB1D79"/>
                </a:solidFill>
                <a:latin typeface="Arial" panose="020B0604020202020204" pitchFamily="34" charset="0"/>
                <a:cs typeface="Arial" panose="020B0604020202020204" pitchFamily="34" charset="0"/>
              </a:rPr>
              <a:t> </a:t>
            </a:r>
            <a:r>
              <a:rPr lang="en-US" sz="3799" b="1" dirty="0">
                <a:solidFill>
                  <a:srgbClr val="22BABB"/>
                </a:solidFill>
                <a:latin typeface="Arial" panose="020B0604020202020204" pitchFamily="34" charset="0"/>
                <a:cs typeface="Arial" panose="020B0604020202020204" pitchFamily="34" charset="0"/>
              </a:rPr>
              <a:t>se </a:t>
            </a:r>
            <a:r>
              <a:rPr lang="en-US" sz="3799" b="1" dirty="0" err="1">
                <a:solidFill>
                  <a:srgbClr val="22BABB"/>
                </a:solidFill>
                <a:latin typeface="Arial" panose="020B0604020202020204" pitchFamily="34" charset="0"/>
                <a:cs typeface="Arial" panose="020B0604020202020204" pitchFamily="34" charset="0"/>
              </a:rPr>
              <a:t>debe</a:t>
            </a:r>
            <a:r>
              <a:rPr lang="en-US" sz="3799" b="1" dirty="0">
                <a:solidFill>
                  <a:srgbClr val="22BABB"/>
                </a:solidFill>
                <a:latin typeface="Arial" panose="020B0604020202020204" pitchFamily="34" charset="0"/>
                <a:cs typeface="Arial" panose="020B0604020202020204" pitchFamily="34" charset="0"/>
              </a:rPr>
              <a:t> </a:t>
            </a:r>
            <a:r>
              <a:rPr lang="en-US" sz="3799" b="1" dirty="0" err="1">
                <a:solidFill>
                  <a:srgbClr val="22BABB"/>
                </a:solidFill>
                <a:latin typeface="Arial" panose="020B0604020202020204" pitchFamily="34" charset="0"/>
                <a:cs typeface="Arial" panose="020B0604020202020204" pitchFamily="34" charset="0"/>
              </a:rPr>
              <a:t>dictar</a:t>
            </a:r>
            <a:r>
              <a:rPr lang="en-US" sz="3799" b="1" dirty="0">
                <a:solidFill>
                  <a:srgbClr val="22BABB"/>
                </a:solidFill>
                <a:latin typeface="Arial" panose="020B0604020202020204" pitchFamily="34" charset="0"/>
                <a:cs typeface="Arial" panose="020B0604020202020204" pitchFamily="34" charset="0"/>
              </a:rPr>
              <a:t> </a:t>
            </a:r>
            <a:r>
              <a:rPr lang="en-US" sz="3799" b="1" dirty="0" err="1">
                <a:solidFill>
                  <a:srgbClr val="22BABB"/>
                </a:solidFill>
                <a:latin typeface="Arial" panose="020B0604020202020204" pitchFamily="34" charset="0"/>
                <a:cs typeface="Arial" panose="020B0604020202020204" pitchFamily="34" charset="0"/>
              </a:rPr>
              <a:t>sentencia</a:t>
            </a:r>
            <a:r>
              <a:rPr lang="en-US" sz="3799" dirty="0">
                <a:solidFill>
                  <a:srgbClr val="272030"/>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en</a:t>
            </a:r>
            <a:r>
              <a:rPr lang="en-US" sz="3799" dirty="0">
                <a:solidFill>
                  <a:srgbClr val="272030"/>
                </a:solidFill>
                <a:latin typeface="Arial" panose="020B0604020202020204" pitchFamily="34" charset="0"/>
                <a:cs typeface="Arial" panose="020B0604020202020204" pitchFamily="34" charset="0"/>
              </a:rPr>
              <a:t> la </a:t>
            </a:r>
            <a:r>
              <a:rPr lang="en-US" sz="3799" dirty="0" err="1">
                <a:solidFill>
                  <a:srgbClr val="272030"/>
                </a:solidFill>
                <a:latin typeface="Arial" panose="020B0604020202020204" pitchFamily="34" charset="0"/>
                <a:cs typeface="Arial" panose="020B0604020202020204" pitchFamily="34" charset="0"/>
              </a:rPr>
              <a:t>cual</a:t>
            </a:r>
            <a:r>
              <a:rPr lang="en-US" sz="3799" dirty="0">
                <a:solidFill>
                  <a:srgbClr val="272030"/>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deberá</a:t>
            </a:r>
            <a:r>
              <a:rPr lang="en-US" sz="3799" dirty="0">
                <a:solidFill>
                  <a:srgbClr val="272030"/>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constar</a:t>
            </a:r>
            <a:r>
              <a:rPr lang="en-US" sz="3799" dirty="0">
                <a:solidFill>
                  <a:srgbClr val="272030"/>
                </a:solidFill>
                <a:latin typeface="Arial" panose="020B0604020202020204" pitchFamily="34" charset="0"/>
                <a:cs typeface="Arial" panose="020B0604020202020204" pitchFamily="34" charset="0"/>
              </a:rPr>
              <a:t>:   </a:t>
            </a:r>
          </a:p>
          <a:p>
            <a:pPr marL="1640838" lvl="2" indent="-546946" algn="just">
              <a:lnSpc>
                <a:spcPts val="4179"/>
              </a:lnSpc>
              <a:buFont typeface="Arial"/>
              <a:buChar char="⚬"/>
            </a:pPr>
            <a:r>
              <a:rPr lang="en-US" sz="3799" dirty="0">
                <a:solidFill>
                  <a:srgbClr val="272030"/>
                </a:solidFill>
                <a:latin typeface="Arial" panose="020B0604020202020204" pitchFamily="34" charset="0"/>
                <a:cs typeface="Arial" panose="020B0604020202020204" pitchFamily="34" charset="0"/>
              </a:rPr>
              <a:t>El </a:t>
            </a:r>
            <a:r>
              <a:rPr lang="en-US" sz="3799" b="1" dirty="0" err="1">
                <a:solidFill>
                  <a:srgbClr val="22BABB"/>
                </a:solidFill>
                <a:latin typeface="Arial" panose="020B0604020202020204" pitchFamily="34" charset="0"/>
                <a:cs typeface="Arial" panose="020B0604020202020204" pitchFamily="34" charset="0"/>
              </a:rPr>
              <a:t>acto</a:t>
            </a:r>
            <a:r>
              <a:rPr lang="en-US" sz="3799" b="1" dirty="0">
                <a:solidFill>
                  <a:srgbClr val="22BABB"/>
                </a:solidFill>
                <a:latin typeface="Arial" panose="020B0604020202020204" pitchFamily="34" charset="0"/>
                <a:cs typeface="Arial" panose="020B0604020202020204" pitchFamily="34" charset="0"/>
              </a:rPr>
              <a:t> o </a:t>
            </a:r>
            <a:r>
              <a:rPr lang="en-US" sz="3799" b="1" dirty="0" err="1">
                <a:solidFill>
                  <a:srgbClr val="22BABB"/>
                </a:solidFill>
                <a:latin typeface="Arial" panose="020B0604020202020204" pitchFamily="34" charset="0"/>
                <a:cs typeface="Arial" panose="020B0604020202020204" pitchFamily="34" charset="0"/>
              </a:rPr>
              <a:t>actos</a:t>
            </a:r>
            <a:r>
              <a:rPr lang="en-US" sz="3799" b="1" dirty="0">
                <a:solidFill>
                  <a:srgbClr val="22BABB"/>
                </a:solidFill>
                <a:latin typeface="Arial" panose="020B0604020202020204" pitchFamily="34" charset="0"/>
                <a:cs typeface="Arial" panose="020B0604020202020204" pitchFamily="34" charset="0"/>
              </a:rPr>
              <a:t> </a:t>
            </a:r>
            <a:r>
              <a:rPr lang="en-US" sz="3799" b="1" dirty="0" err="1">
                <a:solidFill>
                  <a:srgbClr val="22BABB"/>
                </a:solidFill>
                <a:latin typeface="Arial" panose="020B0604020202020204" pitchFamily="34" charset="0"/>
                <a:cs typeface="Arial" panose="020B0604020202020204" pitchFamily="34" charset="0"/>
              </a:rPr>
              <a:t>jurídicos</a:t>
            </a:r>
            <a:r>
              <a:rPr lang="en-US" sz="3799" b="1" dirty="0">
                <a:solidFill>
                  <a:srgbClr val="22BABB"/>
                </a:solidFill>
                <a:latin typeface="Arial" panose="020B0604020202020204" pitchFamily="34" charset="0"/>
                <a:cs typeface="Arial" panose="020B0604020202020204" pitchFamily="34" charset="0"/>
              </a:rPr>
              <a:t> </a:t>
            </a:r>
            <a:r>
              <a:rPr lang="en-US" sz="3799" b="1" dirty="0" err="1">
                <a:solidFill>
                  <a:srgbClr val="22BABB"/>
                </a:solidFill>
                <a:latin typeface="Arial" panose="020B0604020202020204" pitchFamily="34" charset="0"/>
                <a:cs typeface="Arial" panose="020B0604020202020204" pitchFamily="34" charset="0"/>
              </a:rPr>
              <a:t>delimitados</a:t>
            </a:r>
            <a:r>
              <a:rPr lang="en-US" sz="3799" b="1" dirty="0">
                <a:solidFill>
                  <a:srgbClr val="22BABB"/>
                </a:solidFill>
                <a:latin typeface="Arial" panose="020B0604020202020204" pitchFamily="34" charset="0"/>
                <a:cs typeface="Arial" panose="020B0604020202020204" pitchFamily="34" charset="0"/>
              </a:rPr>
              <a:t> </a:t>
            </a:r>
            <a:r>
              <a:rPr lang="en-US" sz="3799" dirty="0">
                <a:solidFill>
                  <a:srgbClr val="272030"/>
                </a:solidFill>
                <a:latin typeface="Arial" panose="020B0604020202020204" pitchFamily="34" charset="0"/>
                <a:cs typeface="Arial" panose="020B0604020202020204" pitchFamily="34" charset="0"/>
              </a:rPr>
              <a:t>que </a:t>
            </a:r>
            <a:r>
              <a:rPr lang="en-US" sz="3799" dirty="0" err="1">
                <a:solidFill>
                  <a:srgbClr val="272030"/>
                </a:solidFill>
                <a:latin typeface="Arial" panose="020B0604020202020204" pitchFamily="34" charset="0"/>
                <a:cs typeface="Arial" panose="020B0604020202020204" pitchFamily="34" charset="0"/>
              </a:rPr>
              <a:t>requieren</a:t>
            </a:r>
            <a:r>
              <a:rPr lang="en-US" sz="3799" dirty="0">
                <a:solidFill>
                  <a:srgbClr val="272030"/>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el</a:t>
            </a:r>
            <a:r>
              <a:rPr lang="en-US" sz="3799" dirty="0">
                <a:solidFill>
                  <a:srgbClr val="272030"/>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apoyo</a:t>
            </a:r>
            <a:r>
              <a:rPr lang="en-US" sz="3799" dirty="0">
                <a:solidFill>
                  <a:srgbClr val="272030"/>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solicitado</a:t>
            </a:r>
            <a:r>
              <a:rPr lang="en-US" sz="3799" dirty="0">
                <a:solidFill>
                  <a:srgbClr val="272030"/>
                </a:solidFill>
                <a:latin typeface="Arial" panose="020B0604020202020204" pitchFamily="34" charset="0"/>
                <a:cs typeface="Arial" panose="020B0604020202020204" pitchFamily="34" charset="0"/>
              </a:rPr>
              <a:t>.</a:t>
            </a:r>
          </a:p>
          <a:p>
            <a:pPr marL="1640838" lvl="2" indent="-546946" algn="just">
              <a:lnSpc>
                <a:spcPts val="4179"/>
              </a:lnSpc>
              <a:buFont typeface="Arial"/>
              <a:buChar char="⚬"/>
            </a:pPr>
            <a:r>
              <a:rPr lang="en-US" sz="3799" dirty="0">
                <a:solidFill>
                  <a:srgbClr val="272030"/>
                </a:solidFill>
                <a:latin typeface="Arial" panose="020B0604020202020204" pitchFamily="34" charset="0"/>
                <a:cs typeface="Arial" panose="020B0604020202020204" pitchFamily="34" charset="0"/>
              </a:rPr>
              <a:t>La </a:t>
            </a:r>
            <a:r>
              <a:rPr lang="en-US" sz="3799" b="1" dirty="0" err="1">
                <a:solidFill>
                  <a:srgbClr val="22BABB"/>
                </a:solidFill>
                <a:latin typeface="Arial" panose="020B0604020202020204" pitchFamily="34" charset="0"/>
                <a:cs typeface="Arial" panose="020B0604020202020204" pitchFamily="34" charset="0"/>
              </a:rPr>
              <a:t>individualización</a:t>
            </a:r>
            <a:r>
              <a:rPr lang="en-US" sz="3799" dirty="0">
                <a:solidFill>
                  <a:srgbClr val="AB1D79"/>
                </a:solidFill>
                <a:latin typeface="Arial" panose="020B0604020202020204" pitchFamily="34" charset="0"/>
                <a:cs typeface="Arial" panose="020B0604020202020204" pitchFamily="34" charset="0"/>
              </a:rPr>
              <a:t> </a:t>
            </a:r>
            <a:r>
              <a:rPr lang="en-US" sz="3799" dirty="0">
                <a:solidFill>
                  <a:srgbClr val="272030"/>
                </a:solidFill>
                <a:latin typeface="Arial" panose="020B0604020202020204" pitchFamily="34" charset="0"/>
                <a:cs typeface="Arial" panose="020B0604020202020204" pitchFamily="34" charset="0"/>
              </a:rPr>
              <a:t>de la persona o personas </a:t>
            </a:r>
            <a:r>
              <a:rPr lang="en-US" sz="3799" dirty="0" err="1">
                <a:solidFill>
                  <a:srgbClr val="272030"/>
                </a:solidFill>
                <a:latin typeface="Arial" panose="020B0604020202020204" pitchFamily="34" charset="0"/>
                <a:cs typeface="Arial" panose="020B0604020202020204" pitchFamily="34" charset="0"/>
              </a:rPr>
              <a:t>designadas</a:t>
            </a:r>
            <a:r>
              <a:rPr lang="en-US" sz="3799" dirty="0">
                <a:solidFill>
                  <a:srgbClr val="272030"/>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como</a:t>
            </a:r>
            <a:r>
              <a:rPr lang="en-US" sz="3799" dirty="0">
                <a:solidFill>
                  <a:srgbClr val="272030"/>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apoyo</a:t>
            </a:r>
            <a:r>
              <a:rPr lang="en-US" sz="3799" dirty="0">
                <a:solidFill>
                  <a:srgbClr val="272030"/>
                </a:solidFill>
                <a:latin typeface="Arial" panose="020B0604020202020204" pitchFamily="34" charset="0"/>
                <a:cs typeface="Arial" panose="020B0604020202020204" pitchFamily="34" charset="0"/>
              </a:rPr>
              <a:t>.</a:t>
            </a:r>
          </a:p>
          <a:p>
            <a:pPr marL="1640838" lvl="2" indent="-546946" algn="just">
              <a:lnSpc>
                <a:spcPts val="4179"/>
              </a:lnSpc>
              <a:buFont typeface="Arial"/>
              <a:buChar char="⚬"/>
            </a:pPr>
            <a:r>
              <a:rPr lang="en-US" sz="3799" dirty="0" err="1">
                <a:solidFill>
                  <a:srgbClr val="272030"/>
                </a:solidFill>
                <a:latin typeface="Arial" panose="020B0604020202020204" pitchFamily="34" charset="0"/>
                <a:cs typeface="Arial" panose="020B0604020202020204" pitchFamily="34" charset="0"/>
              </a:rPr>
              <a:t>Delimitación</a:t>
            </a:r>
            <a:r>
              <a:rPr lang="en-US" sz="3799" dirty="0">
                <a:solidFill>
                  <a:srgbClr val="272030"/>
                </a:solidFill>
                <a:latin typeface="Arial" panose="020B0604020202020204" pitchFamily="34" charset="0"/>
                <a:cs typeface="Arial" panose="020B0604020202020204" pitchFamily="34" charset="0"/>
              </a:rPr>
              <a:t> de la </a:t>
            </a:r>
            <a:r>
              <a:rPr lang="en-US" sz="3799" b="1" dirty="0" err="1">
                <a:solidFill>
                  <a:srgbClr val="22BABB"/>
                </a:solidFill>
                <a:latin typeface="Arial" panose="020B0604020202020204" pitchFamily="34" charset="0"/>
                <a:cs typeface="Arial" panose="020B0604020202020204" pitchFamily="34" charset="0"/>
              </a:rPr>
              <a:t>funciones</a:t>
            </a:r>
            <a:r>
              <a:rPr lang="en-US" sz="3799" dirty="0">
                <a:solidFill>
                  <a:srgbClr val="AB1D79"/>
                </a:solidFill>
                <a:latin typeface="Arial" panose="020B0604020202020204" pitchFamily="34" charset="0"/>
                <a:cs typeface="Arial" panose="020B0604020202020204" pitchFamily="34" charset="0"/>
              </a:rPr>
              <a:t> </a:t>
            </a:r>
            <a:r>
              <a:rPr lang="en-US" sz="3799" dirty="0">
                <a:solidFill>
                  <a:srgbClr val="272030"/>
                </a:solidFill>
                <a:latin typeface="Arial" panose="020B0604020202020204" pitchFamily="34" charset="0"/>
                <a:cs typeface="Arial" panose="020B0604020202020204" pitchFamily="34" charset="0"/>
              </a:rPr>
              <a:t>de las personas de </a:t>
            </a:r>
            <a:r>
              <a:rPr lang="en-US" sz="3799" dirty="0" err="1">
                <a:solidFill>
                  <a:srgbClr val="272030"/>
                </a:solidFill>
                <a:latin typeface="Arial" panose="020B0604020202020204" pitchFamily="34" charset="0"/>
                <a:cs typeface="Arial" panose="020B0604020202020204" pitchFamily="34" charset="0"/>
              </a:rPr>
              <a:t>apoyo</a:t>
            </a:r>
            <a:r>
              <a:rPr lang="en-US" sz="3799" dirty="0">
                <a:solidFill>
                  <a:srgbClr val="272030"/>
                </a:solidFill>
                <a:latin typeface="Arial" panose="020B0604020202020204" pitchFamily="34" charset="0"/>
                <a:cs typeface="Arial" panose="020B0604020202020204" pitchFamily="34" charset="0"/>
              </a:rPr>
              <a:t>.</a:t>
            </a:r>
          </a:p>
          <a:p>
            <a:pPr marL="1640838" lvl="2" indent="-546946" algn="just">
              <a:lnSpc>
                <a:spcPts val="4179"/>
              </a:lnSpc>
              <a:buFont typeface="Arial"/>
              <a:buChar char="⚬"/>
            </a:pPr>
            <a:r>
              <a:rPr lang="en-US" sz="3799" dirty="0" err="1">
                <a:solidFill>
                  <a:srgbClr val="272030"/>
                </a:solidFill>
                <a:latin typeface="Arial" panose="020B0604020202020204" pitchFamily="34" charset="0"/>
                <a:cs typeface="Arial" panose="020B0604020202020204" pitchFamily="34" charset="0"/>
              </a:rPr>
              <a:t>Precisar</a:t>
            </a:r>
            <a:r>
              <a:rPr lang="en-US" sz="3799" dirty="0">
                <a:solidFill>
                  <a:srgbClr val="272030"/>
                </a:solidFill>
                <a:latin typeface="Arial" panose="020B0604020202020204" pitchFamily="34" charset="0"/>
                <a:cs typeface="Arial" panose="020B0604020202020204" pitchFamily="34" charset="0"/>
              </a:rPr>
              <a:t> </a:t>
            </a:r>
            <a:r>
              <a:rPr lang="en-US" sz="3799" b="1" dirty="0" err="1">
                <a:solidFill>
                  <a:srgbClr val="22BABB"/>
                </a:solidFill>
                <a:latin typeface="Arial" panose="020B0604020202020204" pitchFamily="34" charset="0"/>
                <a:cs typeface="Arial" panose="020B0604020202020204" pitchFamily="34" charset="0"/>
              </a:rPr>
              <a:t>programas</a:t>
            </a:r>
            <a:r>
              <a:rPr lang="en-US" sz="3799" b="1" dirty="0">
                <a:solidFill>
                  <a:srgbClr val="22BABB"/>
                </a:solidFill>
                <a:latin typeface="Arial" panose="020B0604020202020204" pitchFamily="34" charset="0"/>
                <a:cs typeface="Arial" panose="020B0604020202020204" pitchFamily="34" charset="0"/>
              </a:rPr>
              <a:t> de </a:t>
            </a:r>
            <a:r>
              <a:rPr lang="en-US" sz="3799" b="1" dirty="0" err="1">
                <a:solidFill>
                  <a:srgbClr val="22BABB"/>
                </a:solidFill>
                <a:latin typeface="Arial" panose="020B0604020202020204" pitchFamily="34" charset="0"/>
                <a:cs typeface="Arial" panose="020B0604020202020204" pitchFamily="34" charset="0"/>
              </a:rPr>
              <a:t>acompañamiento</a:t>
            </a:r>
            <a:r>
              <a:rPr lang="en-US" sz="3799" b="1" dirty="0">
                <a:solidFill>
                  <a:srgbClr val="22BABB"/>
                </a:solidFill>
                <a:latin typeface="Arial" panose="020B0604020202020204" pitchFamily="34" charset="0"/>
                <a:cs typeface="Arial" panose="020B0604020202020204" pitchFamily="34" charset="0"/>
              </a:rPr>
              <a:t> y </a:t>
            </a:r>
            <a:r>
              <a:rPr lang="en-US" sz="3799" b="1" dirty="0" err="1">
                <a:solidFill>
                  <a:srgbClr val="22BABB"/>
                </a:solidFill>
                <a:latin typeface="Arial" panose="020B0604020202020204" pitchFamily="34" charset="0"/>
                <a:cs typeface="Arial" panose="020B0604020202020204" pitchFamily="34" charset="0"/>
              </a:rPr>
              <a:t>demás</a:t>
            </a:r>
            <a:r>
              <a:rPr lang="en-US" sz="3799" b="1" dirty="0">
                <a:solidFill>
                  <a:srgbClr val="22BABB"/>
                </a:solidFill>
                <a:latin typeface="Arial" panose="020B0604020202020204" pitchFamily="34" charset="0"/>
                <a:cs typeface="Arial" panose="020B0604020202020204" pitchFamily="34" charset="0"/>
              </a:rPr>
              <a:t> </a:t>
            </a:r>
            <a:r>
              <a:rPr lang="en-US" sz="3799" b="1" dirty="0" err="1">
                <a:solidFill>
                  <a:srgbClr val="22BABB"/>
                </a:solidFill>
                <a:latin typeface="Arial" panose="020B0604020202020204" pitchFamily="34" charset="0"/>
                <a:cs typeface="Arial" panose="020B0604020202020204" pitchFamily="34" charset="0"/>
              </a:rPr>
              <a:t>medidas</a:t>
            </a:r>
            <a:r>
              <a:rPr lang="en-US" sz="3799" b="1" dirty="0">
                <a:solidFill>
                  <a:srgbClr val="22BABB"/>
                </a:solidFill>
                <a:latin typeface="Arial" panose="020B0604020202020204" pitchFamily="34" charset="0"/>
                <a:cs typeface="Arial" panose="020B0604020202020204" pitchFamily="34" charset="0"/>
              </a:rPr>
              <a:t> </a:t>
            </a:r>
            <a:r>
              <a:rPr lang="en-US" sz="3799" b="1" dirty="0" err="1">
                <a:solidFill>
                  <a:srgbClr val="22BABB"/>
                </a:solidFill>
                <a:latin typeface="Arial" panose="020B0604020202020204" pitchFamily="34" charset="0"/>
                <a:cs typeface="Arial" panose="020B0604020202020204" pitchFamily="34" charset="0"/>
              </a:rPr>
              <a:t>necesarias</a:t>
            </a:r>
            <a:r>
              <a:rPr lang="en-US" sz="3799" b="1" dirty="0">
                <a:solidFill>
                  <a:srgbClr val="22BABB"/>
                </a:solidFill>
                <a:latin typeface="Arial" panose="020B0604020202020204" pitchFamily="34" charset="0"/>
                <a:cs typeface="Arial" panose="020B0604020202020204" pitchFamily="34" charset="0"/>
              </a:rPr>
              <a:t> </a:t>
            </a:r>
            <a:r>
              <a:rPr lang="en-US" sz="3799" dirty="0">
                <a:solidFill>
                  <a:srgbClr val="272030"/>
                </a:solidFill>
                <a:latin typeface="Arial" panose="020B0604020202020204" pitchFamily="34" charset="0"/>
                <a:cs typeface="Arial" panose="020B0604020202020204" pitchFamily="34" charset="0"/>
              </a:rPr>
              <a:t>para </a:t>
            </a:r>
            <a:r>
              <a:rPr lang="en-US" sz="3799" dirty="0" err="1">
                <a:solidFill>
                  <a:srgbClr val="272030"/>
                </a:solidFill>
                <a:latin typeface="Arial" panose="020B0604020202020204" pitchFamily="34" charset="0"/>
                <a:cs typeface="Arial" panose="020B0604020202020204" pitchFamily="34" charset="0"/>
              </a:rPr>
              <a:t>asegurar</a:t>
            </a:r>
            <a:r>
              <a:rPr lang="en-US" sz="3799" dirty="0">
                <a:solidFill>
                  <a:srgbClr val="272030"/>
                </a:solidFill>
                <a:latin typeface="Arial" panose="020B0604020202020204" pitchFamily="34" charset="0"/>
                <a:cs typeface="Arial" panose="020B0604020202020204" pitchFamily="34" charset="0"/>
              </a:rPr>
              <a:t> la </a:t>
            </a:r>
            <a:r>
              <a:rPr lang="en-US" sz="3799" dirty="0" err="1">
                <a:solidFill>
                  <a:srgbClr val="272030"/>
                </a:solidFill>
                <a:latin typeface="Arial" panose="020B0604020202020204" pitchFamily="34" charset="0"/>
                <a:cs typeface="Arial" panose="020B0604020202020204" pitchFamily="34" charset="0"/>
              </a:rPr>
              <a:t>autonomía</a:t>
            </a:r>
            <a:r>
              <a:rPr lang="en-US" sz="3799" dirty="0">
                <a:solidFill>
                  <a:srgbClr val="272030"/>
                </a:solidFill>
                <a:latin typeface="Arial" panose="020B0604020202020204" pitchFamily="34" charset="0"/>
                <a:cs typeface="Arial" panose="020B0604020202020204" pitchFamily="34" charset="0"/>
              </a:rPr>
              <a:t> y </a:t>
            </a:r>
            <a:r>
              <a:rPr lang="en-US" sz="3799" dirty="0" err="1">
                <a:solidFill>
                  <a:srgbClr val="272030"/>
                </a:solidFill>
                <a:latin typeface="Arial" panose="020B0604020202020204" pitchFamily="34" charset="0"/>
                <a:cs typeface="Arial" panose="020B0604020202020204" pitchFamily="34" charset="0"/>
              </a:rPr>
              <a:t>respeto</a:t>
            </a:r>
            <a:r>
              <a:rPr lang="en-US" sz="3799" dirty="0">
                <a:solidFill>
                  <a:srgbClr val="272030"/>
                </a:solidFill>
                <a:latin typeface="Arial" panose="020B0604020202020204" pitchFamily="34" charset="0"/>
                <a:cs typeface="Arial" panose="020B0604020202020204" pitchFamily="34" charset="0"/>
              </a:rPr>
              <a:t> a la </a:t>
            </a:r>
            <a:r>
              <a:rPr lang="en-US" sz="3799" dirty="0" err="1">
                <a:solidFill>
                  <a:srgbClr val="272030"/>
                </a:solidFill>
                <a:latin typeface="Arial" panose="020B0604020202020204" pitchFamily="34" charset="0"/>
                <a:cs typeface="Arial" panose="020B0604020202020204" pitchFamily="34" charset="0"/>
              </a:rPr>
              <a:t>voluntad</a:t>
            </a:r>
            <a:r>
              <a:rPr lang="en-US" sz="3799" dirty="0">
                <a:solidFill>
                  <a:srgbClr val="272030"/>
                </a:solidFill>
                <a:latin typeface="Arial" panose="020B0604020202020204" pitchFamily="34" charset="0"/>
                <a:cs typeface="Arial" panose="020B0604020202020204" pitchFamily="34" charset="0"/>
              </a:rPr>
              <a:t> y </a:t>
            </a:r>
            <a:r>
              <a:rPr lang="en-US" sz="3799" dirty="0" err="1">
                <a:solidFill>
                  <a:srgbClr val="272030"/>
                </a:solidFill>
                <a:latin typeface="Arial" panose="020B0604020202020204" pitchFamily="34" charset="0"/>
                <a:cs typeface="Arial" panose="020B0604020202020204" pitchFamily="34" charset="0"/>
              </a:rPr>
              <a:t>preferencias</a:t>
            </a:r>
            <a:r>
              <a:rPr lang="en-US" sz="3799" dirty="0">
                <a:solidFill>
                  <a:srgbClr val="272030"/>
                </a:solidFill>
                <a:latin typeface="Arial" panose="020B0604020202020204" pitchFamily="34" charset="0"/>
                <a:cs typeface="Arial" panose="020B0604020202020204" pitchFamily="34" charset="0"/>
              </a:rPr>
              <a:t> de la </a:t>
            </a:r>
            <a:r>
              <a:rPr lang="en-US" sz="3799" dirty="0" err="1">
                <a:solidFill>
                  <a:srgbClr val="272030"/>
                </a:solidFill>
                <a:latin typeface="Arial" panose="020B0604020202020204" pitchFamily="34" charset="0"/>
                <a:cs typeface="Arial" panose="020B0604020202020204" pitchFamily="34" charset="0"/>
              </a:rPr>
              <a:t>PcD</a:t>
            </a:r>
            <a:r>
              <a:rPr lang="en-US" sz="3799" dirty="0">
                <a:solidFill>
                  <a:srgbClr val="272030"/>
                </a:solidFill>
                <a:latin typeface="Arial" panose="020B0604020202020204" pitchFamily="34" charset="0"/>
                <a:cs typeface="Arial" panose="020B0604020202020204" pitchFamily="34" charset="0"/>
              </a:rPr>
              <a:t>.</a:t>
            </a:r>
          </a:p>
          <a:p>
            <a:pPr marL="1640838" lvl="2" indent="-546946" algn="just">
              <a:lnSpc>
                <a:spcPts val="4179"/>
              </a:lnSpc>
              <a:buFont typeface="Arial"/>
              <a:buChar char="⚬"/>
            </a:pPr>
            <a:r>
              <a:rPr lang="en-US" sz="3799" dirty="0">
                <a:solidFill>
                  <a:srgbClr val="272030"/>
                </a:solidFill>
                <a:latin typeface="Arial" panose="020B0604020202020204" pitchFamily="34" charset="0"/>
                <a:cs typeface="Arial" panose="020B0604020202020204" pitchFamily="34" charset="0"/>
              </a:rPr>
              <a:t>Las </a:t>
            </a:r>
            <a:r>
              <a:rPr lang="en-US" sz="3799" b="1" dirty="0" err="1">
                <a:solidFill>
                  <a:srgbClr val="22BABB"/>
                </a:solidFill>
                <a:latin typeface="Arial" panose="020B0604020202020204" pitchFamily="34" charset="0"/>
                <a:cs typeface="Arial" panose="020B0604020202020204" pitchFamily="34" charset="0"/>
              </a:rPr>
              <a:t>salvaguardias</a:t>
            </a:r>
            <a:r>
              <a:rPr lang="en-US" sz="3799" dirty="0">
                <a:solidFill>
                  <a:srgbClr val="AB1D79"/>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destinadas</a:t>
            </a:r>
            <a:r>
              <a:rPr lang="en-US" sz="3799" dirty="0">
                <a:solidFill>
                  <a:srgbClr val="272030"/>
                </a:solidFill>
                <a:latin typeface="Arial" panose="020B0604020202020204" pitchFamily="34" charset="0"/>
                <a:cs typeface="Arial" panose="020B0604020202020204" pitchFamily="34" charset="0"/>
              </a:rPr>
              <a:t> a </a:t>
            </a:r>
            <a:r>
              <a:rPr lang="en-US" sz="3799" dirty="0" err="1">
                <a:solidFill>
                  <a:srgbClr val="272030"/>
                </a:solidFill>
                <a:latin typeface="Arial" panose="020B0604020202020204" pitchFamily="34" charset="0"/>
                <a:cs typeface="Arial" panose="020B0604020202020204" pitchFamily="34" charset="0"/>
              </a:rPr>
              <a:t>evitar</a:t>
            </a:r>
            <a:r>
              <a:rPr lang="en-US" sz="3799" dirty="0">
                <a:solidFill>
                  <a:srgbClr val="272030"/>
                </a:solidFill>
                <a:latin typeface="Arial" panose="020B0604020202020204" pitchFamily="34" charset="0"/>
                <a:cs typeface="Arial" panose="020B0604020202020204" pitchFamily="34" charset="0"/>
              </a:rPr>
              <a:t> que no </a:t>
            </a:r>
            <a:r>
              <a:rPr lang="en-US" sz="3799" dirty="0" err="1">
                <a:solidFill>
                  <a:srgbClr val="272030"/>
                </a:solidFill>
                <a:latin typeface="Arial" panose="020B0604020202020204" pitchFamily="34" charset="0"/>
                <a:cs typeface="Arial" panose="020B0604020202020204" pitchFamily="34" charset="0"/>
              </a:rPr>
              <a:t>existan</a:t>
            </a:r>
            <a:r>
              <a:rPr lang="en-US" sz="3799" dirty="0">
                <a:solidFill>
                  <a:srgbClr val="272030"/>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conflicto</a:t>
            </a:r>
            <a:r>
              <a:rPr lang="en-US" sz="3799" dirty="0">
                <a:solidFill>
                  <a:srgbClr val="272030"/>
                </a:solidFill>
                <a:latin typeface="Arial" panose="020B0604020202020204" pitchFamily="34" charset="0"/>
                <a:cs typeface="Arial" panose="020B0604020202020204" pitchFamily="34" charset="0"/>
              </a:rPr>
              <a:t> de </a:t>
            </a:r>
            <a:r>
              <a:rPr lang="en-US" sz="3799" dirty="0" err="1">
                <a:solidFill>
                  <a:srgbClr val="272030"/>
                </a:solidFill>
                <a:latin typeface="Arial" panose="020B0604020202020204" pitchFamily="34" charset="0"/>
                <a:cs typeface="Arial" panose="020B0604020202020204" pitchFamily="34" charset="0"/>
              </a:rPr>
              <a:t>interés</a:t>
            </a:r>
            <a:r>
              <a:rPr lang="en-US" sz="3799" dirty="0">
                <a:solidFill>
                  <a:srgbClr val="272030"/>
                </a:solidFill>
                <a:latin typeface="Arial" panose="020B0604020202020204" pitchFamily="34" charset="0"/>
                <a:cs typeface="Arial" panose="020B0604020202020204" pitchFamily="34" charset="0"/>
              </a:rPr>
              <a:t> o </a:t>
            </a:r>
            <a:r>
              <a:rPr lang="en-US" sz="3799" dirty="0" err="1">
                <a:solidFill>
                  <a:srgbClr val="272030"/>
                </a:solidFill>
                <a:latin typeface="Arial" panose="020B0604020202020204" pitchFamily="34" charset="0"/>
                <a:cs typeface="Arial" panose="020B0604020202020204" pitchFamily="34" charset="0"/>
              </a:rPr>
              <a:t>alguna</a:t>
            </a:r>
            <a:r>
              <a:rPr lang="en-US" sz="3799" dirty="0">
                <a:solidFill>
                  <a:srgbClr val="272030"/>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influencia</a:t>
            </a:r>
            <a:r>
              <a:rPr lang="en-US" sz="3799" dirty="0">
                <a:solidFill>
                  <a:srgbClr val="272030"/>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indebida</a:t>
            </a:r>
            <a:r>
              <a:rPr lang="en-US" sz="3799" dirty="0">
                <a:solidFill>
                  <a:srgbClr val="272030"/>
                </a:solidFill>
                <a:latin typeface="Arial" panose="020B0604020202020204" pitchFamily="34" charset="0"/>
                <a:cs typeface="Arial" panose="020B0604020202020204" pitchFamily="34" charset="0"/>
              </a:rPr>
              <a:t> de </a:t>
            </a:r>
            <a:r>
              <a:rPr lang="en-US" sz="3799" dirty="0" err="1">
                <a:solidFill>
                  <a:srgbClr val="272030"/>
                </a:solidFill>
                <a:latin typeface="Arial" panose="020B0604020202020204" pitchFamily="34" charset="0"/>
                <a:cs typeface="Arial" panose="020B0604020202020204" pitchFamily="34" charset="0"/>
              </a:rPr>
              <a:t>parte</a:t>
            </a:r>
            <a:r>
              <a:rPr lang="en-US" sz="3799" dirty="0">
                <a:solidFill>
                  <a:srgbClr val="272030"/>
                </a:solidFill>
                <a:latin typeface="Arial" panose="020B0604020202020204" pitchFamily="34" charset="0"/>
                <a:cs typeface="Arial" panose="020B0604020202020204" pitchFamily="34" charset="0"/>
              </a:rPr>
              <a:t> del </a:t>
            </a:r>
            <a:r>
              <a:rPr lang="en-US" sz="3799" dirty="0" err="1">
                <a:solidFill>
                  <a:srgbClr val="272030"/>
                </a:solidFill>
                <a:latin typeface="Arial" panose="020B0604020202020204" pitchFamily="34" charset="0"/>
                <a:cs typeface="Arial" panose="020B0604020202020204" pitchFamily="34" charset="0"/>
              </a:rPr>
              <a:t>apoyo</a:t>
            </a:r>
            <a:r>
              <a:rPr lang="en-US" sz="3799" dirty="0">
                <a:solidFill>
                  <a:srgbClr val="272030"/>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sobre</a:t>
            </a:r>
            <a:r>
              <a:rPr lang="en-US" sz="3799" dirty="0">
                <a:solidFill>
                  <a:srgbClr val="272030"/>
                </a:solidFill>
                <a:latin typeface="Arial" panose="020B0604020202020204" pitchFamily="34" charset="0"/>
                <a:cs typeface="Arial" panose="020B0604020202020204" pitchFamily="34" charset="0"/>
              </a:rPr>
              <a:t> la </a:t>
            </a:r>
            <a:r>
              <a:rPr lang="en-US" sz="3799" dirty="0" err="1">
                <a:solidFill>
                  <a:srgbClr val="272030"/>
                </a:solidFill>
                <a:latin typeface="Arial" panose="020B0604020202020204" pitchFamily="34" charset="0"/>
                <a:cs typeface="Arial" panose="020B0604020202020204" pitchFamily="34" charset="0"/>
              </a:rPr>
              <a:t>PcD</a:t>
            </a:r>
            <a:r>
              <a:rPr lang="en-US" sz="3799" dirty="0">
                <a:solidFill>
                  <a:srgbClr val="272030"/>
                </a:solidFill>
                <a:latin typeface="Arial" panose="020B0604020202020204" pitchFamily="34" charset="0"/>
                <a:cs typeface="Arial" panose="020B0604020202020204" pitchFamily="34" charset="0"/>
              </a:rPr>
              <a:t>.</a:t>
            </a:r>
          </a:p>
          <a:p>
            <a:pPr marL="1640838" lvl="2" indent="-546946" algn="just">
              <a:lnSpc>
                <a:spcPts val="4179"/>
              </a:lnSpc>
              <a:buFont typeface="Arial"/>
              <a:buChar char="⚬"/>
            </a:pPr>
            <a:r>
              <a:rPr lang="en-US" sz="3799" dirty="0">
                <a:solidFill>
                  <a:srgbClr val="272030"/>
                </a:solidFill>
                <a:latin typeface="Arial" panose="020B0604020202020204" pitchFamily="34" charset="0"/>
                <a:cs typeface="Arial" panose="020B0604020202020204" pitchFamily="34" charset="0"/>
              </a:rPr>
              <a:t>Se </a:t>
            </a:r>
            <a:r>
              <a:rPr lang="en-US" sz="3799" b="1" dirty="0" err="1">
                <a:solidFill>
                  <a:srgbClr val="22BABB"/>
                </a:solidFill>
                <a:latin typeface="Arial" panose="020B0604020202020204" pitchFamily="34" charset="0"/>
                <a:cs typeface="Arial" panose="020B0604020202020204" pitchFamily="34" charset="0"/>
              </a:rPr>
              <a:t>reconocerá</a:t>
            </a:r>
            <a:r>
              <a:rPr lang="en-US" sz="3799" b="1" dirty="0">
                <a:solidFill>
                  <a:srgbClr val="22BABB"/>
                </a:solidFill>
                <a:latin typeface="Arial" panose="020B0604020202020204" pitchFamily="34" charset="0"/>
                <a:cs typeface="Arial" panose="020B0604020202020204" pitchFamily="34" charset="0"/>
              </a:rPr>
              <a:t> la </a:t>
            </a:r>
            <a:r>
              <a:rPr lang="en-US" sz="3799" b="1" dirty="0" err="1">
                <a:solidFill>
                  <a:srgbClr val="22BABB"/>
                </a:solidFill>
                <a:latin typeface="Arial" panose="020B0604020202020204" pitchFamily="34" charset="0"/>
                <a:cs typeface="Arial" panose="020B0604020202020204" pitchFamily="34" charset="0"/>
              </a:rPr>
              <a:t>función</a:t>
            </a:r>
            <a:r>
              <a:rPr lang="en-US" sz="3799" b="1" dirty="0">
                <a:solidFill>
                  <a:srgbClr val="22BABB"/>
                </a:solidFill>
                <a:latin typeface="Arial" panose="020B0604020202020204" pitchFamily="34" charset="0"/>
                <a:cs typeface="Arial" panose="020B0604020202020204" pitchFamily="34" charset="0"/>
              </a:rPr>
              <a:t> de </a:t>
            </a:r>
            <a:r>
              <a:rPr lang="en-US" sz="3799" b="1" dirty="0" err="1">
                <a:solidFill>
                  <a:srgbClr val="22BABB"/>
                </a:solidFill>
                <a:latin typeface="Arial" panose="020B0604020202020204" pitchFamily="34" charset="0"/>
                <a:cs typeface="Arial" panose="020B0604020202020204" pitchFamily="34" charset="0"/>
              </a:rPr>
              <a:t>apoyo</a:t>
            </a:r>
            <a:r>
              <a:rPr lang="en-US" sz="3799" b="1" dirty="0">
                <a:solidFill>
                  <a:srgbClr val="22BABB"/>
                </a:solidFill>
                <a:latin typeface="Arial" panose="020B0604020202020204" pitchFamily="34" charset="0"/>
                <a:cs typeface="Arial" panose="020B0604020202020204" pitchFamily="34" charset="0"/>
              </a:rPr>
              <a:t> </a:t>
            </a:r>
            <a:r>
              <a:rPr lang="en-US" sz="3799" dirty="0">
                <a:solidFill>
                  <a:srgbClr val="272030"/>
                </a:solidFill>
                <a:latin typeface="Arial" panose="020B0604020202020204" pitchFamily="34" charset="0"/>
                <a:cs typeface="Arial" panose="020B0604020202020204" pitchFamily="34" charset="0"/>
              </a:rPr>
              <a:t>de las personas </a:t>
            </a:r>
            <a:r>
              <a:rPr lang="en-US" sz="3799" dirty="0" err="1">
                <a:solidFill>
                  <a:srgbClr val="272030"/>
                </a:solidFill>
                <a:latin typeface="Arial" panose="020B0604020202020204" pitchFamily="34" charset="0"/>
                <a:cs typeface="Arial" panose="020B0604020202020204" pitchFamily="34" charset="0"/>
              </a:rPr>
              <a:t>designadas</a:t>
            </a:r>
            <a:r>
              <a:rPr lang="en-US" sz="3799" dirty="0">
                <a:solidFill>
                  <a:srgbClr val="272030"/>
                </a:solidFill>
                <a:latin typeface="Arial" panose="020B0604020202020204" pitchFamily="34" charset="0"/>
                <a:cs typeface="Arial" panose="020B0604020202020204" pitchFamily="34" charset="0"/>
              </a:rPr>
              <a:t> para </a:t>
            </a:r>
            <a:r>
              <a:rPr lang="en-US" sz="3799" dirty="0" err="1">
                <a:solidFill>
                  <a:srgbClr val="272030"/>
                </a:solidFill>
                <a:latin typeface="Arial" panose="020B0604020202020204" pitchFamily="34" charset="0"/>
                <a:cs typeface="Arial" panose="020B0604020202020204" pitchFamily="34" charset="0"/>
              </a:rPr>
              <a:t>ello</a:t>
            </a:r>
            <a:r>
              <a:rPr lang="en-US" sz="3799" dirty="0">
                <a:solidFill>
                  <a:srgbClr val="272030"/>
                </a:solidFill>
                <a:latin typeface="Arial" panose="020B0604020202020204" pitchFamily="34" charset="0"/>
                <a:cs typeface="Arial" panose="020B0604020202020204" pitchFamily="34" charset="0"/>
              </a:rPr>
              <a:t>.</a:t>
            </a:r>
          </a:p>
          <a:p>
            <a:pPr marL="1640838" lvl="2" indent="-546946" algn="just">
              <a:lnSpc>
                <a:spcPts val="4179"/>
              </a:lnSpc>
              <a:buFont typeface="Arial"/>
              <a:buChar char="⚬"/>
            </a:pPr>
            <a:r>
              <a:rPr lang="en-US" sz="3799" dirty="0">
                <a:solidFill>
                  <a:srgbClr val="272030"/>
                </a:solidFill>
                <a:latin typeface="Arial" panose="020B0604020202020204" pitchFamily="34" charset="0"/>
                <a:cs typeface="Arial" panose="020B0604020202020204" pitchFamily="34" charset="0"/>
              </a:rPr>
              <a:t>La </a:t>
            </a:r>
            <a:r>
              <a:rPr lang="en-US" sz="3799" b="1" dirty="0" err="1">
                <a:solidFill>
                  <a:srgbClr val="22BABB"/>
                </a:solidFill>
                <a:latin typeface="Arial" panose="020B0604020202020204" pitchFamily="34" charset="0"/>
                <a:cs typeface="Arial" panose="020B0604020202020204" pitchFamily="34" charset="0"/>
              </a:rPr>
              <a:t>duración</a:t>
            </a:r>
            <a:r>
              <a:rPr lang="en-US" sz="3799" b="1" dirty="0">
                <a:solidFill>
                  <a:srgbClr val="22BABB"/>
                </a:solidFill>
                <a:latin typeface="Arial" panose="020B0604020202020204" pitchFamily="34" charset="0"/>
                <a:cs typeface="Arial" panose="020B0604020202020204" pitchFamily="34" charset="0"/>
              </a:rPr>
              <a:t> de </a:t>
            </a:r>
            <a:r>
              <a:rPr lang="en-US" sz="3799" b="1" dirty="0" err="1">
                <a:solidFill>
                  <a:srgbClr val="22BABB"/>
                </a:solidFill>
                <a:latin typeface="Arial" panose="020B0604020202020204" pitchFamily="34" charset="0"/>
                <a:cs typeface="Arial" panose="020B0604020202020204" pitchFamily="34" charset="0"/>
              </a:rPr>
              <a:t>los</a:t>
            </a:r>
            <a:r>
              <a:rPr lang="en-US" sz="3799" b="1" dirty="0">
                <a:solidFill>
                  <a:srgbClr val="22BABB"/>
                </a:solidFill>
                <a:latin typeface="Arial" panose="020B0604020202020204" pitchFamily="34" charset="0"/>
                <a:cs typeface="Arial" panose="020B0604020202020204" pitchFamily="34" charset="0"/>
              </a:rPr>
              <a:t> </a:t>
            </a:r>
            <a:r>
              <a:rPr lang="en-US" sz="3799" b="1" dirty="0" err="1">
                <a:solidFill>
                  <a:srgbClr val="22BABB"/>
                </a:solidFill>
                <a:latin typeface="Arial" panose="020B0604020202020204" pitchFamily="34" charset="0"/>
                <a:cs typeface="Arial" panose="020B0604020202020204" pitchFamily="34" charset="0"/>
              </a:rPr>
              <a:t>apoyos</a:t>
            </a:r>
            <a:r>
              <a:rPr lang="en-US" sz="3799" b="1" dirty="0">
                <a:solidFill>
                  <a:srgbClr val="22BABB"/>
                </a:solidFill>
                <a:latin typeface="Arial" panose="020B0604020202020204" pitchFamily="34" charset="0"/>
                <a:cs typeface="Arial" panose="020B0604020202020204" pitchFamily="34" charset="0"/>
              </a:rPr>
              <a:t> </a:t>
            </a:r>
            <a:r>
              <a:rPr lang="en-US" sz="3799" dirty="0">
                <a:solidFill>
                  <a:srgbClr val="272030"/>
                </a:solidFill>
                <a:latin typeface="Arial" panose="020B0604020202020204" pitchFamily="34" charset="0"/>
                <a:cs typeface="Arial" panose="020B0604020202020204" pitchFamily="34" charset="0"/>
              </a:rPr>
              <a:t>a </a:t>
            </a:r>
            <a:r>
              <a:rPr lang="en-US" sz="3799" dirty="0" err="1">
                <a:solidFill>
                  <a:srgbClr val="272030"/>
                </a:solidFill>
                <a:latin typeface="Arial" panose="020B0604020202020204" pitchFamily="34" charset="0"/>
                <a:cs typeface="Arial" panose="020B0604020202020204" pitchFamily="34" charset="0"/>
              </a:rPr>
              <a:t>prestarse</a:t>
            </a:r>
            <a:r>
              <a:rPr lang="en-US" sz="3799" dirty="0">
                <a:solidFill>
                  <a:srgbClr val="272030"/>
                </a:solidFill>
                <a:latin typeface="Arial" panose="020B0604020202020204" pitchFamily="34" charset="0"/>
                <a:cs typeface="Arial" panose="020B0604020202020204" pitchFamily="34" charset="0"/>
              </a:rPr>
              <a:t> de la o las personas que </a:t>
            </a:r>
            <a:r>
              <a:rPr lang="en-US" sz="3799" dirty="0" err="1">
                <a:solidFill>
                  <a:srgbClr val="272030"/>
                </a:solidFill>
                <a:latin typeface="Arial" panose="020B0604020202020204" pitchFamily="34" charset="0"/>
                <a:cs typeface="Arial" panose="020B0604020202020204" pitchFamily="34" charset="0"/>
              </a:rPr>
              <a:t>han</a:t>
            </a:r>
            <a:r>
              <a:rPr lang="en-US" sz="3799" dirty="0">
                <a:solidFill>
                  <a:srgbClr val="272030"/>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siso</a:t>
            </a:r>
            <a:r>
              <a:rPr lang="en-US" sz="3799" dirty="0">
                <a:solidFill>
                  <a:srgbClr val="272030"/>
                </a:solidFill>
                <a:latin typeface="Arial" panose="020B0604020202020204" pitchFamily="34" charset="0"/>
                <a:cs typeface="Arial" panose="020B0604020202020204" pitchFamily="34" charset="0"/>
              </a:rPr>
              <a:t> </a:t>
            </a:r>
            <a:r>
              <a:rPr lang="en-US" sz="3799" dirty="0" err="1">
                <a:solidFill>
                  <a:srgbClr val="272030"/>
                </a:solidFill>
                <a:latin typeface="Arial" panose="020B0604020202020204" pitchFamily="34" charset="0"/>
                <a:cs typeface="Arial" panose="020B0604020202020204" pitchFamily="34" charset="0"/>
              </a:rPr>
              <a:t>designadas</a:t>
            </a:r>
            <a:r>
              <a:rPr lang="en-US" sz="3799" dirty="0">
                <a:solidFill>
                  <a:srgbClr val="272030"/>
                </a:solidFill>
                <a:latin typeface="Arial" panose="020B0604020202020204" pitchFamily="34" charset="0"/>
                <a:cs typeface="Arial" panose="020B0604020202020204" pitchFamily="34" charset="0"/>
              </a:rPr>
              <a:t> para </a:t>
            </a:r>
            <a:r>
              <a:rPr lang="en-US" sz="3799" dirty="0" err="1">
                <a:solidFill>
                  <a:srgbClr val="272030"/>
                </a:solidFill>
                <a:latin typeface="Arial" panose="020B0604020202020204" pitchFamily="34" charset="0"/>
                <a:cs typeface="Arial" panose="020B0604020202020204" pitchFamily="34" charset="0"/>
              </a:rPr>
              <a:t>tal</a:t>
            </a:r>
            <a:r>
              <a:rPr lang="en-US" sz="3799" dirty="0">
                <a:solidFill>
                  <a:srgbClr val="272030"/>
                </a:solidFill>
                <a:latin typeface="Arial" panose="020B0604020202020204" pitchFamily="34" charset="0"/>
                <a:cs typeface="Arial" panose="020B0604020202020204" pitchFamily="34" charset="0"/>
              </a:rPr>
              <a:t> fin.</a:t>
            </a:r>
          </a:p>
        </p:txBody>
      </p:sp>
      <p:grpSp>
        <p:nvGrpSpPr>
          <p:cNvPr id="3" name="Group 3"/>
          <p:cNvGrpSpPr/>
          <p:nvPr/>
        </p:nvGrpSpPr>
        <p:grpSpPr>
          <a:xfrm>
            <a:off x="0" y="0"/>
            <a:ext cx="2396927" cy="10287000"/>
            <a:chOff x="0" y="0"/>
            <a:chExt cx="810812" cy="3479800"/>
          </a:xfrm>
        </p:grpSpPr>
        <p:sp>
          <p:nvSpPr>
            <p:cNvPr id="4" name="Freeform 4"/>
            <p:cNvSpPr/>
            <p:nvPr/>
          </p:nvSpPr>
          <p:spPr>
            <a:xfrm>
              <a:off x="0" y="0"/>
              <a:ext cx="810812" cy="3479800"/>
            </a:xfrm>
            <a:custGeom>
              <a:avLst/>
              <a:gdLst/>
              <a:ahLst/>
              <a:cxnLst/>
              <a:rect l="l" t="t" r="r" b="b"/>
              <a:pathLst>
                <a:path w="810812" h="3479800">
                  <a:moveTo>
                    <a:pt x="0" y="0"/>
                  </a:moveTo>
                  <a:lnTo>
                    <a:pt x="810812" y="0"/>
                  </a:lnTo>
                  <a:lnTo>
                    <a:pt x="810812" y="3479800"/>
                  </a:lnTo>
                  <a:lnTo>
                    <a:pt x="0" y="3479800"/>
                  </a:lnTo>
                  <a:close/>
                </a:path>
              </a:pathLst>
            </a:custGeom>
            <a:solidFill>
              <a:srgbClr val="F24405"/>
            </a:solidFill>
          </p:spPr>
          <p:txBody>
            <a:bodyPr/>
            <a:lstStyle/>
            <a:p>
              <a:endParaRPr lang="es-CO" dirty="0"/>
            </a:p>
          </p:txBody>
        </p:sp>
      </p:grpSp>
      <p:sp>
        <p:nvSpPr>
          <p:cNvPr id="5" name="TextBox 5"/>
          <p:cNvSpPr txBox="1"/>
          <p:nvPr/>
        </p:nvSpPr>
        <p:spPr>
          <a:xfrm rot="-5400000">
            <a:off x="-2439928" y="3989068"/>
            <a:ext cx="7143433" cy="2308863"/>
          </a:xfrm>
          <a:prstGeom prst="rect">
            <a:avLst/>
          </a:prstGeom>
        </p:spPr>
        <p:txBody>
          <a:bodyPr lIns="0" tIns="0" rIns="0" bIns="0" rtlCol="0" anchor="t">
            <a:spAutoFit/>
          </a:bodyPr>
          <a:lstStyle/>
          <a:p>
            <a:pPr algn="ctr">
              <a:lnSpc>
                <a:spcPts val="9239"/>
              </a:lnSpc>
              <a:spcBef>
                <a:spcPct val="0"/>
              </a:spcBef>
            </a:pPr>
            <a:r>
              <a:rPr lang="en-US" sz="6599">
                <a:solidFill>
                  <a:srgbClr val="FFFFFF"/>
                </a:solidFill>
                <a:latin typeface="Glacial Indifference Bold"/>
              </a:rPr>
              <a:t>PROCESO VERBAL SUMARIO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902" r="37442"/>
          <a:stretch>
            <a:fillRect/>
          </a:stretch>
        </p:blipFill>
        <p:spPr>
          <a:xfrm>
            <a:off x="14173200" y="0"/>
            <a:ext cx="4114800" cy="10287000"/>
          </a:xfrm>
          <a:prstGeom prst="rect">
            <a:avLst/>
          </a:prstGeom>
        </p:spPr>
      </p:pic>
      <p:grpSp>
        <p:nvGrpSpPr>
          <p:cNvPr id="3" name="Group 3"/>
          <p:cNvGrpSpPr/>
          <p:nvPr/>
        </p:nvGrpSpPr>
        <p:grpSpPr>
          <a:xfrm>
            <a:off x="0" y="0"/>
            <a:ext cx="450526" cy="10287000"/>
            <a:chOff x="0" y="0"/>
            <a:chExt cx="152400" cy="3479800"/>
          </a:xfrm>
        </p:grpSpPr>
        <p:sp>
          <p:nvSpPr>
            <p:cNvPr id="4" name="Freeform 4"/>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9EF8EE"/>
            </a:solidFill>
          </p:spPr>
          <p:txBody>
            <a:bodyPr/>
            <a:lstStyle/>
            <a:p>
              <a:endParaRPr lang="es-CO" dirty="0"/>
            </a:p>
          </p:txBody>
        </p:sp>
      </p:grpSp>
      <p:sp>
        <p:nvSpPr>
          <p:cNvPr id="5" name="TextBox 5"/>
          <p:cNvSpPr txBox="1"/>
          <p:nvPr/>
        </p:nvSpPr>
        <p:spPr>
          <a:xfrm>
            <a:off x="762000" y="1028700"/>
            <a:ext cx="11648497" cy="1830629"/>
          </a:xfrm>
          <a:prstGeom prst="rect">
            <a:avLst/>
          </a:prstGeom>
        </p:spPr>
        <p:txBody>
          <a:bodyPr wrap="square" lIns="0" tIns="0" rIns="0" bIns="0" rtlCol="0" anchor="t">
            <a:spAutoFit/>
          </a:bodyPr>
          <a:lstStyle/>
          <a:p>
            <a:pPr marL="0" marR="0" lvl="0" indent="0" algn="ctr" defTabSz="914400" rtl="0" eaLnBrk="1" fontAlgn="auto" latinLnBrk="0" hangingPunct="1">
              <a:lnSpc>
                <a:spcPts val="4700"/>
              </a:lnSpc>
              <a:spcBef>
                <a:spcPct val="0"/>
              </a:spcBef>
              <a:spcAft>
                <a:spcPts val="0"/>
              </a:spcAft>
              <a:buClrTx/>
              <a:buSzTx/>
              <a:buFontTx/>
              <a:buNone/>
              <a:tabLst/>
              <a:defRPr/>
            </a:pPr>
            <a:r>
              <a:rPr lang="en-US" sz="4400" spc="60" dirty="0">
                <a:solidFill>
                  <a:schemeClr val="accent6">
                    <a:lumMod val="75000"/>
                  </a:schemeClr>
                </a:solidFill>
                <a:latin typeface="Glacial Indifference Bold"/>
              </a:rPr>
              <a:t>CARACTERÍSTICAS ESPECIALES DEL PROCESO VERBAL SUMARIO</a:t>
            </a:r>
          </a:p>
          <a:p>
            <a:pPr marL="0" marR="0" lvl="0" indent="0" algn="ctr" defTabSz="914400" rtl="0" eaLnBrk="1" fontAlgn="auto" latinLnBrk="0" hangingPunct="1">
              <a:lnSpc>
                <a:spcPts val="4700"/>
              </a:lnSpc>
              <a:spcBef>
                <a:spcPct val="0"/>
              </a:spcBef>
              <a:spcAft>
                <a:spcPts val="0"/>
              </a:spcAft>
              <a:buClrTx/>
              <a:buSzTx/>
              <a:buFontTx/>
              <a:buNone/>
              <a:tabLst/>
              <a:defRPr/>
            </a:pPr>
            <a:r>
              <a:rPr lang="en-US" sz="4400" spc="60" dirty="0">
                <a:solidFill>
                  <a:schemeClr val="accent6">
                    <a:lumMod val="75000"/>
                  </a:schemeClr>
                </a:solidFill>
                <a:latin typeface="Glacial Indifference Bold"/>
              </a:rPr>
              <a:t>Art. 38 Ley 1996 de 2019: </a:t>
            </a:r>
          </a:p>
        </p:txBody>
      </p:sp>
      <p:sp>
        <p:nvSpPr>
          <p:cNvPr id="6" name="TextBox 6"/>
          <p:cNvSpPr txBox="1"/>
          <p:nvPr/>
        </p:nvSpPr>
        <p:spPr>
          <a:xfrm>
            <a:off x="762000" y="3642407"/>
            <a:ext cx="12573000" cy="4853893"/>
          </a:xfrm>
          <a:prstGeom prst="rect">
            <a:avLst/>
          </a:prstGeom>
        </p:spPr>
        <p:txBody>
          <a:bodyPr wrap="square" lIns="0" tIns="0" rIns="0" bIns="0" rtlCol="0" anchor="t">
            <a:spAutoFit/>
          </a:bodyPr>
          <a:lstStyle/>
          <a:p>
            <a:pPr marL="647702" lvl="1" indent="-323851" algn="just">
              <a:lnSpc>
                <a:spcPts val="4200"/>
              </a:lnSpc>
              <a:buFont typeface="Arial"/>
              <a:buChar char="•"/>
            </a:pPr>
            <a:r>
              <a:rPr lang="en-US" sz="4400" spc="60" dirty="0">
                <a:solidFill>
                  <a:srgbClr val="272030"/>
                </a:solidFill>
                <a:latin typeface="Glacial Indifference"/>
              </a:rPr>
              <a:t>Es un </a:t>
            </a:r>
            <a:r>
              <a:rPr lang="en-US" sz="4400" spc="60" dirty="0" err="1">
                <a:solidFill>
                  <a:srgbClr val="348888"/>
                </a:solidFill>
                <a:latin typeface="Glacial Indifference Bold"/>
              </a:rPr>
              <a:t>proceso</a:t>
            </a:r>
            <a:r>
              <a:rPr lang="en-US" sz="4400" spc="60" dirty="0">
                <a:solidFill>
                  <a:srgbClr val="348888"/>
                </a:solidFill>
                <a:latin typeface="Glacial Indifference Bold"/>
              </a:rPr>
              <a:t> verbal </a:t>
            </a:r>
            <a:r>
              <a:rPr lang="en-US" sz="4400" spc="60" dirty="0" err="1">
                <a:solidFill>
                  <a:srgbClr val="348888"/>
                </a:solidFill>
                <a:latin typeface="Glacial Indifference Bold"/>
              </a:rPr>
              <a:t>sumario</a:t>
            </a:r>
            <a:r>
              <a:rPr lang="en-US" sz="4400" spc="60" dirty="0">
                <a:solidFill>
                  <a:srgbClr val="348888"/>
                </a:solidFill>
                <a:latin typeface="Glacial Indifference Bold"/>
              </a:rPr>
              <a:t> especial</a:t>
            </a:r>
            <a:r>
              <a:rPr lang="en-US" sz="4400" spc="60" dirty="0">
                <a:solidFill>
                  <a:srgbClr val="272030"/>
                </a:solidFill>
                <a:latin typeface="Glacial Indifference"/>
              </a:rPr>
              <a:t>, </a:t>
            </a:r>
            <a:r>
              <a:rPr lang="en-US" sz="4400" spc="60" dirty="0" err="1">
                <a:solidFill>
                  <a:srgbClr val="272030"/>
                </a:solidFill>
                <a:latin typeface="Glacial Indifference"/>
              </a:rPr>
              <a:t>establecido</a:t>
            </a:r>
            <a:r>
              <a:rPr lang="en-US" sz="4400" spc="60" dirty="0">
                <a:solidFill>
                  <a:srgbClr val="272030"/>
                </a:solidFill>
                <a:latin typeface="Glacial Indifference"/>
              </a:rPr>
              <a:t> </a:t>
            </a:r>
            <a:r>
              <a:rPr lang="en-US" sz="4400" spc="60" dirty="0" err="1">
                <a:solidFill>
                  <a:srgbClr val="272030"/>
                </a:solidFill>
                <a:latin typeface="Glacial Indifference"/>
              </a:rPr>
              <a:t>en</a:t>
            </a:r>
            <a:r>
              <a:rPr lang="en-US" sz="4400" spc="60" dirty="0">
                <a:solidFill>
                  <a:srgbClr val="272030"/>
                </a:solidFill>
                <a:latin typeface="Glacial Indifference"/>
              </a:rPr>
              <a:t> </a:t>
            </a:r>
            <a:r>
              <a:rPr lang="en-US" sz="4400" spc="60" dirty="0" err="1">
                <a:solidFill>
                  <a:srgbClr val="272030"/>
                </a:solidFill>
                <a:latin typeface="Glacial Indifference"/>
              </a:rPr>
              <a:t>el</a:t>
            </a:r>
            <a:r>
              <a:rPr lang="en-US" sz="4400" spc="60" dirty="0">
                <a:solidFill>
                  <a:srgbClr val="272030"/>
                </a:solidFill>
                <a:latin typeface="Glacial Indifference"/>
              </a:rPr>
              <a:t> </a:t>
            </a:r>
            <a:r>
              <a:rPr lang="en-US" sz="4400" spc="60" dirty="0" err="1">
                <a:solidFill>
                  <a:srgbClr val="272030"/>
                </a:solidFill>
                <a:latin typeface="Glacial Indifference"/>
              </a:rPr>
              <a:t>artículo</a:t>
            </a:r>
            <a:r>
              <a:rPr lang="en-US" sz="4400" spc="60" dirty="0">
                <a:solidFill>
                  <a:srgbClr val="272030"/>
                </a:solidFill>
                <a:latin typeface="Glacial Indifference"/>
              </a:rPr>
              <a:t> 32 de la ley.</a:t>
            </a:r>
          </a:p>
          <a:p>
            <a:pPr marL="647702" lvl="1" indent="-323851" algn="just">
              <a:lnSpc>
                <a:spcPts val="4200"/>
              </a:lnSpc>
              <a:buFont typeface="Arial"/>
              <a:buChar char="•"/>
            </a:pPr>
            <a:endParaRPr lang="en-US" sz="4400" spc="60" dirty="0">
              <a:solidFill>
                <a:srgbClr val="272030"/>
              </a:solidFill>
              <a:latin typeface="Glacial Indifference"/>
            </a:endParaRPr>
          </a:p>
          <a:p>
            <a:pPr marL="647702" lvl="1" indent="-323851" algn="just">
              <a:lnSpc>
                <a:spcPts val="4200"/>
              </a:lnSpc>
              <a:buFont typeface="Arial"/>
              <a:buChar char="•"/>
            </a:pPr>
            <a:r>
              <a:rPr lang="en-US" sz="4400" spc="60" dirty="0">
                <a:solidFill>
                  <a:srgbClr val="272030"/>
                </a:solidFill>
                <a:latin typeface="Glacial Indifference"/>
              </a:rPr>
              <a:t>Es un </a:t>
            </a:r>
            <a:r>
              <a:rPr lang="en-US" sz="4400" spc="60" dirty="0" err="1">
                <a:solidFill>
                  <a:srgbClr val="272030"/>
                </a:solidFill>
                <a:latin typeface="Glacial Indifference"/>
              </a:rPr>
              <a:t>proceso</a:t>
            </a:r>
            <a:r>
              <a:rPr lang="en-US" sz="4400" spc="60" dirty="0">
                <a:solidFill>
                  <a:srgbClr val="272030"/>
                </a:solidFill>
                <a:latin typeface="Glacial Indifference"/>
              </a:rPr>
              <a:t> de </a:t>
            </a:r>
            <a:r>
              <a:rPr lang="en-US" sz="4400" spc="60" dirty="0" err="1">
                <a:solidFill>
                  <a:srgbClr val="272030"/>
                </a:solidFill>
                <a:latin typeface="Glacial Indifference"/>
              </a:rPr>
              <a:t>conocimiento</a:t>
            </a:r>
            <a:r>
              <a:rPr lang="en-US" sz="4400" spc="60" dirty="0">
                <a:solidFill>
                  <a:srgbClr val="272030"/>
                </a:solidFill>
                <a:latin typeface="Glacial Indifference"/>
              </a:rPr>
              <a:t> de </a:t>
            </a:r>
            <a:r>
              <a:rPr lang="en-US" sz="4400" spc="60" dirty="0" err="1">
                <a:solidFill>
                  <a:srgbClr val="272030"/>
                </a:solidFill>
                <a:latin typeface="Glacial Indifference"/>
              </a:rPr>
              <a:t>los</a:t>
            </a:r>
            <a:r>
              <a:rPr lang="en-US" sz="4400" spc="60" dirty="0">
                <a:solidFill>
                  <a:srgbClr val="272030"/>
                </a:solidFill>
                <a:latin typeface="Glacial Indifference"/>
              </a:rPr>
              <a:t> </a:t>
            </a:r>
            <a:r>
              <a:rPr lang="en-US" sz="4400" spc="60" dirty="0" err="1">
                <a:solidFill>
                  <a:srgbClr val="272030"/>
                </a:solidFill>
                <a:latin typeface="Glacial Indifference"/>
              </a:rPr>
              <a:t>jueces</a:t>
            </a:r>
            <a:r>
              <a:rPr lang="en-US" sz="4400" spc="60" dirty="0">
                <a:solidFill>
                  <a:srgbClr val="272030"/>
                </a:solidFill>
                <a:latin typeface="Glacial Indifference"/>
              </a:rPr>
              <a:t> de </a:t>
            </a:r>
            <a:r>
              <a:rPr lang="en-US" sz="4400" spc="60" dirty="0" err="1">
                <a:solidFill>
                  <a:srgbClr val="272030"/>
                </a:solidFill>
                <a:latin typeface="Glacial Indifference"/>
              </a:rPr>
              <a:t>familia</a:t>
            </a:r>
            <a:r>
              <a:rPr lang="en-US" sz="4400" spc="60" dirty="0">
                <a:solidFill>
                  <a:srgbClr val="272030"/>
                </a:solidFill>
                <a:latin typeface="Glacial Indifference"/>
              </a:rPr>
              <a:t> </a:t>
            </a:r>
            <a:r>
              <a:rPr lang="en-US" sz="4400" spc="60" dirty="0" err="1">
                <a:solidFill>
                  <a:srgbClr val="272030"/>
                </a:solidFill>
                <a:latin typeface="Glacial Indifference"/>
              </a:rPr>
              <a:t>en</a:t>
            </a:r>
            <a:r>
              <a:rPr lang="en-US" sz="4400" spc="60" dirty="0">
                <a:solidFill>
                  <a:srgbClr val="272030"/>
                </a:solidFill>
                <a:latin typeface="Glacial Indifference"/>
              </a:rPr>
              <a:t> </a:t>
            </a:r>
            <a:r>
              <a:rPr lang="en-US" sz="4400" spc="60" dirty="0" err="1">
                <a:solidFill>
                  <a:srgbClr val="348888"/>
                </a:solidFill>
                <a:latin typeface="Glacial Indifference Bold"/>
              </a:rPr>
              <a:t>primera</a:t>
            </a:r>
            <a:r>
              <a:rPr lang="en-US" sz="4400" spc="60" dirty="0">
                <a:solidFill>
                  <a:srgbClr val="348888"/>
                </a:solidFill>
                <a:latin typeface="Glacial Indifference Bold"/>
              </a:rPr>
              <a:t> </a:t>
            </a:r>
            <a:r>
              <a:rPr lang="en-US" sz="4400" spc="60" dirty="0" err="1">
                <a:solidFill>
                  <a:srgbClr val="348888"/>
                </a:solidFill>
                <a:latin typeface="Glacial Indifference Bold"/>
              </a:rPr>
              <a:t>instancia</a:t>
            </a:r>
            <a:r>
              <a:rPr lang="en-US" sz="4400" spc="60" dirty="0">
                <a:solidFill>
                  <a:srgbClr val="272030"/>
                </a:solidFill>
                <a:latin typeface="Glacial Indifference"/>
              </a:rPr>
              <a:t>, </a:t>
            </a:r>
            <a:r>
              <a:rPr lang="en-US" sz="4400" spc="60" dirty="0" err="1">
                <a:solidFill>
                  <a:srgbClr val="272030"/>
                </a:solidFill>
                <a:latin typeface="Glacial Indifference"/>
              </a:rPr>
              <a:t>por</a:t>
            </a:r>
            <a:r>
              <a:rPr lang="en-US" sz="4400" spc="60" dirty="0">
                <a:solidFill>
                  <a:srgbClr val="272030"/>
                </a:solidFill>
                <a:latin typeface="Glacial Indifference"/>
              </a:rPr>
              <a:t> lo tanto, </a:t>
            </a:r>
            <a:r>
              <a:rPr lang="en-US" sz="4400" spc="60" dirty="0">
                <a:solidFill>
                  <a:srgbClr val="348888"/>
                </a:solidFill>
                <a:latin typeface="Glacial Indifference Bold"/>
              </a:rPr>
              <a:t>la </a:t>
            </a:r>
            <a:r>
              <a:rPr lang="en-US" sz="4400" spc="60" dirty="0" err="1">
                <a:solidFill>
                  <a:srgbClr val="348888"/>
                </a:solidFill>
                <a:latin typeface="Glacial Indifference Bold"/>
              </a:rPr>
              <a:t>sentencia</a:t>
            </a:r>
            <a:r>
              <a:rPr lang="en-US" sz="4400" spc="60" dirty="0">
                <a:solidFill>
                  <a:srgbClr val="348888"/>
                </a:solidFill>
                <a:latin typeface="Glacial Indifference Bold"/>
              </a:rPr>
              <a:t> es </a:t>
            </a:r>
            <a:r>
              <a:rPr lang="en-US" sz="4400" spc="60" dirty="0" err="1">
                <a:solidFill>
                  <a:srgbClr val="348888"/>
                </a:solidFill>
                <a:latin typeface="Glacial Indifference Bold"/>
              </a:rPr>
              <a:t>apelable</a:t>
            </a:r>
            <a:r>
              <a:rPr lang="en-US" sz="4400" spc="60" dirty="0">
                <a:solidFill>
                  <a:srgbClr val="348888"/>
                </a:solidFill>
                <a:latin typeface="Glacial Indifference Bold"/>
              </a:rPr>
              <a:t> </a:t>
            </a:r>
            <a:r>
              <a:rPr lang="en-US" sz="4400" cap="small" spc="60" dirty="0">
                <a:solidFill>
                  <a:srgbClr val="272030"/>
                </a:solidFill>
                <a:latin typeface="Glacial Indifference"/>
              </a:rPr>
              <a:t>(art. 35 de la ley).</a:t>
            </a:r>
          </a:p>
          <a:p>
            <a:pPr marL="323851" lvl="1" algn="just">
              <a:lnSpc>
                <a:spcPts val="4200"/>
              </a:lnSpc>
            </a:pPr>
            <a:endParaRPr lang="en-US" sz="4400" spc="60" dirty="0">
              <a:solidFill>
                <a:srgbClr val="272030"/>
              </a:solidFill>
              <a:latin typeface="Glacial Indifference"/>
            </a:endParaRPr>
          </a:p>
          <a:p>
            <a:pPr marL="647702" lvl="1" indent="-323851" algn="just">
              <a:lnSpc>
                <a:spcPts val="4200"/>
              </a:lnSpc>
              <a:buFont typeface="Arial"/>
              <a:buChar char="•"/>
            </a:pPr>
            <a:r>
              <a:rPr lang="en-US" sz="4400" spc="60" dirty="0">
                <a:solidFill>
                  <a:srgbClr val="348888"/>
                </a:solidFill>
                <a:latin typeface="Glacial Indifference Bold"/>
              </a:rPr>
              <a:t>No </a:t>
            </a:r>
            <a:r>
              <a:rPr lang="en-US" sz="4400" spc="60" dirty="0" err="1">
                <a:solidFill>
                  <a:srgbClr val="348888"/>
                </a:solidFill>
                <a:latin typeface="Glacial Indifference Bold"/>
              </a:rPr>
              <a:t>tiene</a:t>
            </a:r>
            <a:r>
              <a:rPr lang="en-US" sz="4400" spc="60" dirty="0">
                <a:solidFill>
                  <a:srgbClr val="348888"/>
                </a:solidFill>
                <a:latin typeface="Glacial Indifference"/>
              </a:rPr>
              <a:t> </a:t>
            </a:r>
            <a:r>
              <a:rPr lang="en-US" sz="4400" spc="60" dirty="0" err="1">
                <a:solidFill>
                  <a:srgbClr val="272030"/>
                </a:solidFill>
                <a:latin typeface="Glacial Indifference"/>
              </a:rPr>
              <a:t>una</a:t>
            </a:r>
            <a:r>
              <a:rPr lang="en-US" sz="4400" spc="60" dirty="0">
                <a:solidFill>
                  <a:srgbClr val="272030"/>
                </a:solidFill>
                <a:latin typeface="Glacial Indifference"/>
              </a:rPr>
              <a:t> </a:t>
            </a:r>
            <a:r>
              <a:rPr lang="en-US" sz="4400" spc="60" dirty="0" err="1">
                <a:solidFill>
                  <a:srgbClr val="272030"/>
                </a:solidFill>
                <a:latin typeface="Glacial Indifference"/>
              </a:rPr>
              <a:t>estructura</a:t>
            </a:r>
            <a:r>
              <a:rPr lang="en-US" sz="4400" spc="60" dirty="0">
                <a:solidFill>
                  <a:srgbClr val="272030"/>
                </a:solidFill>
                <a:latin typeface="Glacial Indifference"/>
              </a:rPr>
              <a:t> </a:t>
            </a:r>
            <a:r>
              <a:rPr lang="en-US" sz="4400" spc="60" dirty="0" err="1">
                <a:solidFill>
                  <a:srgbClr val="272030"/>
                </a:solidFill>
                <a:latin typeface="Glacial Indifference"/>
              </a:rPr>
              <a:t>contenciosa</a:t>
            </a:r>
            <a:r>
              <a:rPr lang="en-US" sz="4400" spc="60" dirty="0">
                <a:solidFill>
                  <a:srgbClr val="272030"/>
                </a:solidFill>
                <a:latin typeface="Glacial Indifference"/>
              </a:rPr>
              <a:t> </a:t>
            </a:r>
            <a:r>
              <a:rPr lang="en-US" sz="4400" spc="60" dirty="0" err="1">
                <a:solidFill>
                  <a:srgbClr val="272030"/>
                </a:solidFill>
                <a:latin typeface="Glacial Indifference"/>
              </a:rPr>
              <a:t>ni</a:t>
            </a:r>
            <a:r>
              <a:rPr lang="en-US" sz="4400" spc="60" dirty="0">
                <a:solidFill>
                  <a:srgbClr val="272030"/>
                </a:solidFill>
                <a:latin typeface="Glacial Indifference"/>
              </a:rPr>
              <a:t> adversarial.</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902" r="37442"/>
          <a:stretch>
            <a:fillRect/>
          </a:stretch>
        </p:blipFill>
        <p:spPr>
          <a:xfrm>
            <a:off x="14173200" y="0"/>
            <a:ext cx="4114800" cy="10287000"/>
          </a:xfrm>
          <a:prstGeom prst="rect">
            <a:avLst/>
          </a:prstGeom>
        </p:spPr>
      </p:pic>
      <p:grpSp>
        <p:nvGrpSpPr>
          <p:cNvPr id="3" name="Group 3"/>
          <p:cNvGrpSpPr/>
          <p:nvPr/>
        </p:nvGrpSpPr>
        <p:grpSpPr>
          <a:xfrm>
            <a:off x="0" y="0"/>
            <a:ext cx="450526" cy="10287000"/>
            <a:chOff x="0" y="0"/>
            <a:chExt cx="152400" cy="3479800"/>
          </a:xfrm>
        </p:grpSpPr>
        <p:sp>
          <p:nvSpPr>
            <p:cNvPr id="4" name="Freeform 4"/>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9EF8EE"/>
            </a:solidFill>
          </p:spPr>
          <p:txBody>
            <a:bodyPr/>
            <a:lstStyle/>
            <a:p>
              <a:endParaRPr lang="es-CO" dirty="0"/>
            </a:p>
          </p:txBody>
        </p:sp>
      </p:grpSp>
      <p:sp>
        <p:nvSpPr>
          <p:cNvPr id="6" name="TextBox 6"/>
          <p:cNvSpPr txBox="1"/>
          <p:nvPr/>
        </p:nvSpPr>
        <p:spPr>
          <a:xfrm>
            <a:off x="685800" y="1104900"/>
            <a:ext cx="12801600" cy="9701374"/>
          </a:xfrm>
          <a:prstGeom prst="rect">
            <a:avLst/>
          </a:prstGeom>
        </p:spPr>
        <p:txBody>
          <a:bodyPr wrap="square" lIns="0" tIns="0" rIns="0" bIns="0" rtlCol="0" anchor="t">
            <a:spAutoFit/>
          </a:bodyPr>
          <a:lstStyle/>
          <a:p>
            <a:pPr marL="647702" lvl="1" indent="-323851" algn="just">
              <a:lnSpc>
                <a:spcPts val="4200"/>
              </a:lnSpc>
              <a:buFont typeface="Arial"/>
              <a:buChar char="•"/>
            </a:pPr>
            <a:endParaRPr lang="en-US" sz="4400" spc="60" dirty="0">
              <a:solidFill>
                <a:srgbClr val="272030"/>
              </a:solidFill>
              <a:latin typeface="Glacial Indifference"/>
            </a:endParaRPr>
          </a:p>
          <a:p>
            <a:pPr marL="895351" lvl="1" indent="-571500" algn="just">
              <a:lnSpc>
                <a:spcPts val="4200"/>
              </a:lnSpc>
              <a:buFont typeface="Arial" panose="020B0604020202020204" pitchFamily="34" charset="0"/>
              <a:buChar char="•"/>
            </a:pPr>
            <a:r>
              <a:rPr lang="en-US" sz="4400" spc="60" dirty="0">
                <a:solidFill>
                  <a:srgbClr val="272030"/>
                </a:solidFill>
                <a:latin typeface="Glacial Indifference"/>
              </a:rPr>
              <a:t>Solo se </a:t>
            </a:r>
            <a:r>
              <a:rPr lang="en-US" sz="4400" spc="60" dirty="0" err="1">
                <a:solidFill>
                  <a:srgbClr val="272030"/>
                </a:solidFill>
                <a:latin typeface="Glacial Indifference"/>
              </a:rPr>
              <a:t>puede</a:t>
            </a:r>
            <a:r>
              <a:rPr lang="en-US" sz="4400" spc="60" dirty="0">
                <a:solidFill>
                  <a:srgbClr val="272030"/>
                </a:solidFill>
                <a:latin typeface="Glacial Indifference"/>
              </a:rPr>
              <a:t> </a:t>
            </a:r>
            <a:r>
              <a:rPr lang="en-US" sz="4400" spc="60" dirty="0" err="1">
                <a:solidFill>
                  <a:srgbClr val="272030"/>
                </a:solidFill>
                <a:latin typeface="Glacial Indifference"/>
              </a:rPr>
              <a:t>presentar</a:t>
            </a:r>
            <a:r>
              <a:rPr lang="en-US" sz="4400" spc="60" dirty="0">
                <a:solidFill>
                  <a:srgbClr val="272030"/>
                </a:solidFill>
                <a:latin typeface="Glacial Indifference"/>
              </a:rPr>
              <a:t> la </a:t>
            </a:r>
            <a:r>
              <a:rPr lang="en-US" sz="4400" spc="60" dirty="0" err="1">
                <a:solidFill>
                  <a:srgbClr val="272030"/>
                </a:solidFill>
                <a:latin typeface="Glacial Indifference"/>
              </a:rPr>
              <a:t>demanda</a:t>
            </a:r>
            <a:r>
              <a:rPr lang="en-US" sz="4400" spc="60" dirty="0">
                <a:solidFill>
                  <a:srgbClr val="272030"/>
                </a:solidFill>
                <a:latin typeface="Glacial Indifference"/>
              </a:rPr>
              <a:t> </a:t>
            </a:r>
            <a:r>
              <a:rPr lang="en-US" sz="4400" spc="60" dirty="0" err="1">
                <a:solidFill>
                  <a:srgbClr val="348888"/>
                </a:solidFill>
                <a:latin typeface="Glacial Indifference Bold"/>
              </a:rPr>
              <a:t>en</a:t>
            </a:r>
            <a:r>
              <a:rPr lang="en-US" sz="4400" spc="60" dirty="0">
                <a:solidFill>
                  <a:srgbClr val="348888"/>
                </a:solidFill>
                <a:latin typeface="Glacial Indifference Bold"/>
              </a:rPr>
              <a:t> </a:t>
            </a:r>
            <a:r>
              <a:rPr lang="en-US" sz="4400" spc="60" dirty="0" err="1">
                <a:solidFill>
                  <a:srgbClr val="348888"/>
                </a:solidFill>
                <a:latin typeface="Glacial Indifference Bold"/>
              </a:rPr>
              <a:t>beneficio</a:t>
            </a:r>
            <a:r>
              <a:rPr lang="en-US" sz="4400" spc="60" dirty="0">
                <a:solidFill>
                  <a:srgbClr val="348888"/>
                </a:solidFill>
                <a:latin typeface="Glacial Indifference Bold"/>
              </a:rPr>
              <a:t> de la </a:t>
            </a:r>
            <a:r>
              <a:rPr lang="en-US" sz="4400" spc="60" dirty="0" err="1">
                <a:solidFill>
                  <a:srgbClr val="348888"/>
                </a:solidFill>
                <a:latin typeface="Glacial Indifference Bold"/>
              </a:rPr>
              <a:t>PcD</a:t>
            </a:r>
            <a:r>
              <a:rPr lang="en-US" sz="4400" spc="60" dirty="0">
                <a:solidFill>
                  <a:srgbClr val="272030"/>
                </a:solidFill>
                <a:latin typeface="Glacial Indifference"/>
              </a:rPr>
              <a:t>, </a:t>
            </a:r>
            <a:r>
              <a:rPr lang="en-US" sz="4400" spc="60" dirty="0" err="1">
                <a:solidFill>
                  <a:srgbClr val="272030"/>
                </a:solidFill>
                <a:latin typeface="Glacial Indifference"/>
              </a:rPr>
              <a:t>por</a:t>
            </a:r>
            <a:r>
              <a:rPr lang="en-US" sz="4400" spc="60" dirty="0">
                <a:solidFill>
                  <a:srgbClr val="272030"/>
                </a:solidFill>
                <a:latin typeface="Glacial Indifference"/>
              </a:rPr>
              <a:t> lo tanto, </a:t>
            </a:r>
            <a:r>
              <a:rPr lang="en-US" sz="4400" spc="60" dirty="0">
                <a:solidFill>
                  <a:srgbClr val="348888"/>
                </a:solidFill>
                <a:latin typeface="Glacial Indifference Bold"/>
              </a:rPr>
              <a:t>NO</a:t>
            </a:r>
            <a:r>
              <a:rPr lang="en-US" sz="4400" spc="60" dirty="0">
                <a:solidFill>
                  <a:srgbClr val="272030"/>
                </a:solidFill>
                <a:latin typeface="Glacial Indifference"/>
              </a:rPr>
              <a:t> se </a:t>
            </a:r>
            <a:r>
              <a:rPr lang="en-US" sz="4400" spc="60" dirty="0" err="1">
                <a:solidFill>
                  <a:srgbClr val="272030"/>
                </a:solidFill>
                <a:latin typeface="Glacial Indifference"/>
              </a:rPr>
              <a:t>puede</a:t>
            </a:r>
            <a:r>
              <a:rPr lang="en-US" sz="4400" spc="60" dirty="0">
                <a:solidFill>
                  <a:srgbClr val="272030"/>
                </a:solidFill>
                <a:latin typeface="Glacial Indifference"/>
              </a:rPr>
              <a:t> </a:t>
            </a:r>
            <a:r>
              <a:rPr lang="en-US" sz="4400" spc="60" dirty="0" err="1">
                <a:solidFill>
                  <a:srgbClr val="272030"/>
                </a:solidFill>
                <a:latin typeface="Glacial Indifference"/>
              </a:rPr>
              <a:t>tener</a:t>
            </a:r>
            <a:r>
              <a:rPr lang="en-US" sz="4400" spc="60" dirty="0">
                <a:solidFill>
                  <a:srgbClr val="272030"/>
                </a:solidFill>
                <a:latin typeface="Glacial Indifference"/>
              </a:rPr>
              <a:t> al titular del </a:t>
            </a:r>
            <a:r>
              <a:rPr lang="en-US" sz="4400" spc="60" dirty="0" err="1">
                <a:solidFill>
                  <a:srgbClr val="272030"/>
                </a:solidFill>
                <a:latin typeface="Glacial Indifference"/>
              </a:rPr>
              <a:t>acto</a:t>
            </a:r>
            <a:r>
              <a:rPr lang="en-US" sz="4400" spc="60" dirty="0">
                <a:solidFill>
                  <a:srgbClr val="272030"/>
                </a:solidFill>
                <a:latin typeface="Glacial Indifference"/>
              </a:rPr>
              <a:t> </a:t>
            </a:r>
            <a:r>
              <a:rPr lang="en-US" sz="4400" spc="60" dirty="0" err="1">
                <a:solidFill>
                  <a:srgbClr val="272030"/>
                </a:solidFill>
                <a:latin typeface="Glacial Indifference"/>
              </a:rPr>
              <a:t>jurídico</a:t>
            </a:r>
            <a:r>
              <a:rPr lang="en-US" sz="4400" spc="60" dirty="0">
                <a:solidFill>
                  <a:srgbClr val="272030"/>
                </a:solidFill>
                <a:latin typeface="Glacial Indifference"/>
              </a:rPr>
              <a:t> </a:t>
            </a:r>
            <a:r>
              <a:rPr lang="en-US" sz="4400" spc="60" dirty="0" err="1">
                <a:solidFill>
                  <a:srgbClr val="272030"/>
                </a:solidFill>
                <a:latin typeface="Glacial Indifference"/>
              </a:rPr>
              <a:t>como</a:t>
            </a:r>
            <a:r>
              <a:rPr lang="en-US" sz="4400" spc="60" dirty="0">
                <a:solidFill>
                  <a:srgbClr val="272030"/>
                </a:solidFill>
                <a:latin typeface="Glacial Indifference"/>
              </a:rPr>
              <a:t> </a:t>
            </a:r>
            <a:r>
              <a:rPr lang="en-US" sz="4400" spc="60" dirty="0" err="1">
                <a:solidFill>
                  <a:srgbClr val="272030"/>
                </a:solidFill>
                <a:latin typeface="Glacial Indifference"/>
              </a:rPr>
              <a:t>parte</a:t>
            </a:r>
            <a:r>
              <a:rPr lang="en-US" sz="4400" spc="60" dirty="0">
                <a:solidFill>
                  <a:srgbClr val="272030"/>
                </a:solidFill>
                <a:latin typeface="Glacial Indifference"/>
              </a:rPr>
              <a:t> </a:t>
            </a:r>
            <a:r>
              <a:rPr lang="en-US" sz="4400" spc="60" dirty="0" err="1">
                <a:solidFill>
                  <a:srgbClr val="272030"/>
                </a:solidFill>
                <a:latin typeface="Glacial Indifference"/>
              </a:rPr>
              <a:t>demandada</a:t>
            </a:r>
            <a:r>
              <a:rPr lang="en-US" sz="4400" spc="60" dirty="0">
                <a:solidFill>
                  <a:srgbClr val="272030"/>
                </a:solidFill>
                <a:latin typeface="Glacial Indifference"/>
              </a:rPr>
              <a:t> y </a:t>
            </a:r>
            <a:r>
              <a:rPr lang="en-US" sz="4400" spc="60" dirty="0" err="1">
                <a:solidFill>
                  <a:srgbClr val="272030"/>
                </a:solidFill>
                <a:latin typeface="Glacial Indifference"/>
              </a:rPr>
              <a:t>menos</a:t>
            </a:r>
            <a:r>
              <a:rPr lang="en-US" sz="4400" spc="60" dirty="0">
                <a:solidFill>
                  <a:srgbClr val="272030"/>
                </a:solidFill>
                <a:latin typeface="Glacial Indifference"/>
              </a:rPr>
              <a:t> </a:t>
            </a:r>
            <a:r>
              <a:rPr lang="en-US" sz="4400" spc="60" dirty="0" err="1">
                <a:solidFill>
                  <a:srgbClr val="272030"/>
                </a:solidFill>
                <a:latin typeface="Glacial Indifference"/>
              </a:rPr>
              <a:t>aún</a:t>
            </a:r>
            <a:r>
              <a:rPr lang="en-US" sz="4400" spc="60" dirty="0">
                <a:solidFill>
                  <a:srgbClr val="272030"/>
                </a:solidFill>
                <a:latin typeface="Glacial Indifference"/>
              </a:rPr>
              <a:t>, </a:t>
            </a:r>
            <a:r>
              <a:rPr lang="en-US" sz="4400" spc="60" dirty="0" err="1">
                <a:solidFill>
                  <a:srgbClr val="272030"/>
                </a:solidFill>
                <a:latin typeface="Glacial Indifference"/>
              </a:rPr>
              <a:t>puede</a:t>
            </a:r>
            <a:r>
              <a:rPr lang="en-US" sz="4400" spc="60" dirty="0">
                <a:solidFill>
                  <a:srgbClr val="272030"/>
                </a:solidFill>
                <a:latin typeface="Glacial Indifference"/>
              </a:rPr>
              <a:t> ser </a:t>
            </a:r>
            <a:r>
              <a:rPr lang="en-US" sz="4400" spc="60" dirty="0" err="1">
                <a:solidFill>
                  <a:srgbClr val="272030"/>
                </a:solidFill>
                <a:latin typeface="Glacial Indifference"/>
              </a:rPr>
              <a:t>procedente</a:t>
            </a:r>
            <a:r>
              <a:rPr lang="en-US" sz="4400" spc="60" dirty="0">
                <a:solidFill>
                  <a:srgbClr val="272030"/>
                </a:solidFill>
                <a:latin typeface="Glacial Indifference"/>
              </a:rPr>
              <a:t> </a:t>
            </a:r>
            <a:r>
              <a:rPr lang="en-US" sz="4400" spc="60" dirty="0" err="1">
                <a:solidFill>
                  <a:srgbClr val="272030"/>
                </a:solidFill>
                <a:latin typeface="Glacial Indifference"/>
              </a:rPr>
              <a:t>correrle</a:t>
            </a:r>
            <a:r>
              <a:rPr lang="en-US" sz="4400" spc="60" dirty="0">
                <a:solidFill>
                  <a:srgbClr val="272030"/>
                </a:solidFill>
                <a:latin typeface="Glacial Indifference"/>
              </a:rPr>
              <a:t> </a:t>
            </a:r>
            <a:r>
              <a:rPr lang="en-US" sz="4400" spc="60" dirty="0" err="1">
                <a:solidFill>
                  <a:srgbClr val="272030"/>
                </a:solidFill>
                <a:latin typeface="Glacial Indifference"/>
              </a:rPr>
              <a:t>traslado</a:t>
            </a:r>
            <a:r>
              <a:rPr lang="en-US" sz="4400" spc="60" dirty="0">
                <a:solidFill>
                  <a:srgbClr val="272030"/>
                </a:solidFill>
                <a:latin typeface="Glacial Indifference"/>
              </a:rPr>
              <a:t> para que </a:t>
            </a:r>
            <a:r>
              <a:rPr lang="en-US" sz="4400" spc="60" dirty="0" err="1">
                <a:solidFill>
                  <a:srgbClr val="272030"/>
                </a:solidFill>
                <a:latin typeface="Glacial Indifference"/>
              </a:rPr>
              <a:t>conteste</a:t>
            </a:r>
            <a:r>
              <a:rPr lang="en-US" sz="4400" spc="60" dirty="0">
                <a:solidFill>
                  <a:srgbClr val="272030"/>
                </a:solidFill>
                <a:latin typeface="Glacial Indifference"/>
              </a:rPr>
              <a:t> </a:t>
            </a:r>
            <a:r>
              <a:rPr lang="en-US" sz="4400" spc="60" dirty="0" err="1">
                <a:solidFill>
                  <a:srgbClr val="272030"/>
                </a:solidFill>
                <a:latin typeface="Glacial Indifference"/>
              </a:rPr>
              <a:t>demanda</a:t>
            </a:r>
            <a:r>
              <a:rPr lang="en-US" sz="4400" spc="60" dirty="0">
                <a:solidFill>
                  <a:srgbClr val="272030"/>
                </a:solidFill>
                <a:latin typeface="Glacial Indifference"/>
              </a:rPr>
              <a:t>.</a:t>
            </a:r>
          </a:p>
          <a:p>
            <a:pPr marL="323851" lvl="1" algn="just">
              <a:lnSpc>
                <a:spcPts val="4200"/>
              </a:lnSpc>
            </a:pPr>
            <a:endParaRPr lang="en-US" sz="4400" spc="60" dirty="0">
              <a:solidFill>
                <a:srgbClr val="272030"/>
              </a:solidFill>
              <a:latin typeface="Glacial Indifference"/>
            </a:endParaRPr>
          </a:p>
          <a:p>
            <a:pPr marL="647702" lvl="1" indent="-323851" algn="just">
              <a:lnSpc>
                <a:spcPts val="4200"/>
              </a:lnSpc>
              <a:buFont typeface="Arial"/>
              <a:buChar char="•"/>
            </a:pPr>
            <a:r>
              <a:rPr lang="en-US" sz="4400" spc="60" dirty="0">
                <a:solidFill>
                  <a:srgbClr val="272030"/>
                </a:solidFill>
                <a:latin typeface="Glacial Indifference"/>
              </a:rPr>
              <a:t>  Es </a:t>
            </a:r>
            <a:r>
              <a:rPr lang="en-US" sz="4400" spc="60" dirty="0" err="1">
                <a:solidFill>
                  <a:srgbClr val="272030"/>
                </a:solidFill>
                <a:latin typeface="Glacial Indifference"/>
              </a:rPr>
              <a:t>necesario</a:t>
            </a:r>
            <a:r>
              <a:rPr lang="en-US" sz="4400" spc="60" dirty="0">
                <a:solidFill>
                  <a:srgbClr val="272030"/>
                </a:solidFill>
                <a:latin typeface="Glacial Indifference"/>
              </a:rPr>
              <a:t> </a:t>
            </a:r>
            <a:r>
              <a:rPr lang="en-US" sz="4400" spc="60" dirty="0" err="1">
                <a:solidFill>
                  <a:srgbClr val="348888"/>
                </a:solidFill>
                <a:latin typeface="Glacial Indifference Bold"/>
              </a:rPr>
              <a:t>demostrar</a:t>
            </a:r>
            <a:r>
              <a:rPr lang="en-US" sz="4400" spc="60" dirty="0">
                <a:solidFill>
                  <a:srgbClr val="348888"/>
                </a:solidFill>
                <a:latin typeface="Glacial Indifference Bold"/>
              </a:rPr>
              <a:t> las </a:t>
            </a:r>
            <a:r>
              <a:rPr lang="en-US" sz="4400" spc="60" dirty="0" err="1">
                <a:solidFill>
                  <a:srgbClr val="348888"/>
                </a:solidFill>
                <a:latin typeface="Glacial Indifference Bold"/>
              </a:rPr>
              <a:t>circunstancias</a:t>
            </a:r>
            <a:endParaRPr lang="en-US" sz="4400" spc="60" dirty="0">
              <a:solidFill>
                <a:srgbClr val="348888"/>
              </a:solidFill>
              <a:latin typeface="Glacial Indifference Bold"/>
            </a:endParaRPr>
          </a:p>
          <a:p>
            <a:pPr marL="323851" lvl="1" algn="just">
              <a:lnSpc>
                <a:spcPts val="4200"/>
              </a:lnSpc>
            </a:pPr>
            <a:r>
              <a:rPr lang="en-US" sz="4400" spc="60" dirty="0">
                <a:solidFill>
                  <a:srgbClr val="348888"/>
                </a:solidFill>
                <a:latin typeface="Glacial Indifference Bold"/>
              </a:rPr>
              <a:t>    que </a:t>
            </a:r>
            <a:r>
              <a:rPr lang="en-US" sz="4400" spc="60" dirty="0" err="1">
                <a:solidFill>
                  <a:srgbClr val="348888"/>
                </a:solidFill>
                <a:latin typeface="Glacial Indifference Bold"/>
              </a:rPr>
              <a:t>justifican</a:t>
            </a:r>
            <a:r>
              <a:rPr lang="en-US" sz="4400" spc="60" dirty="0">
                <a:solidFill>
                  <a:srgbClr val="348888"/>
                </a:solidFill>
                <a:latin typeface="Glacial Indifference Bold"/>
              </a:rPr>
              <a:t> </a:t>
            </a:r>
            <a:r>
              <a:rPr lang="en-US" sz="4400" spc="60" dirty="0">
                <a:solidFill>
                  <a:srgbClr val="272030"/>
                </a:solidFill>
                <a:latin typeface="Glacial Indifference"/>
              </a:rPr>
              <a:t>la </a:t>
            </a:r>
            <a:r>
              <a:rPr lang="en-US" sz="4400" spc="60" dirty="0" err="1">
                <a:solidFill>
                  <a:srgbClr val="272030"/>
                </a:solidFill>
                <a:latin typeface="Glacial Indifference"/>
              </a:rPr>
              <a:t>presentación</a:t>
            </a:r>
            <a:r>
              <a:rPr lang="en-US" sz="4400" spc="60" dirty="0">
                <a:solidFill>
                  <a:srgbClr val="272030"/>
                </a:solidFill>
                <a:latin typeface="Glacial Indifference"/>
              </a:rPr>
              <a:t> de la </a:t>
            </a:r>
            <a:r>
              <a:rPr lang="en-US" sz="4400" spc="60" dirty="0" err="1">
                <a:solidFill>
                  <a:srgbClr val="272030"/>
                </a:solidFill>
                <a:latin typeface="Glacial Indifference"/>
              </a:rPr>
              <a:t>demanda</a:t>
            </a:r>
            <a:r>
              <a:rPr lang="en-US" sz="4400" spc="60" dirty="0">
                <a:solidFill>
                  <a:srgbClr val="272030"/>
                </a:solidFill>
                <a:latin typeface="Glacial Indifference"/>
              </a:rPr>
              <a:t>.</a:t>
            </a:r>
          </a:p>
          <a:p>
            <a:pPr marL="647702" lvl="1" indent="-323851" algn="just">
              <a:lnSpc>
                <a:spcPts val="4200"/>
              </a:lnSpc>
              <a:buFont typeface="Arial"/>
              <a:buChar char="•"/>
            </a:pPr>
            <a:endParaRPr lang="en-US" sz="4400" spc="60" dirty="0">
              <a:solidFill>
                <a:srgbClr val="272030"/>
              </a:solidFill>
              <a:latin typeface="Glacial Indifference"/>
            </a:endParaRPr>
          </a:p>
          <a:p>
            <a:pPr marL="647702" lvl="1" indent="-323851" algn="just">
              <a:lnSpc>
                <a:spcPts val="4200"/>
              </a:lnSpc>
              <a:buFont typeface="Arial"/>
              <a:buChar char="•"/>
            </a:pPr>
            <a:r>
              <a:rPr lang="en-US" sz="4400" spc="60" dirty="0">
                <a:solidFill>
                  <a:srgbClr val="272030"/>
                </a:solidFill>
                <a:latin typeface="Glacial Indifference"/>
              </a:rPr>
              <a:t>  Es </a:t>
            </a:r>
            <a:r>
              <a:rPr lang="en-US" sz="4400" spc="60" dirty="0" err="1">
                <a:solidFill>
                  <a:srgbClr val="272030"/>
                </a:solidFill>
                <a:latin typeface="Glacial Indifference"/>
              </a:rPr>
              <a:t>exigible</a:t>
            </a:r>
            <a:r>
              <a:rPr lang="en-US" sz="4400" spc="60" dirty="0">
                <a:solidFill>
                  <a:srgbClr val="272030"/>
                </a:solidFill>
                <a:latin typeface="Glacial Indifference"/>
              </a:rPr>
              <a:t> </a:t>
            </a:r>
            <a:r>
              <a:rPr lang="en-US" sz="4400" spc="60" dirty="0" err="1">
                <a:solidFill>
                  <a:srgbClr val="272030"/>
                </a:solidFill>
                <a:latin typeface="Glacial Indifference"/>
              </a:rPr>
              <a:t>una</a:t>
            </a:r>
            <a:r>
              <a:rPr lang="en-US" sz="4400" spc="60" dirty="0">
                <a:solidFill>
                  <a:srgbClr val="272030"/>
                </a:solidFill>
                <a:latin typeface="Glacial Indifference"/>
              </a:rPr>
              <a:t> </a:t>
            </a:r>
            <a:r>
              <a:rPr lang="en-US" sz="4400" spc="60" dirty="0" err="1">
                <a:solidFill>
                  <a:srgbClr val="272030"/>
                </a:solidFill>
                <a:latin typeface="Glacial Indifference"/>
              </a:rPr>
              <a:t>prueba</a:t>
            </a:r>
            <a:r>
              <a:rPr lang="en-US" sz="4400" spc="60" dirty="0">
                <a:solidFill>
                  <a:srgbClr val="272030"/>
                </a:solidFill>
                <a:latin typeface="Glacial Indifference"/>
              </a:rPr>
              <a:t> especial, </a:t>
            </a:r>
            <a:r>
              <a:rPr lang="en-US" sz="4400" spc="60" dirty="0" err="1">
                <a:solidFill>
                  <a:srgbClr val="272030"/>
                </a:solidFill>
                <a:latin typeface="Glacial Indifference"/>
              </a:rPr>
              <a:t>única</a:t>
            </a:r>
            <a:r>
              <a:rPr lang="en-US" sz="4400" spc="60" dirty="0">
                <a:solidFill>
                  <a:srgbClr val="272030"/>
                </a:solidFill>
                <a:latin typeface="Glacial Indifference"/>
              </a:rPr>
              <a:t> para</a:t>
            </a:r>
          </a:p>
          <a:p>
            <a:pPr marL="323851" lvl="1" algn="just">
              <a:lnSpc>
                <a:spcPts val="4200"/>
              </a:lnSpc>
            </a:pPr>
            <a:r>
              <a:rPr lang="en-US" sz="4400" spc="60" dirty="0">
                <a:solidFill>
                  <a:srgbClr val="272030"/>
                </a:solidFill>
                <a:latin typeface="Glacial Indifference"/>
              </a:rPr>
              <a:t>    </a:t>
            </a:r>
            <a:r>
              <a:rPr lang="en-US" sz="4400" spc="60" dirty="0" err="1">
                <a:solidFill>
                  <a:srgbClr val="272030"/>
                </a:solidFill>
                <a:latin typeface="Glacial Indifference"/>
              </a:rPr>
              <a:t>esta</a:t>
            </a:r>
            <a:r>
              <a:rPr lang="en-US" sz="4400" spc="60" dirty="0">
                <a:solidFill>
                  <a:srgbClr val="272030"/>
                </a:solidFill>
                <a:latin typeface="Glacial Indifference"/>
              </a:rPr>
              <a:t> </a:t>
            </a:r>
            <a:r>
              <a:rPr lang="en-US" sz="4400" spc="60" dirty="0" err="1">
                <a:solidFill>
                  <a:srgbClr val="272030"/>
                </a:solidFill>
                <a:latin typeface="Glacial Indifference"/>
              </a:rPr>
              <a:t>clase</a:t>
            </a:r>
            <a:r>
              <a:rPr lang="en-US" sz="4400" spc="60" dirty="0">
                <a:solidFill>
                  <a:srgbClr val="272030"/>
                </a:solidFill>
                <a:latin typeface="Glacial Indifference"/>
              </a:rPr>
              <a:t> de </a:t>
            </a:r>
            <a:r>
              <a:rPr lang="en-US" sz="4400" spc="60" dirty="0" err="1">
                <a:solidFill>
                  <a:srgbClr val="272030"/>
                </a:solidFill>
                <a:latin typeface="Glacial Indifference"/>
              </a:rPr>
              <a:t>proceso</a:t>
            </a:r>
            <a:r>
              <a:rPr lang="en-US" sz="4400" spc="60" dirty="0">
                <a:solidFill>
                  <a:srgbClr val="272030"/>
                </a:solidFill>
                <a:latin typeface="Glacial Indifference"/>
              </a:rPr>
              <a:t>: </a:t>
            </a:r>
          </a:p>
          <a:p>
            <a:pPr marL="323851" lvl="1" algn="just">
              <a:lnSpc>
                <a:spcPts val="4200"/>
              </a:lnSpc>
            </a:pPr>
            <a:endParaRPr lang="en-US" sz="4400" spc="60" dirty="0">
              <a:solidFill>
                <a:srgbClr val="272030"/>
              </a:solidFill>
              <a:latin typeface="Glacial Indifference"/>
            </a:endParaRPr>
          </a:p>
          <a:p>
            <a:pPr marL="323851" lvl="1" algn="ctr">
              <a:lnSpc>
                <a:spcPts val="4200"/>
              </a:lnSpc>
            </a:pPr>
            <a:r>
              <a:rPr lang="en-US" sz="5400" spc="60" dirty="0">
                <a:solidFill>
                  <a:schemeClr val="accent6">
                    <a:lumMod val="75000"/>
                  </a:schemeClr>
                </a:solidFill>
                <a:latin typeface="Glacial Indifference Bold"/>
              </a:rPr>
              <a:t>El Informe de</a:t>
            </a:r>
          </a:p>
          <a:p>
            <a:pPr marL="323851" lvl="1" algn="ctr">
              <a:lnSpc>
                <a:spcPts val="4200"/>
              </a:lnSpc>
            </a:pPr>
            <a:r>
              <a:rPr lang="en-US" sz="5400" spc="60" dirty="0">
                <a:solidFill>
                  <a:schemeClr val="accent6">
                    <a:lumMod val="75000"/>
                  </a:schemeClr>
                </a:solidFill>
                <a:latin typeface="Glacial Indifference Bold"/>
              </a:rPr>
              <a:t>   </a:t>
            </a:r>
            <a:r>
              <a:rPr lang="en-US" sz="5400" spc="60" dirty="0" err="1">
                <a:solidFill>
                  <a:schemeClr val="accent6">
                    <a:lumMod val="75000"/>
                  </a:schemeClr>
                </a:solidFill>
                <a:latin typeface="Glacial Indifference Bold"/>
              </a:rPr>
              <a:t>Valoración</a:t>
            </a:r>
            <a:r>
              <a:rPr lang="en-US" sz="5400" spc="60" dirty="0">
                <a:solidFill>
                  <a:schemeClr val="accent6">
                    <a:lumMod val="75000"/>
                  </a:schemeClr>
                </a:solidFill>
                <a:latin typeface="Glacial Indifference Bold"/>
              </a:rPr>
              <a:t> de </a:t>
            </a:r>
            <a:r>
              <a:rPr lang="en-US" sz="5400" spc="60" dirty="0" err="1">
                <a:solidFill>
                  <a:schemeClr val="accent6">
                    <a:lumMod val="75000"/>
                  </a:schemeClr>
                </a:solidFill>
                <a:latin typeface="Glacial Indifference Bold"/>
              </a:rPr>
              <a:t>Apoyos</a:t>
            </a:r>
            <a:endParaRPr lang="en-US" sz="5400" spc="60" dirty="0">
              <a:solidFill>
                <a:schemeClr val="accent6">
                  <a:lumMod val="75000"/>
                </a:schemeClr>
              </a:solidFill>
              <a:latin typeface="Glacial Indifference Bold"/>
            </a:endParaRPr>
          </a:p>
          <a:p>
            <a:pPr marL="647702" lvl="1" indent="-323851" algn="just">
              <a:lnSpc>
                <a:spcPts val="4200"/>
              </a:lnSpc>
              <a:buFont typeface="Arial"/>
              <a:buChar char="•"/>
            </a:pPr>
            <a:endParaRPr lang="en-US" sz="4400" spc="60" dirty="0">
              <a:solidFill>
                <a:srgbClr val="272030"/>
              </a:solidFill>
              <a:latin typeface="Glacial Indifference"/>
            </a:endParaRPr>
          </a:p>
          <a:p>
            <a:pPr marL="647702" lvl="1" indent="-323851" algn="just">
              <a:lnSpc>
                <a:spcPts val="4200"/>
              </a:lnSpc>
              <a:buFont typeface="Arial"/>
              <a:buChar char="•"/>
            </a:pPr>
            <a:endParaRPr lang="en-US" sz="4400" spc="60" dirty="0">
              <a:solidFill>
                <a:srgbClr val="272030"/>
              </a:solidFill>
              <a:latin typeface="Glacial Indifference"/>
            </a:endParaRPr>
          </a:p>
        </p:txBody>
      </p:sp>
    </p:spTree>
    <p:extLst>
      <p:ext uri="{BB962C8B-B14F-4D97-AF65-F5344CB8AC3E}">
        <p14:creationId xmlns:p14="http://schemas.microsoft.com/office/powerpoint/2010/main" val="2955340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24405">
            <a:alpha val="90000"/>
          </a:srgbClr>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97016" y="-1328340"/>
            <a:ext cx="3737032" cy="3737032"/>
            <a:chOff x="0" y="0"/>
            <a:chExt cx="2787650" cy="2787650"/>
          </a:xfrm>
        </p:grpSpPr>
        <p:sp>
          <p:nvSpPr>
            <p:cNvPr id="3"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348888"/>
            </a:solidFill>
          </p:spPr>
          <p:txBody>
            <a:bodyPr/>
            <a:lstStyle/>
            <a:p>
              <a:endParaRPr lang="es-CO" dirty="0"/>
            </a:p>
          </p:txBody>
        </p:sp>
      </p:grpSp>
      <p:sp>
        <p:nvSpPr>
          <p:cNvPr id="6" name="TextBox 6"/>
          <p:cNvSpPr txBox="1"/>
          <p:nvPr/>
        </p:nvSpPr>
        <p:spPr>
          <a:xfrm>
            <a:off x="1283039" y="3258574"/>
            <a:ext cx="16547761" cy="6771084"/>
          </a:xfrm>
          <a:prstGeom prst="rect">
            <a:avLst/>
          </a:prstGeom>
        </p:spPr>
        <p:txBody>
          <a:bodyPr wrap="square" lIns="0" tIns="0" rIns="0" bIns="0" rtlCol="0" anchor="t">
            <a:spAutoFit/>
          </a:bodyPr>
          <a:lstStyle/>
          <a:p>
            <a:pPr algn="just">
              <a:lnSpc>
                <a:spcPts val="4399"/>
              </a:lnSpc>
            </a:pPr>
            <a:r>
              <a:rPr lang="en-US" sz="4800" dirty="0">
                <a:solidFill>
                  <a:srgbClr val="22BABB"/>
                </a:solidFill>
                <a:latin typeface="Glacial Indifference Bold"/>
              </a:rPr>
              <a:t>No es </a:t>
            </a:r>
            <a:r>
              <a:rPr lang="en-US" sz="4800" dirty="0" err="1">
                <a:solidFill>
                  <a:srgbClr val="22BABB"/>
                </a:solidFill>
                <a:latin typeface="Glacial Indifference Bold"/>
              </a:rPr>
              <a:t>posible</a:t>
            </a:r>
            <a:r>
              <a:rPr lang="en-US" sz="4800" dirty="0">
                <a:solidFill>
                  <a:srgbClr val="22BABB"/>
                </a:solidFill>
                <a:latin typeface="Glacial Indifference Bold"/>
              </a:rPr>
              <a:t> la </a:t>
            </a:r>
            <a:r>
              <a:rPr lang="en-US" sz="4800" dirty="0" err="1">
                <a:solidFill>
                  <a:srgbClr val="22BABB"/>
                </a:solidFill>
                <a:latin typeface="Glacial Indifference Bold"/>
              </a:rPr>
              <a:t>designación</a:t>
            </a:r>
            <a:r>
              <a:rPr lang="en-US" sz="4800" dirty="0">
                <a:solidFill>
                  <a:srgbClr val="22BABB"/>
                </a:solidFill>
                <a:latin typeface="Glacial Indifference Bold"/>
              </a:rPr>
              <a:t> de </a:t>
            </a:r>
            <a:r>
              <a:rPr lang="en-US" sz="4800" dirty="0" err="1">
                <a:solidFill>
                  <a:srgbClr val="22BABB"/>
                </a:solidFill>
                <a:latin typeface="Glacial Indifference Bold"/>
              </a:rPr>
              <a:t>curador</a:t>
            </a:r>
            <a:r>
              <a:rPr lang="en-US" sz="4800" dirty="0">
                <a:solidFill>
                  <a:srgbClr val="22BABB"/>
                </a:solidFill>
                <a:latin typeface="Glacial Indifference Bold"/>
              </a:rPr>
              <a:t> ad litem</a:t>
            </a:r>
            <a:r>
              <a:rPr lang="en-US" sz="4800" dirty="0">
                <a:solidFill>
                  <a:srgbClr val="22BABB"/>
                </a:solidFill>
                <a:latin typeface="Glacial Indifference"/>
              </a:rPr>
              <a:t> </a:t>
            </a:r>
            <a:r>
              <a:rPr lang="en-US" sz="4800" dirty="0" err="1">
                <a:solidFill>
                  <a:srgbClr val="FBF1EF"/>
                </a:solidFill>
                <a:latin typeface="Glacial Indifference"/>
              </a:rPr>
              <a:t>en</a:t>
            </a:r>
            <a:r>
              <a:rPr lang="en-US" sz="4800" dirty="0">
                <a:solidFill>
                  <a:srgbClr val="FBF1EF"/>
                </a:solidFill>
                <a:latin typeface="Glacial Indifference"/>
              </a:rPr>
              <a:t> </a:t>
            </a:r>
            <a:r>
              <a:rPr lang="en-US" sz="4800" dirty="0" err="1">
                <a:solidFill>
                  <a:srgbClr val="FBF1EF"/>
                </a:solidFill>
                <a:latin typeface="Glacial Indifference"/>
              </a:rPr>
              <a:t>el</a:t>
            </a:r>
            <a:r>
              <a:rPr lang="en-US" sz="4800" dirty="0">
                <a:solidFill>
                  <a:srgbClr val="FBF1EF"/>
                </a:solidFill>
                <a:latin typeface="Glacial Indifference"/>
              </a:rPr>
              <a:t> </a:t>
            </a:r>
            <a:r>
              <a:rPr lang="en-US" sz="4800" dirty="0" err="1">
                <a:solidFill>
                  <a:srgbClr val="FBF1EF"/>
                </a:solidFill>
                <a:latin typeface="Glacial Indifference"/>
              </a:rPr>
              <a:t>proceso</a:t>
            </a:r>
            <a:r>
              <a:rPr lang="en-US" sz="4800" dirty="0">
                <a:solidFill>
                  <a:srgbClr val="FBF1EF"/>
                </a:solidFill>
                <a:latin typeface="Glacial Indifference"/>
              </a:rPr>
              <a:t> de </a:t>
            </a:r>
            <a:r>
              <a:rPr lang="en-US" sz="4800" dirty="0" err="1">
                <a:solidFill>
                  <a:srgbClr val="FBF1EF"/>
                </a:solidFill>
                <a:latin typeface="Glacial Indifference"/>
              </a:rPr>
              <a:t>adjudicación</a:t>
            </a:r>
            <a:r>
              <a:rPr lang="en-US" sz="4800" dirty="0">
                <a:solidFill>
                  <a:srgbClr val="FBF1EF"/>
                </a:solidFill>
                <a:latin typeface="Glacial Indifference"/>
              </a:rPr>
              <a:t> de </a:t>
            </a:r>
            <a:r>
              <a:rPr lang="en-US" sz="4800" dirty="0" err="1">
                <a:solidFill>
                  <a:srgbClr val="FBF1EF"/>
                </a:solidFill>
                <a:latin typeface="Glacial Indifference"/>
              </a:rPr>
              <a:t>apoyos</a:t>
            </a:r>
            <a:r>
              <a:rPr lang="en-US" sz="4800" dirty="0">
                <a:solidFill>
                  <a:srgbClr val="FBF1EF"/>
                </a:solidFill>
                <a:latin typeface="Glacial Indifference"/>
              </a:rPr>
              <a:t>.</a:t>
            </a:r>
          </a:p>
          <a:p>
            <a:pPr algn="just">
              <a:lnSpc>
                <a:spcPts val="4399"/>
              </a:lnSpc>
            </a:pPr>
            <a:endParaRPr lang="en-US" sz="3999" dirty="0">
              <a:solidFill>
                <a:srgbClr val="FBF1EF"/>
              </a:solidFill>
              <a:latin typeface="Glacial Indifference"/>
            </a:endParaRPr>
          </a:p>
          <a:p>
            <a:pPr algn="just">
              <a:lnSpc>
                <a:spcPts val="4399"/>
              </a:lnSpc>
            </a:pPr>
            <a:r>
              <a:rPr lang="en-US" sz="3999" dirty="0">
                <a:solidFill>
                  <a:srgbClr val="FBF1EF"/>
                </a:solidFill>
                <a:latin typeface="Glacial Indifference"/>
              </a:rPr>
              <a:t>De </a:t>
            </a:r>
            <a:r>
              <a:rPr lang="en-US" sz="3999" dirty="0" err="1">
                <a:solidFill>
                  <a:srgbClr val="FBF1EF"/>
                </a:solidFill>
                <a:latin typeface="Glacial Indifference"/>
              </a:rPr>
              <a:t>acuerdo</a:t>
            </a:r>
            <a:r>
              <a:rPr lang="en-US" sz="3999" dirty="0">
                <a:solidFill>
                  <a:srgbClr val="FBF1EF"/>
                </a:solidFill>
                <a:latin typeface="Glacial Indifference"/>
              </a:rPr>
              <a:t> a </a:t>
            </a:r>
            <a:r>
              <a:rPr lang="en-US" sz="3999" dirty="0" err="1">
                <a:solidFill>
                  <a:srgbClr val="FBF1EF"/>
                </a:solidFill>
                <a:latin typeface="Glacial Indifference"/>
              </a:rPr>
              <a:t>los</a:t>
            </a:r>
            <a:r>
              <a:rPr lang="en-US" sz="3999" dirty="0">
                <a:solidFill>
                  <a:srgbClr val="FBF1EF"/>
                </a:solidFill>
                <a:latin typeface="Glacial Indifference"/>
              </a:rPr>
              <a:t> </a:t>
            </a:r>
            <a:r>
              <a:rPr lang="en-US" sz="3999" dirty="0" err="1">
                <a:solidFill>
                  <a:srgbClr val="FBF1EF"/>
                </a:solidFill>
                <a:latin typeface="Glacial Indifference"/>
              </a:rPr>
              <a:t>establecido</a:t>
            </a:r>
            <a:r>
              <a:rPr lang="en-US" sz="3999" dirty="0">
                <a:solidFill>
                  <a:srgbClr val="FBF1EF"/>
                </a:solidFill>
                <a:latin typeface="Glacial Indifference"/>
              </a:rPr>
              <a:t> </a:t>
            </a:r>
            <a:r>
              <a:rPr lang="en-US" sz="3999" dirty="0" err="1">
                <a:solidFill>
                  <a:srgbClr val="FBF1EF"/>
                </a:solidFill>
                <a:latin typeface="Glacial Indifference"/>
              </a:rPr>
              <a:t>en</a:t>
            </a:r>
            <a:r>
              <a:rPr lang="en-US" sz="3999" dirty="0">
                <a:solidFill>
                  <a:srgbClr val="FBF1EF"/>
                </a:solidFill>
                <a:latin typeface="Glacial Indifference"/>
              </a:rPr>
              <a:t> </a:t>
            </a:r>
            <a:r>
              <a:rPr lang="en-US" sz="3999" dirty="0" err="1">
                <a:solidFill>
                  <a:srgbClr val="FBF1EF"/>
                </a:solidFill>
                <a:latin typeface="Glacial Indifference"/>
              </a:rPr>
              <a:t>el</a:t>
            </a:r>
            <a:r>
              <a:rPr lang="en-US" sz="3999" dirty="0">
                <a:solidFill>
                  <a:srgbClr val="FBF1EF"/>
                </a:solidFill>
                <a:latin typeface="Glacial Indifference"/>
              </a:rPr>
              <a:t> </a:t>
            </a:r>
            <a:r>
              <a:rPr lang="en-US" sz="3999" dirty="0" err="1">
                <a:solidFill>
                  <a:srgbClr val="FBF1EF"/>
                </a:solidFill>
                <a:latin typeface="Glacial Indifference"/>
              </a:rPr>
              <a:t>artículo</a:t>
            </a:r>
            <a:r>
              <a:rPr lang="en-US" sz="3999" dirty="0">
                <a:solidFill>
                  <a:srgbClr val="FBF1EF"/>
                </a:solidFill>
                <a:latin typeface="Glacial Indifference"/>
              </a:rPr>
              <a:t> 55 del CGP se </a:t>
            </a:r>
            <a:r>
              <a:rPr lang="en-US" sz="3999" dirty="0" err="1">
                <a:solidFill>
                  <a:srgbClr val="FBF1EF"/>
                </a:solidFill>
                <a:latin typeface="Glacial Indifference"/>
              </a:rPr>
              <a:t>requieren</a:t>
            </a:r>
            <a:r>
              <a:rPr lang="en-US" sz="3999" dirty="0">
                <a:solidFill>
                  <a:srgbClr val="FBF1EF"/>
                </a:solidFill>
                <a:latin typeface="Glacial Indifference"/>
              </a:rPr>
              <a:t> dos </a:t>
            </a:r>
            <a:r>
              <a:rPr lang="en-US" sz="3999" dirty="0" err="1">
                <a:solidFill>
                  <a:srgbClr val="FBF1EF"/>
                </a:solidFill>
                <a:latin typeface="Glacial Indifference"/>
              </a:rPr>
              <a:t>supuestos</a:t>
            </a:r>
            <a:r>
              <a:rPr lang="en-US" sz="3999" dirty="0">
                <a:solidFill>
                  <a:srgbClr val="FBF1EF"/>
                </a:solidFill>
                <a:latin typeface="Glacial Indifference"/>
              </a:rPr>
              <a:t> </a:t>
            </a:r>
            <a:r>
              <a:rPr lang="en-US" sz="3999" dirty="0" err="1">
                <a:solidFill>
                  <a:srgbClr val="FBF1EF"/>
                </a:solidFill>
                <a:latin typeface="Glacial Indifference"/>
              </a:rPr>
              <a:t>definidos</a:t>
            </a:r>
            <a:r>
              <a:rPr lang="en-US" sz="3999" dirty="0">
                <a:solidFill>
                  <a:srgbClr val="FBF1EF"/>
                </a:solidFill>
                <a:latin typeface="Glacial Indifference"/>
              </a:rPr>
              <a:t>:</a:t>
            </a:r>
          </a:p>
          <a:p>
            <a:pPr algn="just">
              <a:lnSpc>
                <a:spcPts val="4399"/>
              </a:lnSpc>
            </a:pPr>
            <a:r>
              <a:rPr lang="en-US" sz="3999" dirty="0">
                <a:solidFill>
                  <a:srgbClr val="FBF1EF"/>
                </a:solidFill>
                <a:latin typeface="Glacial Indifference"/>
              </a:rPr>
              <a:t> (</a:t>
            </a:r>
            <a:r>
              <a:rPr lang="en-US" sz="3999" dirty="0" err="1">
                <a:solidFill>
                  <a:srgbClr val="FBF1EF"/>
                </a:solidFill>
                <a:latin typeface="Glacial Indifference"/>
              </a:rPr>
              <a:t>i</a:t>
            </a:r>
            <a:r>
              <a:rPr lang="en-US" sz="3999" dirty="0">
                <a:solidFill>
                  <a:srgbClr val="FBF1EF"/>
                </a:solidFill>
                <a:latin typeface="Glacial Indifference"/>
              </a:rPr>
              <a:t>) que se </a:t>
            </a:r>
            <a:r>
              <a:rPr lang="en-US" sz="3999" dirty="0" err="1">
                <a:solidFill>
                  <a:srgbClr val="FBF1EF"/>
                </a:solidFill>
                <a:latin typeface="Glacial Indifference"/>
              </a:rPr>
              <a:t>trate</a:t>
            </a:r>
            <a:r>
              <a:rPr lang="en-US" sz="3999" dirty="0">
                <a:solidFill>
                  <a:srgbClr val="FBF1EF"/>
                </a:solidFill>
                <a:latin typeface="Glacial Indifference"/>
              </a:rPr>
              <a:t> de </a:t>
            </a:r>
            <a:r>
              <a:rPr lang="en-US" sz="3999" dirty="0" err="1">
                <a:solidFill>
                  <a:srgbClr val="FBF1EF"/>
                </a:solidFill>
                <a:latin typeface="Glacial Indifference"/>
              </a:rPr>
              <a:t>una</a:t>
            </a:r>
            <a:r>
              <a:rPr lang="en-US" sz="3999" dirty="0">
                <a:solidFill>
                  <a:srgbClr val="FBF1EF"/>
                </a:solidFill>
                <a:latin typeface="Glacial Indifference"/>
              </a:rPr>
              <a:t> persona </a:t>
            </a:r>
            <a:r>
              <a:rPr lang="en-US" sz="3999" dirty="0" err="1">
                <a:solidFill>
                  <a:srgbClr val="FBF1EF"/>
                </a:solidFill>
                <a:latin typeface="Glacial Indifference"/>
              </a:rPr>
              <a:t>incapaz</a:t>
            </a:r>
            <a:r>
              <a:rPr lang="en-US" sz="3999" dirty="0">
                <a:solidFill>
                  <a:srgbClr val="FBF1EF"/>
                </a:solidFill>
                <a:latin typeface="Glacial Indifference"/>
              </a:rPr>
              <a:t> </a:t>
            </a:r>
          </a:p>
          <a:p>
            <a:pPr algn="just">
              <a:lnSpc>
                <a:spcPts val="4399"/>
              </a:lnSpc>
            </a:pPr>
            <a:r>
              <a:rPr lang="en-US" sz="3999" dirty="0">
                <a:solidFill>
                  <a:srgbClr val="FBF1EF"/>
                </a:solidFill>
                <a:latin typeface="Glacial Indifference"/>
              </a:rPr>
              <a:t>(ii) Que se </a:t>
            </a:r>
            <a:r>
              <a:rPr lang="en-US" sz="3999" dirty="0" err="1">
                <a:solidFill>
                  <a:srgbClr val="FBF1EF"/>
                </a:solidFill>
                <a:latin typeface="Glacial Indifference"/>
              </a:rPr>
              <a:t>trate</a:t>
            </a:r>
            <a:r>
              <a:rPr lang="en-US" sz="3999" dirty="0">
                <a:solidFill>
                  <a:srgbClr val="FBF1EF"/>
                </a:solidFill>
                <a:latin typeface="Glacial Indifference"/>
              </a:rPr>
              <a:t> de </a:t>
            </a:r>
            <a:r>
              <a:rPr lang="en-US" sz="3999" dirty="0" err="1">
                <a:solidFill>
                  <a:srgbClr val="FBF1EF"/>
                </a:solidFill>
                <a:latin typeface="Glacial Indifference"/>
              </a:rPr>
              <a:t>una</a:t>
            </a:r>
            <a:r>
              <a:rPr lang="en-US" sz="3999" dirty="0">
                <a:solidFill>
                  <a:srgbClr val="FBF1EF"/>
                </a:solidFill>
                <a:latin typeface="Glacial Indifference"/>
              </a:rPr>
              <a:t> persona </a:t>
            </a:r>
            <a:r>
              <a:rPr lang="en-US" sz="3999" dirty="0" err="1">
                <a:solidFill>
                  <a:srgbClr val="FBF1EF"/>
                </a:solidFill>
                <a:latin typeface="Glacial Indifference"/>
              </a:rPr>
              <a:t>indeterminada</a:t>
            </a:r>
            <a:r>
              <a:rPr lang="en-US" sz="3999" dirty="0">
                <a:solidFill>
                  <a:srgbClr val="FBF1EF"/>
                </a:solidFill>
                <a:latin typeface="Glacial Indifference"/>
              </a:rPr>
              <a:t> </a:t>
            </a:r>
          </a:p>
          <a:p>
            <a:pPr algn="just">
              <a:lnSpc>
                <a:spcPts val="4399"/>
              </a:lnSpc>
            </a:pPr>
            <a:endParaRPr lang="en-US" sz="4800" cap="small" dirty="0">
              <a:solidFill>
                <a:srgbClr val="FBF1EF"/>
              </a:solidFill>
              <a:latin typeface="Glacial Indifference"/>
            </a:endParaRPr>
          </a:p>
          <a:p>
            <a:pPr algn="just">
              <a:lnSpc>
                <a:spcPts val="4399"/>
              </a:lnSpc>
            </a:pPr>
            <a:r>
              <a:rPr lang="en-US" sz="4800" cap="small" dirty="0" err="1">
                <a:solidFill>
                  <a:srgbClr val="FBF1EF"/>
                </a:solidFill>
                <a:latin typeface="Glacial Indifference"/>
              </a:rPr>
              <a:t>Siendo</a:t>
            </a:r>
            <a:r>
              <a:rPr lang="en-US" sz="4800" cap="small" dirty="0">
                <a:solidFill>
                  <a:srgbClr val="FBF1EF"/>
                </a:solidFill>
                <a:latin typeface="Glacial Indifference"/>
              </a:rPr>
              <a:t>, </a:t>
            </a:r>
            <a:r>
              <a:rPr lang="en-US" sz="4800" cap="small" dirty="0" err="1">
                <a:solidFill>
                  <a:srgbClr val="FBF1EF"/>
                </a:solidFill>
                <a:latin typeface="Glacial Indifference"/>
              </a:rPr>
              <a:t>en</a:t>
            </a:r>
            <a:r>
              <a:rPr lang="en-US" sz="4800" cap="small" dirty="0">
                <a:solidFill>
                  <a:srgbClr val="FBF1EF"/>
                </a:solidFill>
                <a:latin typeface="Glacial Indifference"/>
              </a:rPr>
              <a:t> </a:t>
            </a:r>
            <a:r>
              <a:rPr lang="en-US" sz="4800" cap="small" dirty="0" err="1">
                <a:solidFill>
                  <a:srgbClr val="FBF1EF"/>
                </a:solidFill>
                <a:latin typeface="Glacial Indifference"/>
              </a:rPr>
              <a:t>estos</a:t>
            </a:r>
            <a:r>
              <a:rPr lang="en-US" sz="4800" cap="small" dirty="0">
                <a:solidFill>
                  <a:srgbClr val="FBF1EF"/>
                </a:solidFill>
                <a:latin typeface="Glacial Indifference"/>
              </a:rPr>
              <a:t> </a:t>
            </a:r>
            <a:r>
              <a:rPr lang="en-US" sz="4800" cap="small" dirty="0" err="1">
                <a:solidFill>
                  <a:srgbClr val="FBF1EF"/>
                </a:solidFill>
                <a:latin typeface="Glacial Indifference"/>
              </a:rPr>
              <a:t>casos</a:t>
            </a:r>
            <a:r>
              <a:rPr lang="en-US" sz="4800" cap="small" dirty="0">
                <a:solidFill>
                  <a:srgbClr val="FBF1EF"/>
                </a:solidFill>
                <a:latin typeface="Glacial Indifference"/>
              </a:rPr>
              <a:t>, </a:t>
            </a:r>
            <a:r>
              <a:rPr lang="en-US" sz="4800" cap="small" dirty="0" err="1">
                <a:solidFill>
                  <a:srgbClr val="FBF1EF"/>
                </a:solidFill>
                <a:latin typeface="Glacial Indifference"/>
              </a:rPr>
              <a:t>obligatoria</a:t>
            </a:r>
            <a:r>
              <a:rPr lang="en-US" sz="4800" cap="small" dirty="0">
                <a:solidFill>
                  <a:srgbClr val="FBF1EF"/>
                </a:solidFill>
                <a:latin typeface="Glacial Indifference"/>
              </a:rPr>
              <a:t> la </a:t>
            </a:r>
            <a:r>
              <a:rPr lang="en-US" sz="4800" cap="small" dirty="0" err="1">
                <a:solidFill>
                  <a:srgbClr val="FBF1EF"/>
                </a:solidFill>
                <a:latin typeface="Glacial Indifference"/>
              </a:rPr>
              <a:t>designación</a:t>
            </a:r>
            <a:r>
              <a:rPr lang="en-US" sz="4800" cap="small" dirty="0">
                <a:solidFill>
                  <a:srgbClr val="FBF1EF"/>
                </a:solidFill>
                <a:latin typeface="Glacial Indifference"/>
              </a:rPr>
              <a:t>.</a:t>
            </a:r>
          </a:p>
          <a:p>
            <a:pPr algn="just">
              <a:lnSpc>
                <a:spcPts val="4399"/>
              </a:lnSpc>
            </a:pPr>
            <a:endParaRPr lang="en-US" sz="3999" dirty="0">
              <a:solidFill>
                <a:srgbClr val="FBF1EF"/>
              </a:solidFill>
              <a:latin typeface="Glacial Indifference"/>
            </a:endParaRPr>
          </a:p>
          <a:p>
            <a:pPr algn="just">
              <a:lnSpc>
                <a:spcPts val="4399"/>
              </a:lnSpc>
            </a:pPr>
            <a:r>
              <a:rPr lang="en-US" sz="3999" dirty="0" err="1">
                <a:solidFill>
                  <a:srgbClr val="22BABB"/>
                </a:solidFill>
                <a:latin typeface="Glacial Indifference Bold"/>
              </a:rPr>
              <a:t>Supuestos</a:t>
            </a:r>
            <a:r>
              <a:rPr lang="en-US" sz="3999" dirty="0">
                <a:solidFill>
                  <a:srgbClr val="22BABB"/>
                </a:solidFill>
                <a:latin typeface="Glacial Indifference Bold"/>
              </a:rPr>
              <a:t> no </a:t>
            </a:r>
            <a:r>
              <a:rPr lang="en-US" sz="3999" dirty="0" err="1">
                <a:solidFill>
                  <a:srgbClr val="22BABB"/>
                </a:solidFill>
                <a:latin typeface="Glacial Indifference Bold"/>
              </a:rPr>
              <a:t>aplicables</a:t>
            </a:r>
            <a:r>
              <a:rPr lang="en-US" sz="3999" dirty="0">
                <a:solidFill>
                  <a:srgbClr val="22BABB"/>
                </a:solidFill>
                <a:latin typeface="Glacial Indifference Bold"/>
              </a:rPr>
              <a:t> a las </a:t>
            </a:r>
            <a:r>
              <a:rPr lang="en-US" sz="3999" dirty="0" err="1">
                <a:solidFill>
                  <a:srgbClr val="22BABB"/>
                </a:solidFill>
                <a:latin typeface="Glacial Indifference Bold"/>
              </a:rPr>
              <a:t>PcD</a:t>
            </a:r>
            <a:r>
              <a:rPr lang="en-US" sz="3999" dirty="0">
                <a:solidFill>
                  <a:srgbClr val="FBF1EF"/>
                </a:solidFill>
                <a:latin typeface="Glacial Indifference"/>
              </a:rPr>
              <a:t> </a:t>
            </a:r>
            <a:r>
              <a:rPr lang="en-US" sz="3999" dirty="0" err="1">
                <a:solidFill>
                  <a:srgbClr val="FBF1EF"/>
                </a:solidFill>
                <a:latin typeface="Glacial Indifference"/>
              </a:rPr>
              <a:t>despues</a:t>
            </a:r>
            <a:r>
              <a:rPr lang="en-US" sz="3999" dirty="0">
                <a:solidFill>
                  <a:srgbClr val="FBF1EF"/>
                </a:solidFill>
                <a:latin typeface="Glacial Indifference"/>
              </a:rPr>
              <a:t> de la </a:t>
            </a:r>
            <a:r>
              <a:rPr lang="en-US" sz="3999" dirty="0" err="1">
                <a:solidFill>
                  <a:srgbClr val="FBF1EF"/>
                </a:solidFill>
                <a:latin typeface="Glacial Indifference"/>
              </a:rPr>
              <a:t>expedición</a:t>
            </a:r>
            <a:r>
              <a:rPr lang="en-US" sz="3999" dirty="0">
                <a:solidFill>
                  <a:srgbClr val="FBF1EF"/>
                </a:solidFill>
                <a:latin typeface="Glacial Indifference"/>
              </a:rPr>
              <a:t> de la Ley 1996 de 2019. </a:t>
            </a:r>
          </a:p>
        </p:txBody>
      </p:sp>
      <p:sp>
        <p:nvSpPr>
          <p:cNvPr id="7" name="TextBox 7"/>
          <p:cNvSpPr txBox="1"/>
          <p:nvPr/>
        </p:nvSpPr>
        <p:spPr>
          <a:xfrm>
            <a:off x="2133600" y="266700"/>
            <a:ext cx="15043847" cy="2465419"/>
          </a:xfrm>
          <a:prstGeom prst="rect">
            <a:avLst/>
          </a:prstGeom>
        </p:spPr>
        <p:txBody>
          <a:bodyPr wrap="square" lIns="0" tIns="0" rIns="0" bIns="0" rtlCol="0" anchor="t">
            <a:spAutoFit/>
          </a:bodyPr>
          <a:lstStyle/>
          <a:p>
            <a:pPr algn="ctr">
              <a:lnSpc>
                <a:spcPts val="6500"/>
              </a:lnSpc>
            </a:pPr>
            <a:r>
              <a:rPr lang="en-US" sz="4400" dirty="0">
                <a:solidFill>
                  <a:srgbClr val="9EF8EE"/>
                </a:solidFill>
                <a:latin typeface="Glacial Indifference Bold"/>
              </a:rPr>
              <a:t>¿DESIGNACIÓN DE </a:t>
            </a:r>
          </a:p>
          <a:p>
            <a:pPr algn="ctr">
              <a:lnSpc>
                <a:spcPts val="6500"/>
              </a:lnSpc>
            </a:pPr>
            <a:r>
              <a:rPr lang="en-US" sz="6600" b="1" dirty="0">
                <a:solidFill>
                  <a:srgbClr val="9EF8EE"/>
                </a:solidFill>
                <a:effectLst>
                  <a:outerShdw blurRad="38100" dist="38100" dir="2700000" algn="tl">
                    <a:srgbClr val="000000">
                      <a:alpha val="43137"/>
                    </a:srgbClr>
                  </a:outerShdw>
                </a:effectLst>
                <a:latin typeface="Glacial Indifference Bold"/>
              </a:rPr>
              <a:t>CURADOR </a:t>
            </a:r>
            <a:r>
              <a:rPr lang="en-US" sz="6600" b="1" dirty="0">
                <a:solidFill>
                  <a:srgbClr val="9EF8EE"/>
                </a:solidFill>
                <a:effectLst>
                  <a:outerShdw blurRad="38100" dist="38100" dir="2700000" algn="tl">
                    <a:srgbClr val="000000">
                      <a:alpha val="43137"/>
                    </a:srgbClr>
                  </a:outerShdw>
                </a:effectLst>
                <a:latin typeface="Glacial Indifference Bold Italics"/>
              </a:rPr>
              <a:t>AD LITEM</a:t>
            </a:r>
            <a:r>
              <a:rPr lang="en-US" sz="6600" b="1" dirty="0">
                <a:solidFill>
                  <a:srgbClr val="9EF8EE"/>
                </a:solidFill>
                <a:effectLst>
                  <a:outerShdw blurRad="38100" dist="38100" dir="2700000" algn="tl">
                    <a:srgbClr val="000000">
                      <a:alpha val="43137"/>
                    </a:srgbClr>
                  </a:outerShdw>
                </a:effectLst>
                <a:latin typeface="Glacial Indifference Bold"/>
              </a:rPr>
              <a:t> </a:t>
            </a:r>
          </a:p>
          <a:p>
            <a:pPr algn="ctr">
              <a:lnSpc>
                <a:spcPts val="6500"/>
              </a:lnSpc>
            </a:pPr>
            <a:r>
              <a:rPr lang="en-US" sz="4400" dirty="0">
                <a:solidFill>
                  <a:srgbClr val="9EF8EE"/>
                </a:solidFill>
                <a:latin typeface="Glacial Indifference Bold"/>
              </a:rPr>
              <a:t>EN EL PROCESO VERBAL SUMARIO ESPECIAL?</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8982" y="2552700"/>
            <a:ext cx="16770037" cy="6713376"/>
          </a:xfrm>
          <a:prstGeom prst="rect">
            <a:avLst/>
          </a:prstGeom>
        </p:spPr>
        <p:txBody>
          <a:bodyPr lIns="0" tIns="0" rIns="0" bIns="0" rtlCol="0" anchor="t">
            <a:spAutoFit/>
          </a:bodyPr>
          <a:lstStyle/>
          <a:p>
            <a:pPr algn="just">
              <a:lnSpc>
                <a:spcPts val="3480"/>
              </a:lnSpc>
            </a:pPr>
            <a:r>
              <a:rPr lang="en-US" sz="4000" dirty="0">
                <a:solidFill>
                  <a:srgbClr val="272030"/>
                </a:solidFill>
                <a:latin typeface="Glacial Indifference" pitchFamily="50" charset="0"/>
                <a:cs typeface="Calibri Light" panose="020F0302020204030204" pitchFamily="34" charset="0"/>
              </a:rPr>
              <a:t>En </a:t>
            </a:r>
            <a:r>
              <a:rPr lang="en-US" sz="4000" dirty="0" err="1">
                <a:solidFill>
                  <a:srgbClr val="272030"/>
                </a:solidFill>
                <a:latin typeface="Glacial Indifference" pitchFamily="50" charset="0"/>
                <a:cs typeface="Calibri Light" panose="020F0302020204030204" pitchFamily="34" charset="0"/>
              </a:rPr>
              <a:t>una</a:t>
            </a:r>
            <a:r>
              <a:rPr lang="en-US" sz="4000" dirty="0">
                <a:solidFill>
                  <a:srgbClr val="272030"/>
                </a:solidFill>
                <a:latin typeface="Glacial Indifference" pitchFamily="50" charset="0"/>
                <a:cs typeface="Calibri Light" panose="020F0302020204030204" pitchFamily="34" charset="0"/>
              </a:rPr>
              <a:t> </a:t>
            </a:r>
            <a:r>
              <a:rPr lang="en-US" sz="4000" dirty="0" err="1">
                <a:solidFill>
                  <a:srgbClr val="272030"/>
                </a:solidFill>
                <a:latin typeface="Glacial Indifference" pitchFamily="50" charset="0"/>
                <a:cs typeface="Calibri Light" panose="020F0302020204030204" pitchFamily="34" charset="0"/>
              </a:rPr>
              <a:t>interpretación</a:t>
            </a:r>
            <a:r>
              <a:rPr lang="en-US" sz="4000" dirty="0">
                <a:solidFill>
                  <a:srgbClr val="272030"/>
                </a:solidFill>
                <a:latin typeface="Glacial Indifference" pitchFamily="50" charset="0"/>
                <a:cs typeface="Calibri Light" panose="020F0302020204030204" pitchFamily="34" charset="0"/>
              </a:rPr>
              <a:t> </a:t>
            </a:r>
            <a:r>
              <a:rPr lang="en-US" sz="4000" dirty="0" err="1">
                <a:solidFill>
                  <a:srgbClr val="272030"/>
                </a:solidFill>
                <a:latin typeface="Glacial Indifference" pitchFamily="50" charset="0"/>
                <a:cs typeface="Calibri Light" panose="020F0302020204030204" pitchFamily="34" charset="0"/>
              </a:rPr>
              <a:t>armónica</a:t>
            </a:r>
            <a:r>
              <a:rPr lang="en-US" sz="4000" dirty="0">
                <a:solidFill>
                  <a:srgbClr val="272030"/>
                </a:solidFill>
                <a:latin typeface="Glacial Indifference" pitchFamily="50" charset="0"/>
                <a:cs typeface="Calibri Light" panose="020F0302020204030204" pitchFamily="34" charset="0"/>
              </a:rPr>
              <a:t> de las </a:t>
            </a:r>
            <a:r>
              <a:rPr lang="en-US" sz="4000" dirty="0" err="1">
                <a:solidFill>
                  <a:srgbClr val="272030"/>
                </a:solidFill>
                <a:latin typeface="Glacial Indifference" pitchFamily="50" charset="0"/>
                <a:cs typeface="Calibri Light" panose="020F0302020204030204" pitchFamily="34" charset="0"/>
              </a:rPr>
              <a:t>disposiciones</a:t>
            </a:r>
            <a:r>
              <a:rPr lang="en-US" sz="4000" dirty="0">
                <a:solidFill>
                  <a:srgbClr val="272030"/>
                </a:solidFill>
                <a:latin typeface="Glacial Indifference" pitchFamily="50" charset="0"/>
                <a:cs typeface="Calibri Light" panose="020F0302020204030204" pitchFamily="34" charset="0"/>
              </a:rPr>
              <a:t> </a:t>
            </a:r>
            <a:r>
              <a:rPr lang="en-US" sz="4000" dirty="0" err="1">
                <a:solidFill>
                  <a:srgbClr val="272030"/>
                </a:solidFill>
                <a:latin typeface="Glacial Indifference" pitchFamily="50" charset="0"/>
                <a:cs typeface="Calibri Light" panose="020F0302020204030204" pitchFamily="34" charset="0"/>
              </a:rPr>
              <a:t>generales</a:t>
            </a:r>
            <a:r>
              <a:rPr lang="en-US" sz="4000" dirty="0">
                <a:solidFill>
                  <a:srgbClr val="272030"/>
                </a:solidFill>
                <a:latin typeface="Glacial Indifference" pitchFamily="50" charset="0"/>
                <a:cs typeface="Calibri Light" panose="020F0302020204030204" pitchFamily="34" charset="0"/>
              </a:rPr>
              <a:t> </a:t>
            </a:r>
            <a:r>
              <a:rPr lang="en-US" sz="4000" dirty="0" err="1">
                <a:solidFill>
                  <a:srgbClr val="272030"/>
                </a:solidFill>
                <a:latin typeface="Glacial Indifference" pitchFamily="50" charset="0"/>
                <a:cs typeface="Calibri Light" panose="020F0302020204030204" pitchFamily="34" charset="0"/>
              </a:rPr>
              <a:t>sobre</a:t>
            </a:r>
            <a:r>
              <a:rPr lang="en-US" sz="4000" dirty="0">
                <a:solidFill>
                  <a:srgbClr val="272030"/>
                </a:solidFill>
                <a:latin typeface="Glacial Indifference" pitchFamily="50" charset="0"/>
                <a:cs typeface="Calibri Light" panose="020F0302020204030204" pitchFamily="34" charset="0"/>
              </a:rPr>
              <a:t> </a:t>
            </a:r>
            <a:r>
              <a:rPr lang="en-US" sz="4000" dirty="0" err="1">
                <a:solidFill>
                  <a:srgbClr val="272030"/>
                </a:solidFill>
                <a:latin typeface="Glacial Indifference" pitchFamily="50" charset="0"/>
                <a:cs typeface="Calibri Light" panose="020F0302020204030204" pitchFamily="34" charset="0"/>
              </a:rPr>
              <a:t>los</a:t>
            </a:r>
            <a:r>
              <a:rPr lang="en-US" sz="4000" dirty="0">
                <a:solidFill>
                  <a:srgbClr val="272030"/>
                </a:solidFill>
                <a:latin typeface="Glacial Indifference" pitchFamily="50" charset="0"/>
                <a:cs typeface="Calibri Light" panose="020F0302020204030204" pitchFamily="34" charset="0"/>
              </a:rPr>
              <a:t> </a:t>
            </a:r>
            <a:r>
              <a:rPr lang="en-US" sz="4000" dirty="0" err="1">
                <a:solidFill>
                  <a:srgbClr val="272030"/>
                </a:solidFill>
                <a:latin typeface="Glacial Indifference" pitchFamily="50" charset="0"/>
                <a:cs typeface="Calibri Light" panose="020F0302020204030204" pitchFamily="34" charset="0"/>
              </a:rPr>
              <a:t>procesos</a:t>
            </a:r>
            <a:r>
              <a:rPr lang="en-US" sz="4000" dirty="0">
                <a:solidFill>
                  <a:srgbClr val="272030"/>
                </a:solidFill>
                <a:latin typeface="Glacial Indifference" pitchFamily="50" charset="0"/>
                <a:cs typeface="Calibri Light" panose="020F0302020204030204" pitchFamily="34" charset="0"/>
              </a:rPr>
              <a:t> de </a:t>
            </a:r>
            <a:r>
              <a:rPr lang="en-US" sz="4000" dirty="0" err="1">
                <a:solidFill>
                  <a:srgbClr val="272030"/>
                </a:solidFill>
                <a:latin typeface="Glacial Indifference" pitchFamily="50" charset="0"/>
                <a:cs typeface="Calibri Light" panose="020F0302020204030204" pitchFamily="34" charset="0"/>
              </a:rPr>
              <a:t>adjudicación</a:t>
            </a:r>
            <a:r>
              <a:rPr lang="en-US" sz="4000" dirty="0">
                <a:solidFill>
                  <a:srgbClr val="272030"/>
                </a:solidFill>
                <a:latin typeface="Glacial Indifference" pitchFamily="50" charset="0"/>
                <a:cs typeface="Calibri Light" panose="020F0302020204030204" pitchFamily="34" charset="0"/>
              </a:rPr>
              <a:t> judicial de </a:t>
            </a:r>
            <a:r>
              <a:rPr lang="en-US" sz="4000" dirty="0" err="1">
                <a:solidFill>
                  <a:srgbClr val="272030"/>
                </a:solidFill>
                <a:latin typeface="Glacial Indifference" pitchFamily="50" charset="0"/>
                <a:cs typeface="Calibri Light" panose="020F0302020204030204" pitchFamily="34" charset="0"/>
              </a:rPr>
              <a:t>apoyos</a:t>
            </a:r>
            <a:r>
              <a:rPr lang="en-US" sz="4000" dirty="0">
                <a:solidFill>
                  <a:srgbClr val="272030"/>
                </a:solidFill>
                <a:latin typeface="Glacial Indifference" pitchFamily="50" charset="0"/>
                <a:cs typeface="Calibri Light" panose="020F0302020204030204" pitchFamily="34" charset="0"/>
              </a:rPr>
              <a:t>, y </a:t>
            </a:r>
            <a:r>
              <a:rPr lang="en-US" sz="4000" dirty="0" err="1">
                <a:solidFill>
                  <a:srgbClr val="272030"/>
                </a:solidFill>
                <a:latin typeface="Glacial Indifference" pitchFamily="50" charset="0"/>
                <a:cs typeface="Calibri Light" panose="020F0302020204030204" pitchFamily="34" charset="0"/>
              </a:rPr>
              <a:t>particularmente</a:t>
            </a:r>
            <a:r>
              <a:rPr lang="en-US" sz="4000" dirty="0">
                <a:solidFill>
                  <a:srgbClr val="272030"/>
                </a:solidFill>
                <a:latin typeface="Glacial Indifference" pitchFamily="50" charset="0"/>
                <a:cs typeface="Calibri Light" panose="020F0302020204030204" pitchFamily="34" charset="0"/>
              </a:rPr>
              <a:t> </a:t>
            </a:r>
            <a:r>
              <a:rPr lang="en-US" sz="4000" dirty="0" err="1">
                <a:solidFill>
                  <a:srgbClr val="272030"/>
                </a:solidFill>
                <a:latin typeface="Glacial Indifference" pitchFamily="50" charset="0"/>
                <a:cs typeface="Calibri Light" panose="020F0302020204030204" pitchFamily="34" charset="0"/>
              </a:rPr>
              <a:t>el</a:t>
            </a:r>
            <a:r>
              <a:rPr lang="en-US" sz="4000" dirty="0">
                <a:solidFill>
                  <a:srgbClr val="272030"/>
                </a:solidFill>
                <a:latin typeface="Glacial Indifference" pitchFamily="50" charset="0"/>
                <a:cs typeface="Calibri Light" panose="020F0302020204030204" pitchFamily="34" charset="0"/>
              </a:rPr>
              <a:t> </a:t>
            </a:r>
            <a:r>
              <a:rPr lang="en-US" sz="4000" dirty="0" err="1">
                <a:solidFill>
                  <a:srgbClr val="272030"/>
                </a:solidFill>
                <a:latin typeface="Glacial Indifference" pitchFamily="50" charset="0"/>
                <a:cs typeface="Calibri Light" panose="020F0302020204030204" pitchFamily="34" charset="0"/>
              </a:rPr>
              <a:t>artículo</a:t>
            </a:r>
            <a:r>
              <a:rPr lang="en-US" sz="4000" dirty="0">
                <a:solidFill>
                  <a:srgbClr val="272030"/>
                </a:solidFill>
                <a:latin typeface="Glacial Indifference" pitchFamily="50" charset="0"/>
                <a:cs typeface="Calibri Light" panose="020F0302020204030204" pitchFamily="34" charset="0"/>
              </a:rPr>
              <a:t> 38, es </a:t>
            </a:r>
            <a:r>
              <a:rPr lang="en-US" sz="4000" dirty="0" err="1">
                <a:solidFill>
                  <a:srgbClr val="272030"/>
                </a:solidFill>
                <a:latin typeface="Glacial Indifference" pitchFamily="50" charset="0"/>
                <a:cs typeface="Calibri Light" panose="020F0302020204030204" pitchFamily="34" charset="0"/>
              </a:rPr>
              <a:t>preciso</a:t>
            </a:r>
            <a:r>
              <a:rPr lang="en-US" sz="4000" dirty="0">
                <a:solidFill>
                  <a:srgbClr val="272030"/>
                </a:solidFill>
                <a:latin typeface="Glacial Indifference" pitchFamily="50" charset="0"/>
                <a:cs typeface="Calibri Light" panose="020F0302020204030204" pitchFamily="34" charset="0"/>
              </a:rPr>
              <a:t> </a:t>
            </a:r>
            <a:r>
              <a:rPr lang="en-US" sz="4000" dirty="0" err="1">
                <a:solidFill>
                  <a:srgbClr val="272030"/>
                </a:solidFill>
                <a:latin typeface="Glacial Indifference" pitchFamily="50" charset="0"/>
                <a:cs typeface="Calibri Light" panose="020F0302020204030204" pitchFamily="34" charset="0"/>
              </a:rPr>
              <a:t>resaltar</a:t>
            </a:r>
            <a:r>
              <a:rPr lang="en-US" sz="4000" dirty="0">
                <a:solidFill>
                  <a:srgbClr val="272030"/>
                </a:solidFill>
                <a:latin typeface="Glacial Indifference" pitchFamily="50" charset="0"/>
                <a:cs typeface="Calibri Light" panose="020F0302020204030204" pitchFamily="34" charset="0"/>
              </a:rPr>
              <a:t> lo </a:t>
            </a:r>
            <a:r>
              <a:rPr lang="en-US" sz="4000" dirty="0" err="1">
                <a:solidFill>
                  <a:srgbClr val="272030"/>
                </a:solidFill>
                <a:latin typeface="Glacial Indifference" pitchFamily="50" charset="0"/>
                <a:cs typeface="Calibri Light" panose="020F0302020204030204" pitchFamily="34" charset="0"/>
              </a:rPr>
              <a:t>siguiente</a:t>
            </a:r>
            <a:r>
              <a:rPr lang="en-US" sz="4000" dirty="0">
                <a:solidFill>
                  <a:srgbClr val="272030"/>
                </a:solidFill>
                <a:latin typeface="Glacial Indifference" pitchFamily="50" charset="0"/>
                <a:cs typeface="Calibri Light" panose="020F0302020204030204" pitchFamily="34" charset="0"/>
              </a:rPr>
              <a:t>: </a:t>
            </a:r>
          </a:p>
          <a:p>
            <a:pPr algn="just">
              <a:lnSpc>
                <a:spcPts val="3480"/>
              </a:lnSpc>
            </a:pPr>
            <a:endParaRPr lang="en-US" sz="4000" dirty="0">
              <a:solidFill>
                <a:srgbClr val="272030"/>
              </a:solidFill>
              <a:latin typeface="Glacial Indifference" pitchFamily="50" charset="0"/>
            </a:endParaRPr>
          </a:p>
          <a:p>
            <a:pPr algn="just">
              <a:lnSpc>
                <a:spcPts val="3480"/>
              </a:lnSpc>
            </a:pPr>
            <a:endParaRPr lang="en-US" sz="4000" i="1" dirty="0">
              <a:solidFill>
                <a:srgbClr val="272030"/>
              </a:solidFill>
              <a:latin typeface="Glacial Indifference" pitchFamily="50" charset="0"/>
              <a:cs typeface="Calibri Light" panose="020F0302020204030204" pitchFamily="34" charset="0"/>
            </a:endParaRPr>
          </a:p>
          <a:p>
            <a:pPr algn="just">
              <a:lnSpc>
                <a:spcPts val="3480"/>
              </a:lnSpc>
            </a:pPr>
            <a:r>
              <a:rPr lang="en-US" sz="4000" i="1" dirty="0">
                <a:solidFill>
                  <a:srgbClr val="272030"/>
                </a:solidFill>
                <a:latin typeface="Glacial Indifference" pitchFamily="50" charset="0"/>
                <a:cs typeface="Calibri Light" panose="020F0302020204030204" pitchFamily="34" charset="0"/>
              </a:rPr>
              <a:t>…se </a:t>
            </a:r>
            <a:r>
              <a:rPr lang="en-US" sz="4000" i="1" dirty="0" err="1">
                <a:solidFill>
                  <a:srgbClr val="272030"/>
                </a:solidFill>
                <a:latin typeface="Glacial Indifference" pitchFamily="50" charset="0"/>
                <a:cs typeface="Calibri Light" panose="020F0302020204030204" pitchFamily="34" charset="0"/>
              </a:rPr>
              <a:t>trata</a:t>
            </a:r>
            <a:r>
              <a:rPr lang="en-US" sz="4000" i="1" dirty="0">
                <a:solidFill>
                  <a:srgbClr val="272030"/>
                </a:solidFill>
                <a:latin typeface="Glacial Indifference" pitchFamily="50" charset="0"/>
                <a:cs typeface="Calibri Light" panose="020F0302020204030204" pitchFamily="34" charset="0"/>
              </a:rPr>
              <a:t> de </a:t>
            </a:r>
            <a:r>
              <a:rPr lang="en-US" sz="4000" i="1" dirty="0">
                <a:solidFill>
                  <a:srgbClr val="FA7F08"/>
                </a:solidFill>
                <a:latin typeface="Glacial Indifference" pitchFamily="50" charset="0"/>
                <a:cs typeface="Calibri Light" panose="020F0302020204030204" pitchFamily="34" charset="0"/>
              </a:rPr>
              <a:t>un </a:t>
            </a:r>
            <a:r>
              <a:rPr lang="en-US" sz="4000" i="1" dirty="0" err="1">
                <a:solidFill>
                  <a:srgbClr val="FA7F08"/>
                </a:solidFill>
                <a:latin typeface="Glacial Indifference" pitchFamily="50" charset="0"/>
                <a:cs typeface="Calibri Light" panose="020F0302020204030204" pitchFamily="34" charset="0"/>
              </a:rPr>
              <a:t>proceso</a:t>
            </a:r>
            <a:r>
              <a:rPr lang="en-US" sz="4000" i="1" dirty="0">
                <a:solidFill>
                  <a:srgbClr val="FA7F08"/>
                </a:solidFill>
                <a:latin typeface="Glacial Indifference" pitchFamily="50" charset="0"/>
                <a:cs typeface="Calibri Light" panose="020F0302020204030204" pitchFamily="34" charset="0"/>
              </a:rPr>
              <a:t> verbal </a:t>
            </a:r>
            <a:r>
              <a:rPr lang="en-US" sz="4000" i="1" dirty="0" err="1">
                <a:solidFill>
                  <a:srgbClr val="FA7F08"/>
                </a:solidFill>
                <a:latin typeface="Glacial Indifference" pitchFamily="50" charset="0"/>
                <a:cs typeface="Calibri Light" panose="020F0302020204030204" pitchFamily="34" charset="0"/>
              </a:rPr>
              <a:t>sumario</a:t>
            </a:r>
            <a:r>
              <a:rPr lang="en-US" sz="4000" i="1" dirty="0">
                <a:solidFill>
                  <a:srgbClr val="FA7F08"/>
                </a:solidFill>
                <a:latin typeface="Glacial Indifference" pitchFamily="50" charset="0"/>
                <a:cs typeface="Calibri Light" panose="020F0302020204030204" pitchFamily="34" charset="0"/>
              </a:rPr>
              <a:t> </a:t>
            </a:r>
            <a:r>
              <a:rPr lang="en-US" sz="4000" i="1" dirty="0" err="1">
                <a:solidFill>
                  <a:srgbClr val="272030"/>
                </a:solidFill>
                <a:latin typeface="Glacial Indifference" pitchFamily="50" charset="0"/>
                <a:cs typeface="Calibri Light" panose="020F0302020204030204" pitchFamily="34" charset="0"/>
              </a:rPr>
              <a:t>cuya</a:t>
            </a:r>
            <a:r>
              <a:rPr lang="en-US" sz="4000" i="1" dirty="0">
                <a:solidFill>
                  <a:srgbClr val="272030"/>
                </a:solidFill>
                <a:latin typeface="Glacial Indifference" pitchFamily="50" charset="0"/>
                <a:cs typeface="Calibri Light" panose="020F0302020204030204" pitchFamily="34" charset="0"/>
              </a:rPr>
              <a:t> </a:t>
            </a:r>
            <a:r>
              <a:rPr lang="en-US" sz="4000" i="1" dirty="0" err="1">
                <a:solidFill>
                  <a:srgbClr val="272030"/>
                </a:solidFill>
                <a:latin typeface="Glacial Indifference" pitchFamily="50" charset="0"/>
                <a:cs typeface="Calibri Light" panose="020F0302020204030204" pitchFamily="34" charset="0"/>
              </a:rPr>
              <a:t>competencia</a:t>
            </a:r>
            <a:r>
              <a:rPr lang="en-US" sz="4000" i="1" dirty="0">
                <a:solidFill>
                  <a:srgbClr val="272030"/>
                </a:solidFill>
                <a:latin typeface="Glacial Indifference" pitchFamily="50" charset="0"/>
                <a:cs typeface="Calibri Light" panose="020F0302020204030204" pitchFamily="34" charset="0"/>
              </a:rPr>
              <a:t> </a:t>
            </a:r>
            <a:r>
              <a:rPr lang="en-US" sz="4000" i="1" dirty="0" err="1">
                <a:solidFill>
                  <a:srgbClr val="272030"/>
                </a:solidFill>
                <a:latin typeface="Glacial Indifference" pitchFamily="50" charset="0"/>
                <a:cs typeface="Calibri Light" panose="020F0302020204030204" pitchFamily="34" charset="0"/>
              </a:rPr>
              <a:t>corresponde</a:t>
            </a:r>
            <a:r>
              <a:rPr lang="en-US" sz="4000" i="1" dirty="0">
                <a:solidFill>
                  <a:srgbClr val="272030"/>
                </a:solidFill>
                <a:latin typeface="Glacial Indifference" pitchFamily="50" charset="0"/>
                <a:cs typeface="Calibri Light" panose="020F0302020204030204" pitchFamily="34" charset="0"/>
              </a:rPr>
              <a:t> a </a:t>
            </a:r>
            <a:r>
              <a:rPr lang="en-US" sz="4000" i="1" dirty="0" err="1">
                <a:solidFill>
                  <a:srgbClr val="272030"/>
                </a:solidFill>
                <a:latin typeface="Glacial Indifference" pitchFamily="50" charset="0"/>
                <a:cs typeface="Calibri Light" panose="020F0302020204030204" pitchFamily="34" charset="0"/>
              </a:rPr>
              <a:t>los</a:t>
            </a:r>
            <a:r>
              <a:rPr lang="en-US" sz="4000" i="1" dirty="0">
                <a:solidFill>
                  <a:srgbClr val="272030"/>
                </a:solidFill>
                <a:latin typeface="Glacial Indifference" pitchFamily="50" charset="0"/>
                <a:cs typeface="Calibri Light" panose="020F0302020204030204" pitchFamily="34" charset="0"/>
              </a:rPr>
              <a:t> </a:t>
            </a:r>
            <a:r>
              <a:rPr lang="en-US" sz="4000" i="1" dirty="0" err="1">
                <a:solidFill>
                  <a:srgbClr val="272030"/>
                </a:solidFill>
                <a:latin typeface="Glacial Indifference" pitchFamily="50" charset="0"/>
                <a:cs typeface="Calibri Light" panose="020F0302020204030204" pitchFamily="34" charset="0"/>
              </a:rPr>
              <a:t>jueces</a:t>
            </a:r>
            <a:r>
              <a:rPr lang="en-US" sz="4000" i="1" dirty="0">
                <a:solidFill>
                  <a:srgbClr val="272030"/>
                </a:solidFill>
                <a:latin typeface="Glacial Indifference" pitchFamily="50" charset="0"/>
                <a:cs typeface="Calibri Light" panose="020F0302020204030204" pitchFamily="34" charset="0"/>
              </a:rPr>
              <a:t> de </a:t>
            </a:r>
            <a:r>
              <a:rPr lang="en-US" sz="4000" i="1" dirty="0" err="1">
                <a:solidFill>
                  <a:srgbClr val="272030"/>
                </a:solidFill>
                <a:latin typeface="Glacial Indifference" pitchFamily="50" charset="0"/>
                <a:cs typeface="Calibri Light" panose="020F0302020204030204" pitchFamily="34" charset="0"/>
              </a:rPr>
              <a:t>familia</a:t>
            </a:r>
            <a:r>
              <a:rPr lang="en-US" sz="4000" i="1" dirty="0">
                <a:solidFill>
                  <a:srgbClr val="272030"/>
                </a:solidFill>
                <a:latin typeface="Glacial Indifference" pitchFamily="50" charset="0"/>
                <a:cs typeface="Calibri Light" panose="020F0302020204030204" pitchFamily="34" charset="0"/>
              </a:rPr>
              <a:t>. </a:t>
            </a:r>
          </a:p>
          <a:p>
            <a:pPr algn="just">
              <a:lnSpc>
                <a:spcPts val="3480"/>
              </a:lnSpc>
            </a:pPr>
            <a:endParaRPr lang="en-US" sz="4000" i="1" dirty="0">
              <a:solidFill>
                <a:srgbClr val="272030"/>
              </a:solidFill>
              <a:latin typeface="Glacial Indifference" pitchFamily="50" charset="0"/>
              <a:cs typeface="Calibri Light" panose="020F0302020204030204" pitchFamily="34" charset="0"/>
            </a:endParaRPr>
          </a:p>
          <a:p>
            <a:pPr algn="just">
              <a:lnSpc>
                <a:spcPts val="3480"/>
              </a:lnSpc>
            </a:pPr>
            <a:r>
              <a:rPr lang="en-US" sz="4000" i="1" dirty="0">
                <a:solidFill>
                  <a:srgbClr val="272030"/>
                </a:solidFill>
                <a:latin typeface="Glacial Indifference" pitchFamily="50" charset="0"/>
                <a:cs typeface="Calibri Light" panose="020F0302020204030204" pitchFamily="34" charset="0"/>
              </a:rPr>
              <a:t>Sin embargo, </a:t>
            </a:r>
            <a:r>
              <a:rPr lang="en-US" sz="4800" i="1" dirty="0">
                <a:solidFill>
                  <a:srgbClr val="FA7F08"/>
                </a:solidFill>
                <a:latin typeface="Glacial Indifference" pitchFamily="50" charset="0"/>
                <a:cs typeface="Calibri Light" panose="020F0302020204030204" pitchFamily="34" charset="0"/>
              </a:rPr>
              <a:t>se </a:t>
            </a:r>
            <a:r>
              <a:rPr lang="en-US" sz="4800" i="1" dirty="0" err="1">
                <a:solidFill>
                  <a:srgbClr val="FA7F08"/>
                </a:solidFill>
                <a:latin typeface="Glacial Indifference" pitchFamily="50" charset="0"/>
                <a:cs typeface="Calibri Light" panose="020F0302020204030204" pitchFamily="34" charset="0"/>
              </a:rPr>
              <a:t>trata</a:t>
            </a:r>
            <a:r>
              <a:rPr lang="en-US" sz="4800" i="1" dirty="0">
                <a:solidFill>
                  <a:srgbClr val="FA7F08"/>
                </a:solidFill>
                <a:latin typeface="Glacial Indifference" pitchFamily="50" charset="0"/>
                <a:cs typeface="Calibri Light" panose="020F0302020204030204" pitchFamily="34" charset="0"/>
              </a:rPr>
              <a:t> de un </a:t>
            </a:r>
            <a:r>
              <a:rPr lang="en-US" sz="4800" i="1" dirty="0" err="1">
                <a:solidFill>
                  <a:srgbClr val="FA7F08"/>
                </a:solidFill>
                <a:latin typeface="Glacial Indifference" pitchFamily="50" charset="0"/>
                <a:cs typeface="Calibri Light" panose="020F0302020204030204" pitchFamily="34" charset="0"/>
              </a:rPr>
              <a:t>proceso</a:t>
            </a:r>
            <a:r>
              <a:rPr lang="en-US" sz="4800" i="1" dirty="0">
                <a:solidFill>
                  <a:srgbClr val="FA7F08"/>
                </a:solidFill>
                <a:latin typeface="Glacial Indifference" pitchFamily="50" charset="0"/>
                <a:cs typeface="Calibri Light" panose="020F0302020204030204" pitchFamily="34" charset="0"/>
              </a:rPr>
              <a:t> especial que no </a:t>
            </a:r>
            <a:r>
              <a:rPr lang="en-US" sz="4800" i="1" dirty="0" err="1">
                <a:solidFill>
                  <a:srgbClr val="FA7F08"/>
                </a:solidFill>
                <a:latin typeface="Glacial Indifference" pitchFamily="50" charset="0"/>
                <a:cs typeface="Calibri Light" panose="020F0302020204030204" pitchFamily="34" charset="0"/>
              </a:rPr>
              <a:t>responde</a:t>
            </a:r>
            <a:r>
              <a:rPr lang="en-US" sz="4800" i="1" dirty="0">
                <a:solidFill>
                  <a:srgbClr val="FA7F08"/>
                </a:solidFill>
                <a:latin typeface="Glacial Indifference" pitchFamily="50" charset="0"/>
                <a:cs typeface="Calibri Light" panose="020F0302020204030204" pitchFamily="34" charset="0"/>
              </a:rPr>
              <a:t> a las </a:t>
            </a:r>
            <a:r>
              <a:rPr lang="en-US" sz="4800" i="1" dirty="0" err="1">
                <a:solidFill>
                  <a:srgbClr val="FA7F08"/>
                </a:solidFill>
                <a:latin typeface="Glacial Indifference" pitchFamily="50" charset="0"/>
                <a:cs typeface="Calibri Light" panose="020F0302020204030204" pitchFamily="34" charset="0"/>
              </a:rPr>
              <a:t>características</a:t>
            </a:r>
            <a:r>
              <a:rPr lang="en-US" sz="4800" i="1" dirty="0">
                <a:solidFill>
                  <a:srgbClr val="FA7F08"/>
                </a:solidFill>
                <a:latin typeface="Glacial Indifference" pitchFamily="50" charset="0"/>
                <a:cs typeface="Calibri Light" panose="020F0302020204030204" pitchFamily="34" charset="0"/>
              </a:rPr>
              <a:t> </a:t>
            </a:r>
            <a:r>
              <a:rPr lang="en-US" sz="4800" i="1" dirty="0" err="1">
                <a:solidFill>
                  <a:srgbClr val="FA7F08"/>
                </a:solidFill>
                <a:latin typeface="Glacial Indifference" pitchFamily="50" charset="0"/>
                <a:cs typeface="Calibri Light" panose="020F0302020204030204" pitchFamily="34" charset="0"/>
              </a:rPr>
              <a:t>propias</a:t>
            </a:r>
            <a:r>
              <a:rPr lang="en-US" sz="4800" i="1" dirty="0">
                <a:solidFill>
                  <a:srgbClr val="FA7F08"/>
                </a:solidFill>
                <a:latin typeface="Glacial Indifference" pitchFamily="50" charset="0"/>
                <a:cs typeface="Calibri Light" panose="020F0302020204030204" pitchFamily="34" charset="0"/>
              </a:rPr>
              <a:t> de </a:t>
            </a:r>
            <a:r>
              <a:rPr lang="en-US" sz="4800" i="1" dirty="0" err="1">
                <a:solidFill>
                  <a:srgbClr val="FA7F08"/>
                </a:solidFill>
                <a:latin typeface="Glacial Indifference" pitchFamily="50" charset="0"/>
                <a:cs typeface="Calibri Light" panose="020F0302020204030204" pitchFamily="34" charset="0"/>
              </a:rPr>
              <a:t>los</a:t>
            </a:r>
            <a:r>
              <a:rPr lang="en-US" sz="4800" i="1" dirty="0">
                <a:solidFill>
                  <a:srgbClr val="FA7F08"/>
                </a:solidFill>
                <a:latin typeface="Glacial Indifference" pitchFamily="50" charset="0"/>
                <a:cs typeface="Calibri Light" panose="020F0302020204030204" pitchFamily="34" charset="0"/>
              </a:rPr>
              <a:t> </a:t>
            </a:r>
            <a:r>
              <a:rPr lang="en-US" sz="4800" i="1" dirty="0" err="1">
                <a:solidFill>
                  <a:srgbClr val="FA7F08"/>
                </a:solidFill>
                <a:latin typeface="Glacial Indifference" pitchFamily="50" charset="0"/>
                <a:cs typeface="Calibri Light" panose="020F0302020204030204" pitchFamily="34" charset="0"/>
              </a:rPr>
              <a:t>verbales</a:t>
            </a:r>
            <a:r>
              <a:rPr lang="en-US" sz="4800" i="1" dirty="0">
                <a:solidFill>
                  <a:srgbClr val="FA7F08"/>
                </a:solidFill>
                <a:latin typeface="Glacial Indifference" pitchFamily="50" charset="0"/>
                <a:cs typeface="Calibri Light" panose="020F0302020204030204" pitchFamily="34" charset="0"/>
              </a:rPr>
              <a:t> </a:t>
            </a:r>
            <a:r>
              <a:rPr lang="en-US" sz="4800" i="1" dirty="0" err="1">
                <a:solidFill>
                  <a:srgbClr val="FA7F08"/>
                </a:solidFill>
                <a:latin typeface="Glacial Indifference" pitchFamily="50" charset="0"/>
                <a:cs typeface="Calibri Light" panose="020F0302020204030204" pitchFamily="34" charset="0"/>
              </a:rPr>
              <a:t>sumarios</a:t>
            </a:r>
            <a:r>
              <a:rPr lang="en-US" sz="4800" i="1" dirty="0">
                <a:solidFill>
                  <a:srgbClr val="FA7F08"/>
                </a:solidFill>
                <a:latin typeface="Glacial Indifference" pitchFamily="50" charset="0"/>
                <a:cs typeface="Calibri Light" panose="020F0302020204030204" pitchFamily="34" charset="0"/>
              </a:rPr>
              <a:t> de </a:t>
            </a:r>
            <a:r>
              <a:rPr lang="en-US" sz="4800" i="1" dirty="0" err="1">
                <a:solidFill>
                  <a:srgbClr val="FA7F08"/>
                </a:solidFill>
                <a:latin typeface="Glacial Indifference" pitchFamily="50" charset="0"/>
                <a:cs typeface="Calibri Light" panose="020F0302020204030204" pitchFamily="34" charset="0"/>
              </a:rPr>
              <a:t>carácter</a:t>
            </a:r>
            <a:r>
              <a:rPr lang="en-US" sz="4800" i="1" dirty="0">
                <a:solidFill>
                  <a:srgbClr val="FA7F08"/>
                </a:solidFill>
                <a:latin typeface="Glacial Indifference" pitchFamily="50" charset="0"/>
                <a:cs typeface="Calibri Light" panose="020F0302020204030204" pitchFamily="34" charset="0"/>
              </a:rPr>
              <a:t> general</a:t>
            </a:r>
            <a:r>
              <a:rPr lang="en-US" sz="4000" i="1" dirty="0">
                <a:solidFill>
                  <a:srgbClr val="272030"/>
                </a:solidFill>
                <a:latin typeface="Glacial Indifference" pitchFamily="50" charset="0"/>
                <a:cs typeface="Calibri Light" panose="020F0302020204030204" pitchFamily="34" charset="0"/>
              </a:rPr>
              <a:t>, </a:t>
            </a:r>
            <a:r>
              <a:rPr lang="en-US" sz="4000" i="1" dirty="0" err="1">
                <a:solidFill>
                  <a:srgbClr val="272030"/>
                </a:solidFill>
                <a:latin typeface="Glacial Indifference" pitchFamily="50" charset="0"/>
                <a:cs typeface="Calibri Light" panose="020F0302020204030204" pitchFamily="34" charset="0"/>
              </a:rPr>
              <a:t>pues</a:t>
            </a:r>
            <a:r>
              <a:rPr lang="en-US" sz="4000" i="1" dirty="0">
                <a:solidFill>
                  <a:srgbClr val="272030"/>
                </a:solidFill>
                <a:latin typeface="Glacial Indifference" pitchFamily="50" charset="0"/>
                <a:cs typeface="Calibri Light" panose="020F0302020204030204" pitchFamily="34" charset="0"/>
              </a:rPr>
              <a:t> </a:t>
            </a:r>
            <a:r>
              <a:rPr lang="en-US" sz="4000" i="1" dirty="0">
                <a:solidFill>
                  <a:srgbClr val="FA7F08"/>
                </a:solidFill>
                <a:latin typeface="Glacial Indifference" pitchFamily="50" charset="0"/>
                <a:cs typeface="Calibri Light" panose="020F0302020204030204" pitchFamily="34" charset="0"/>
              </a:rPr>
              <a:t>no </a:t>
            </a:r>
            <a:r>
              <a:rPr lang="en-US" sz="4000" i="1" dirty="0" err="1">
                <a:solidFill>
                  <a:srgbClr val="FA7F08"/>
                </a:solidFill>
                <a:latin typeface="Glacial Indifference" pitchFamily="50" charset="0"/>
                <a:cs typeface="Calibri Light" panose="020F0302020204030204" pitchFamily="34" charset="0"/>
              </a:rPr>
              <a:t>debe</a:t>
            </a:r>
            <a:r>
              <a:rPr lang="en-US" sz="4000" i="1" dirty="0">
                <a:solidFill>
                  <a:srgbClr val="FA7F08"/>
                </a:solidFill>
                <a:latin typeface="Glacial Indifference" pitchFamily="50" charset="0"/>
                <a:cs typeface="Calibri Light" panose="020F0302020204030204" pitchFamily="34" charset="0"/>
              </a:rPr>
              <a:t> ser de </a:t>
            </a:r>
            <a:r>
              <a:rPr lang="en-US" sz="4000" i="1" dirty="0" err="1">
                <a:solidFill>
                  <a:srgbClr val="FA7F08"/>
                </a:solidFill>
                <a:latin typeface="Glacial Indifference" pitchFamily="50" charset="0"/>
                <a:cs typeface="Calibri Light" panose="020F0302020204030204" pitchFamily="34" charset="0"/>
              </a:rPr>
              <a:t>naturaleza</a:t>
            </a:r>
            <a:r>
              <a:rPr lang="en-US" sz="4000" i="1" dirty="0">
                <a:solidFill>
                  <a:srgbClr val="FA7F08"/>
                </a:solidFill>
                <a:latin typeface="Glacial Indifference" pitchFamily="50" charset="0"/>
                <a:cs typeface="Calibri Light" panose="020F0302020204030204" pitchFamily="34" charset="0"/>
              </a:rPr>
              <a:t> controversial</a:t>
            </a:r>
            <a:r>
              <a:rPr lang="en-US" sz="4000" i="1" dirty="0">
                <a:solidFill>
                  <a:srgbClr val="272030"/>
                </a:solidFill>
                <a:latin typeface="Glacial Indifference" pitchFamily="50" charset="0"/>
                <a:cs typeface="Calibri Light" panose="020F0302020204030204" pitchFamily="34" charset="0"/>
              </a:rPr>
              <a:t>, </a:t>
            </a:r>
            <a:r>
              <a:rPr lang="en-US" sz="4000" i="1" dirty="0" err="1">
                <a:solidFill>
                  <a:srgbClr val="272030"/>
                </a:solidFill>
                <a:latin typeface="Glacial Indifference" pitchFamily="50" charset="0"/>
                <a:cs typeface="Calibri Light" panose="020F0302020204030204" pitchFamily="34" charset="0"/>
              </a:rPr>
              <a:t>ya</a:t>
            </a:r>
            <a:r>
              <a:rPr lang="en-US" sz="4000" i="1" dirty="0">
                <a:solidFill>
                  <a:srgbClr val="272030"/>
                </a:solidFill>
                <a:latin typeface="Glacial Indifference" pitchFamily="50" charset="0"/>
                <a:cs typeface="Calibri Light" panose="020F0302020204030204" pitchFamily="34" charset="0"/>
              </a:rPr>
              <a:t> que se </a:t>
            </a:r>
            <a:r>
              <a:rPr lang="en-US" sz="4000" i="1" dirty="0" err="1">
                <a:solidFill>
                  <a:srgbClr val="272030"/>
                </a:solidFill>
                <a:latin typeface="Glacial Indifference" pitchFamily="50" charset="0"/>
                <a:cs typeface="Calibri Light" panose="020F0302020204030204" pitchFamily="34" charset="0"/>
              </a:rPr>
              <a:t>interpone</a:t>
            </a:r>
            <a:r>
              <a:rPr lang="en-US" sz="4000" i="1" dirty="0">
                <a:solidFill>
                  <a:srgbClr val="272030"/>
                </a:solidFill>
                <a:latin typeface="Glacial Indifference" pitchFamily="50" charset="0"/>
                <a:cs typeface="Calibri Light" panose="020F0302020204030204" pitchFamily="34" charset="0"/>
              </a:rPr>
              <a:t> con </a:t>
            </a:r>
            <a:r>
              <a:rPr lang="en-US" sz="4000" i="1" dirty="0" err="1">
                <a:solidFill>
                  <a:srgbClr val="272030"/>
                </a:solidFill>
                <a:latin typeface="Glacial Indifference" pitchFamily="50" charset="0"/>
                <a:cs typeface="Calibri Light" panose="020F0302020204030204" pitchFamily="34" charset="0"/>
              </a:rPr>
              <a:t>el</a:t>
            </a:r>
            <a:r>
              <a:rPr lang="en-US" sz="4000" i="1" dirty="0">
                <a:solidFill>
                  <a:srgbClr val="272030"/>
                </a:solidFill>
                <a:latin typeface="Glacial Indifference" pitchFamily="50" charset="0"/>
                <a:cs typeface="Calibri Light" panose="020F0302020204030204" pitchFamily="34" charset="0"/>
              </a:rPr>
              <a:t> fin de </a:t>
            </a:r>
            <a:r>
              <a:rPr lang="en-US" sz="4000" i="1" dirty="0" err="1">
                <a:solidFill>
                  <a:srgbClr val="272030"/>
                </a:solidFill>
                <a:latin typeface="Glacial Indifference" pitchFamily="50" charset="0"/>
                <a:cs typeface="Calibri Light" panose="020F0302020204030204" pitchFamily="34" charset="0"/>
              </a:rPr>
              <a:t>proteger</a:t>
            </a:r>
            <a:r>
              <a:rPr lang="en-US" sz="4000" i="1" dirty="0">
                <a:solidFill>
                  <a:srgbClr val="272030"/>
                </a:solidFill>
                <a:latin typeface="Glacial Indifference" pitchFamily="50" charset="0"/>
                <a:cs typeface="Calibri Light" panose="020F0302020204030204" pitchFamily="34" charset="0"/>
              </a:rPr>
              <a:t> a </a:t>
            </a:r>
            <a:r>
              <a:rPr lang="en-US" sz="4000" i="1" dirty="0" err="1">
                <a:solidFill>
                  <a:srgbClr val="272030"/>
                </a:solidFill>
                <a:latin typeface="Glacial Indifference" pitchFamily="50" charset="0"/>
                <a:cs typeface="Calibri Light" panose="020F0302020204030204" pitchFamily="34" charset="0"/>
              </a:rPr>
              <a:t>una</a:t>
            </a:r>
            <a:r>
              <a:rPr lang="en-US" sz="4000" i="1" dirty="0">
                <a:solidFill>
                  <a:srgbClr val="272030"/>
                </a:solidFill>
                <a:latin typeface="Glacial Indifference" pitchFamily="50" charset="0"/>
                <a:cs typeface="Calibri Light" panose="020F0302020204030204" pitchFamily="34" charset="0"/>
              </a:rPr>
              <a:t> persona y </a:t>
            </a:r>
            <a:r>
              <a:rPr lang="en-US" sz="4000" i="1" dirty="0" err="1">
                <a:solidFill>
                  <a:srgbClr val="272030"/>
                </a:solidFill>
                <a:latin typeface="Glacial Indifference" pitchFamily="50" charset="0"/>
                <a:cs typeface="Calibri Light" panose="020F0302020204030204" pitchFamily="34" charset="0"/>
              </a:rPr>
              <a:t>garantizar</a:t>
            </a:r>
            <a:r>
              <a:rPr lang="en-US" sz="4000" i="1" dirty="0">
                <a:solidFill>
                  <a:srgbClr val="272030"/>
                </a:solidFill>
                <a:latin typeface="Glacial Indifference" pitchFamily="50" charset="0"/>
                <a:cs typeface="Calibri Light" panose="020F0302020204030204" pitchFamily="34" charset="0"/>
              </a:rPr>
              <a:t> </a:t>
            </a:r>
            <a:r>
              <a:rPr lang="en-US" sz="4000" i="1" dirty="0" err="1">
                <a:solidFill>
                  <a:srgbClr val="272030"/>
                </a:solidFill>
                <a:latin typeface="Glacial Indifference" pitchFamily="50" charset="0"/>
                <a:cs typeface="Calibri Light" panose="020F0302020204030204" pitchFamily="34" charset="0"/>
              </a:rPr>
              <a:t>el</a:t>
            </a:r>
            <a:r>
              <a:rPr lang="en-US" sz="4000" i="1" dirty="0">
                <a:solidFill>
                  <a:srgbClr val="272030"/>
                </a:solidFill>
                <a:latin typeface="Glacial Indifference" pitchFamily="50" charset="0"/>
                <a:cs typeface="Calibri Light" panose="020F0302020204030204" pitchFamily="34" charset="0"/>
              </a:rPr>
              <a:t> </a:t>
            </a:r>
            <a:r>
              <a:rPr lang="en-US" sz="4000" i="1" dirty="0" err="1">
                <a:solidFill>
                  <a:srgbClr val="272030"/>
                </a:solidFill>
                <a:latin typeface="Glacial Indifference" pitchFamily="50" charset="0"/>
                <a:cs typeface="Calibri Light" panose="020F0302020204030204" pitchFamily="34" charset="0"/>
              </a:rPr>
              <a:t>ejercicio</a:t>
            </a:r>
            <a:r>
              <a:rPr lang="en-US" sz="4000" i="1" dirty="0">
                <a:solidFill>
                  <a:srgbClr val="272030"/>
                </a:solidFill>
                <a:latin typeface="Glacial Indifference" pitchFamily="50" charset="0"/>
                <a:cs typeface="Calibri Light" panose="020F0302020204030204" pitchFamily="34" charset="0"/>
              </a:rPr>
              <a:t> de </a:t>
            </a:r>
            <a:r>
              <a:rPr lang="en-US" sz="4000" i="1" dirty="0" err="1">
                <a:solidFill>
                  <a:srgbClr val="272030"/>
                </a:solidFill>
                <a:latin typeface="Glacial Indifference" pitchFamily="50" charset="0"/>
                <a:cs typeface="Calibri Light" panose="020F0302020204030204" pitchFamily="34" charset="0"/>
              </a:rPr>
              <a:t>su</a:t>
            </a:r>
            <a:r>
              <a:rPr lang="en-US" sz="4000" i="1" dirty="0">
                <a:solidFill>
                  <a:srgbClr val="272030"/>
                </a:solidFill>
                <a:latin typeface="Glacial Indifference" pitchFamily="50" charset="0"/>
                <a:cs typeface="Calibri Light" panose="020F0302020204030204" pitchFamily="34" charset="0"/>
              </a:rPr>
              <a:t> </a:t>
            </a:r>
            <a:r>
              <a:rPr lang="en-US" sz="4000" i="1" dirty="0" err="1">
                <a:solidFill>
                  <a:srgbClr val="272030"/>
                </a:solidFill>
                <a:latin typeface="Glacial Indifference" pitchFamily="50" charset="0"/>
                <a:cs typeface="Calibri Light" panose="020F0302020204030204" pitchFamily="34" charset="0"/>
              </a:rPr>
              <a:t>capacidad</a:t>
            </a:r>
            <a:r>
              <a:rPr lang="en-US" sz="4000" i="1" dirty="0">
                <a:solidFill>
                  <a:srgbClr val="272030"/>
                </a:solidFill>
                <a:latin typeface="Glacial Indifference" pitchFamily="50" charset="0"/>
                <a:cs typeface="Calibri Light" panose="020F0302020204030204" pitchFamily="34" charset="0"/>
              </a:rPr>
              <a:t> </a:t>
            </a:r>
            <a:r>
              <a:rPr lang="en-US" sz="4000" i="1" dirty="0" err="1">
                <a:solidFill>
                  <a:srgbClr val="272030"/>
                </a:solidFill>
                <a:latin typeface="Glacial Indifference" pitchFamily="50" charset="0"/>
                <a:cs typeface="Calibri Light" panose="020F0302020204030204" pitchFamily="34" charset="0"/>
              </a:rPr>
              <a:t>jurídica</a:t>
            </a:r>
            <a:r>
              <a:rPr lang="en-US" sz="4000" i="1" dirty="0">
                <a:solidFill>
                  <a:srgbClr val="272030"/>
                </a:solidFill>
                <a:latin typeface="Glacial Indifference" pitchFamily="50" charset="0"/>
                <a:cs typeface="Calibri Light" panose="020F0302020204030204" pitchFamily="34" charset="0"/>
              </a:rPr>
              <a:t> </a:t>
            </a:r>
            <a:r>
              <a:rPr lang="en-US" sz="4000" i="1" cap="small" dirty="0">
                <a:solidFill>
                  <a:srgbClr val="FA7F08"/>
                </a:solidFill>
                <a:latin typeface="Glacial Indifference" pitchFamily="50" charset="0"/>
                <a:cs typeface="Calibri Light" panose="020F0302020204030204" pitchFamily="34" charset="0"/>
              </a:rPr>
              <a:t>(</a:t>
            </a:r>
            <a:r>
              <a:rPr lang="en-US" sz="4000" i="1" cap="small" dirty="0" err="1">
                <a:solidFill>
                  <a:srgbClr val="FA7F08"/>
                </a:solidFill>
                <a:latin typeface="Glacial Indifference" pitchFamily="50" charset="0"/>
                <a:cs typeface="Calibri Light" panose="020F0302020204030204" pitchFamily="34" charset="0"/>
              </a:rPr>
              <a:t>en</a:t>
            </a:r>
            <a:r>
              <a:rPr lang="en-US" sz="4000" i="1" cap="small" dirty="0">
                <a:solidFill>
                  <a:srgbClr val="FA7F08"/>
                </a:solidFill>
                <a:latin typeface="Glacial Indifference" pitchFamily="50" charset="0"/>
                <a:cs typeface="Calibri Light" panose="020F0302020204030204" pitchFamily="34" charset="0"/>
              </a:rPr>
              <a:t> </a:t>
            </a:r>
            <a:r>
              <a:rPr lang="en-US" sz="4000" i="1" cap="small" dirty="0" err="1">
                <a:solidFill>
                  <a:srgbClr val="FA7F08"/>
                </a:solidFill>
                <a:latin typeface="Glacial Indifference" pitchFamily="50" charset="0"/>
                <a:cs typeface="Calibri Light" panose="020F0302020204030204" pitchFamily="34" charset="0"/>
              </a:rPr>
              <a:t>beneficio</a:t>
            </a:r>
            <a:r>
              <a:rPr lang="en-US" sz="4000" i="1" cap="small" dirty="0">
                <a:solidFill>
                  <a:srgbClr val="FA7F08"/>
                </a:solidFill>
                <a:latin typeface="Glacial Indifference" pitchFamily="50" charset="0"/>
                <a:cs typeface="Calibri Light" panose="020F0302020204030204" pitchFamily="34" charset="0"/>
              </a:rPr>
              <a:t>), </a:t>
            </a:r>
            <a:r>
              <a:rPr lang="en-US" sz="4000" i="1" dirty="0" err="1">
                <a:solidFill>
                  <a:srgbClr val="FA7F08"/>
                </a:solidFill>
                <a:latin typeface="Glacial Indifference" pitchFamily="50" charset="0"/>
                <a:cs typeface="Calibri Light" panose="020F0302020204030204" pitchFamily="34" charset="0"/>
              </a:rPr>
              <a:t>puede</a:t>
            </a:r>
            <a:r>
              <a:rPr lang="en-US" sz="4000" i="1" dirty="0">
                <a:solidFill>
                  <a:srgbClr val="FA7F08"/>
                </a:solidFill>
                <a:latin typeface="Glacial Indifference" pitchFamily="50" charset="0"/>
                <a:cs typeface="Calibri Light" panose="020F0302020204030204" pitchFamily="34" charset="0"/>
              </a:rPr>
              <a:t> </a:t>
            </a:r>
            <a:r>
              <a:rPr lang="en-US" sz="4000" i="1" dirty="0" err="1">
                <a:solidFill>
                  <a:srgbClr val="FA7F08"/>
                </a:solidFill>
                <a:latin typeface="Glacial Indifference" pitchFamily="50" charset="0"/>
                <a:cs typeface="Calibri Light" panose="020F0302020204030204" pitchFamily="34" charset="0"/>
              </a:rPr>
              <a:t>tener</a:t>
            </a:r>
            <a:r>
              <a:rPr lang="en-US" sz="4000" i="1" dirty="0">
                <a:solidFill>
                  <a:srgbClr val="FA7F08"/>
                </a:solidFill>
                <a:latin typeface="Glacial Indifference" pitchFamily="50" charset="0"/>
                <a:cs typeface="Calibri Light" panose="020F0302020204030204" pitchFamily="34" charset="0"/>
              </a:rPr>
              <a:t> </a:t>
            </a:r>
            <a:r>
              <a:rPr lang="en-US" sz="4000" i="1" dirty="0" err="1">
                <a:solidFill>
                  <a:srgbClr val="FA7F08"/>
                </a:solidFill>
                <a:latin typeface="Glacial Indifference" pitchFamily="50" charset="0"/>
                <a:cs typeface="Calibri Light" panose="020F0302020204030204" pitchFamily="34" charset="0"/>
              </a:rPr>
              <a:t>segunda</a:t>
            </a:r>
            <a:r>
              <a:rPr lang="en-US" sz="4000" i="1" dirty="0">
                <a:solidFill>
                  <a:srgbClr val="FA7F08"/>
                </a:solidFill>
                <a:latin typeface="Glacial Indifference" pitchFamily="50" charset="0"/>
                <a:cs typeface="Calibri Light" panose="020F0302020204030204" pitchFamily="34" charset="0"/>
              </a:rPr>
              <a:t> </a:t>
            </a:r>
            <a:r>
              <a:rPr lang="en-US" sz="4000" i="1" dirty="0" err="1">
                <a:solidFill>
                  <a:srgbClr val="FA7F08"/>
                </a:solidFill>
                <a:latin typeface="Glacial Indifference" pitchFamily="50" charset="0"/>
                <a:cs typeface="Calibri Light" panose="020F0302020204030204" pitchFamily="34" charset="0"/>
              </a:rPr>
              <a:t>instancia</a:t>
            </a:r>
            <a:r>
              <a:rPr lang="en-US" sz="4000" i="1" dirty="0">
                <a:solidFill>
                  <a:srgbClr val="272030"/>
                </a:solidFill>
                <a:latin typeface="Glacial Indifference" pitchFamily="50" charset="0"/>
                <a:cs typeface="Calibri Light" panose="020F0302020204030204" pitchFamily="34" charset="0"/>
              </a:rPr>
              <a:t> y </a:t>
            </a:r>
            <a:r>
              <a:rPr lang="en-US" sz="4000" i="1" dirty="0" err="1">
                <a:solidFill>
                  <a:srgbClr val="272030"/>
                </a:solidFill>
                <a:latin typeface="Glacial Indifference" pitchFamily="50" charset="0"/>
                <a:cs typeface="Calibri Light" panose="020F0302020204030204" pitchFamily="34" charset="0"/>
              </a:rPr>
              <a:t>debe</a:t>
            </a:r>
            <a:r>
              <a:rPr lang="en-US" sz="4000" i="1" dirty="0">
                <a:solidFill>
                  <a:srgbClr val="272030"/>
                </a:solidFill>
                <a:latin typeface="Glacial Indifference" pitchFamily="50" charset="0"/>
                <a:cs typeface="Calibri Light" panose="020F0302020204030204" pitchFamily="34" charset="0"/>
              </a:rPr>
              <a:t> </a:t>
            </a:r>
            <a:r>
              <a:rPr lang="en-US" sz="4000" i="1" dirty="0" err="1">
                <a:solidFill>
                  <a:srgbClr val="272030"/>
                </a:solidFill>
                <a:latin typeface="Glacial Indifference" pitchFamily="50" charset="0"/>
                <a:cs typeface="Calibri Light" panose="020F0302020204030204" pitchFamily="34" charset="0"/>
              </a:rPr>
              <a:t>atender</a:t>
            </a:r>
            <a:r>
              <a:rPr lang="en-US" sz="4000" i="1" dirty="0">
                <a:solidFill>
                  <a:srgbClr val="272030"/>
                </a:solidFill>
                <a:latin typeface="Glacial Indifference" pitchFamily="50" charset="0"/>
                <a:cs typeface="Calibri Light" panose="020F0302020204030204" pitchFamily="34" charset="0"/>
              </a:rPr>
              <a:t> a </a:t>
            </a:r>
            <a:r>
              <a:rPr lang="en-US" sz="4000" i="1" dirty="0" err="1">
                <a:solidFill>
                  <a:srgbClr val="272030"/>
                </a:solidFill>
                <a:latin typeface="Glacial Indifference" pitchFamily="50" charset="0"/>
                <a:cs typeface="Calibri Light" panose="020F0302020204030204" pitchFamily="34" charset="0"/>
              </a:rPr>
              <a:t>unos</a:t>
            </a:r>
            <a:r>
              <a:rPr lang="en-US" sz="4000" i="1" dirty="0">
                <a:solidFill>
                  <a:srgbClr val="272030"/>
                </a:solidFill>
                <a:latin typeface="Glacial Indifference" pitchFamily="50" charset="0"/>
                <a:cs typeface="Calibri Light" panose="020F0302020204030204" pitchFamily="34" charset="0"/>
              </a:rPr>
              <a:t> </a:t>
            </a:r>
            <a:r>
              <a:rPr lang="en-US" sz="4000" i="1" dirty="0" err="1">
                <a:solidFill>
                  <a:srgbClr val="272030"/>
                </a:solidFill>
                <a:latin typeface="Glacial Indifference" pitchFamily="50" charset="0"/>
                <a:cs typeface="Calibri Light" panose="020F0302020204030204" pitchFamily="34" charset="0"/>
              </a:rPr>
              <a:t>criterios</a:t>
            </a:r>
            <a:r>
              <a:rPr lang="en-US" sz="4000" i="1" dirty="0">
                <a:solidFill>
                  <a:srgbClr val="272030"/>
                </a:solidFill>
                <a:latin typeface="Glacial Indifference" pitchFamily="50" charset="0"/>
                <a:cs typeface="Calibri Light" panose="020F0302020204030204" pitchFamily="34" charset="0"/>
              </a:rPr>
              <a:t> </a:t>
            </a:r>
            <a:r>
              <a:rPr lang="en-US" sz="4000" i="1" dirty="0" err="1">
                <a:solidFill>
                  <a:srgbClr val="272030"/>
                </a:solidFill>
                <a:latin typeface="Glacial Indifference" pitchFamily="50" charset="0"/>
                <a:cs typeface="Calibri Light" panose="020F0302020204030204" pitchFamily="34" charset="0"/>
              </a:rPr>
              <a:t>específicos</a:t>
            </a:r>
            <a:r>
              <a:rPr lang="en-US" sz="4000" i="1" dirty="0">
                <a:solidFill>
                  <a:srgbClr val="272030"/>
                </a:solidFill>
                <a:latin typeface="Glacial Indifference" pitchFamily="50" charset="0"/>
                <a:cs typeface="Calibri Light" panose="020F0302020204030204" pitchFamily="34" charset="0"/>
              </a:rPr>
              <a:t> (art. 34)…</a:t>
            </a:r>
          </a:p>
          <a:p>
            <a:pPr algn="just">
              <a:lnSpc>
                <a:spcPts val="3480"/>
              </a:lnSpc>
            </a:pPr>
            <a:endParaRPr lang="en-US" sz="2900" dirty="0">
              <a:solidFill>
                <a:srgbClr val="272030"/>
              </a:solidFill>
              <a:latin typeface="Glacial Indifference Italics"/>
            </a:endParaRPr>
          </a:p>
        </p:txBody>
      </p:sp>
      <p:sp>
        <p:nvSpPr>
          <p:cNvPr id="7" name="TextBox 7"/>
          <p:cNvSpPr txBox="1"/>
          <p:nvPr/>
        </p:nvSpPr>
        <p:spPr>
          <a:xfrm>
            <a:off x="1307045" y="1020924"/>
            <a:ext cx="15673910" cy="1077218"/>
          </a:xfrm>
          <a:prstGeom prst="rect">
            <a:avLst/>
          </a:prstGeom>
        </p:spPr>
        <p:txBody>
          <a:bodyPr lIns="0" tIns="0" rIns="0" bIns="0" rtlCol="0" anchor="t">
            <a:spAutoFit/>
          </a:bodyPr>
          <a:lstStyle/>
          <a:p>
            <a:pPr algn="ctr">
              <a:lnSpc>
                <a:spcPts val="4235"/>
              </a:lnSpc>
            </a:pPr>
            <a:r>
              <a:rPr lang="en-US" sz="4400" cap="small" dirty="0">
                <a:solidFill>
                  <a:srgbClr val="F24405"/>
                </a:solidFill>
                <a:latin typeface="Sanchez"/>
              </a:rPr>
              <a:t>SENTENCIA T-352 DE 7 DE OCTUBRE DE 2022</a:t>
            </a:r>
          </a:p>
          <a:p>
            <a:pPr algn="ctr">
              <a:lnSpc>
                <a:spcPts val="4235"/>
              </a:lnSpc>
              <a:spcBef>
                <a:spcPct val="0"/>
              </a:spcBef>
            </a:pPr>
            <a:r>
              <a:rPr lang="en-US" sz="4400" cap="small" dirty="0">
                <a:solidFill>
                  <a:srgbClr val="F24405"/>
                </a:solidFill>
                <a:latin typeface="Sanchez"/>
              </a:rPr>
              <a:t>[MP. Cristina Pardo Schlesinger]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8982" y="1028700"/>
            <a:ext cx="16770037" cy="7861126"/>
          </a:xfrm>
          <a:prstGeom prst="rect">
            <a:avLst/>
          </a:prstGeom>
        </p:spPr>
        <p:txBody>
          <a:bodyPr lIns="0" tIns="0" rIns="0" bIns="0" rtlCol="0" anchor="t">
            <a:spAutoFit/>
          </a:bodyPr>
          <a:lstStyle/>
          <a:p>
            <a:pPr algn="ctr">
              <a:lnSpc>
                <a:spcPts val="3600"/>
              </a:lnSpc>
            </a:pPr>
            <a:r>
              <a:rPr lang="en-US" sz="4400" b="1" dirty="0">
                <a:solidFill>
                  <a:srgbClr val="F24405"/>
                </a:solidFill>
                <a:latin typeface="Arial Nova" panose="020B0504020202020204" pitchFamily="34" charset="0"/>
              </a:rPr>
              <a:t>EN CUANTO A LA DESIGNACIÓN DE CURADOR AD LITEM:</a:t>
            </a:r>
          </a:p>
          <a:p>
            <a:pPr algn="ctr">
              <a:lnSpc>
                <a:spcPts val="3600"/>
              </a:lnSpc>
            </a:pPr>
            <a:endParaRPr lang="en-US" sz="4400" dirty="0">
              <a:latin typeface="Arial Nova" panose="020B0504020202020204" pitchFamily="34" charset="0"/>
            </a:endParaRPr>
          </a:p>
          <a:p>
            <a:pPr algn="just">
              <a:lnSpc>
                <a:spcPts val="3600"/>
              </a:lnSpc>
            </a:pPr>
            <a:endParaRPr lang="en-US" sz="4000" dirty="0">
              <a:latin typeface="Arial Nova" panose="020B0504020202020204" pitchFamily="34" charset="0"/>
            </a:endParaRPr>
          </a:p>
          <a:p>
            <a:pPr algn="just">
              <a:lnSpc>
                <a:spcPts val="3600"/>
              </a:lnSpc>
            </a:pPr>
            <a:r>
              <a:rPr lang="en-US" sz="4000" dirty="0">
                <a:latin typeface="Arial Nova" panose="020B0504020202020204" pitchFamily="34" charset="0"/>
              </a:rPr>
              <a:t>(...) </a:t>
            </a:r>
            <a:r>
              <a:rPr lang="en-US" sz="4000" dirty="0" err="1">
                <a:latin typeface="Arial Nova" panose="020B0504020202020204" pitchFamily="34" charset="0"/>
              </a:rPr>
              <a:t>esta</a:t>
            </a:r>
            <a:r>
              <a:rPr lang="en-US" sz="4000" dirty="0">
                <a:latin typeface="Arial Nova" panose="020B0504020202020204" pitchFamily="34" charset="0"/>
              </a:rPr>
              <a:t> </a:t>
            </a:r>
            <a:r>
              <a:rPr lang="en-US" sz="4000" dirty="0" err="1">
                <a:latin typeface="Arial Nova" panose="020B0504020202020204" pitchFamily="34" charset="0"/>
              </a:rPr>
              <a:t>representación</a:t>
            </a:r>
            <a:r>
              <a:rPr lang="en-US" sz="4000" dirty="0">
                <a:latin typeface="Arial Nova" panose="020B0504020202020204" pitchFamily="34" charset="0"/>
              </a:rPr>
              <a:t> judicial no </a:t>
            </a:r>
            <a:r>
              <a:rPr lang="en-US" sz="4000" dirty="0" err="1">
                <a:latin typeface="Arial Nova" panose="020B0504020202020204" pitchFamily="34" charset="0"/>
              </a:rPr>
              <a:t>fue</a:t>
            </a:r>
            <a:r>
              <a:rPr lang="en-US" sz="4000" dirty="0">
                <a:latin typeface="Arial Nova" panose="020B0504020202020204" pitchFamily="34" charset="0"/>
              </a:rPr>
              <a:t> </a:t>
            </a:r>
            <a:r>
              <a:rPr lang="en-US" sz="4000" dirty="0" err="1">
                <a:latin typeface="Arial Nova" panose="020B0504020202020204" pitchFamily="34" charset="0"/>
              </a:rPr>
              <a:t>efectiva</a:t>
            </a:r>
            <a:r>
              <a:rPr lang="en-US" sz="4000" dirty="0">
                <a:latin typeface="Arial Nova" panose="020B0504020202020204" pitchFamily="34" charset="0"/>
              </a:rPr>
              <a:t> a la luz de la </a:t>
            </a:r>
            <a:r>
              <a:rPr lang="en-US" sz="4000" dirty="0" err="1">
                <a:latin typeface="Arial Nova" panose="020B0504020202020204" pitchFamily="34" charset="0"/>
              </a:rPr>
              <a:t>protección</a:t>
            </a:r>
            <a:r>
              <a:rPr lang="en-US" sz="4000" dirty="0">
                <a:latin typeface="Arial Nova" panose="020B0504020202020204" pitchFamily="34" charset="0"/>
              </a:rPr>
              <a:t> especial que </a:t>
            </a:r>
            <a:r>
              <a:rPr lang="en-US" sz="4000" dirty="0" err="1">
                <a:latin typeface="Arial Nova" panose="020B0504020202020204" pitchFamily="34" charset="0"/>
              </a:rPr>
              <a:t>merecen</a:t>
            </a:r>
            <a:r>
              <a:rPr lang="en-US" sz="4000" dirty="0">
                <a:latin typeface="Arial Nova" panose="020B0504020202020204" pitchFamily="34" charset="0"/>
              </a:rPr>
              <a:t> las personas </a:t>
            </a:r>
            <a:r>
              <a:rPr lang="en-US" sz="4000" dirty="0" err="1">
                <a:latin typeface="Arial Nova" panose="020B0504020202020204" pitchFamily="34" charset="0"/>
              </a:rPr>
              <a:t>en</a:t>
            </a:r>
            <a:r>
              <a:rPr lang="en-US" sz="4000" dirty="0">
                <a:latin typeface="Arial Nova" panose="020B0504020202020204" pitchFamily="34" charset="0"/>
              </a:rPr>
              <a:t> </a:t>
            </a:r>
            <a:r>
              <a:rPr lang="en-US" sz="4000" dirty="0" err="1">
                <a:latin typeface="Arial Nova" panose="020B0504020202020204" pitchFamily="34" charset="0"/>
              </a:rPr>
              <a:t>condiciones</a:t>
            </a:r>
            <a:r>
              <a:rPr lang="en-US" sz="4000" dirty="0">
                <a:latin typeface="Arial Nova" panose="020B0504020202020204" pitchFamily="34" charset="0"/>
              </a:rPr>
              <a:t> de </a:t>
            </a:r>
            <a:r>
              <a:rPr lang="en-US" sz="4000" dirty="0" err="1">
                <a:latin typeface="Arial Nova" panose="020B0504020202020204" pitchFamily="34" charset="0"/>
              </a:rPr>
              <a:t>discapacidad</a:t>
            </a:r>
            <a:r>
              <a:rPr lang="en-US" sz="4000" dirty="0">
                <a:latin typeface="Arial Nova" panose="020B0504020202020204" pitchFamily="34" charset="0"/>
              </a:rPr>
              <a:t>. </a:t>
            </a:r>
          </a:p>
          <a:p>
            <a:pPr algn="just">
              <a:lnSpc>
                <a:spcPts val="3600"/>
              </a:lnSpc>
            </a:pPr>
            <a:endParaRPr lang="en-US" sz="4000" b="1" dirty="0">
              <a:solidFill>
                <a:srgbClr val="FF2768"/>
              </a:solidFill>
              <a:latin typeface="Arial Nova" panose="020B0504020202020204" pitchFamily="34" charset="0"/>
            </a:endParaRPr>
          </a:p>
          <a:p>
            <a:pPr algn="just">
              <a:lnSpc>
                <a:spcPts val="3600"/>
              </a:lnSpc>
            </a:pPr>
            <a:r>
              <a:rPr lang="en-US" sz="4000" i="1" dirty="0">
                <a:solidFill>
                  <a:srgbClr val="272030"/>
                </a:solidFill>
                <a:latin typeface="Arial Nova" panose="020B0504020202020204" pitchFamily="34" charset="0"/>
              </a:rPr>
              <a:t>En primer </a:t>
            </a:r>
            <a:r>
              <a:rPr lang="en-US" sz="4000" i="1" dirty="0" err="1">
                <a:solidFill>
                  <a:srgbClr val="272030"/>
                </a:solidFill>
                <a:latin typeface="Arial Nova" panose="020B0504020202020204" pitchFamily="34" charset="0"/>
              </a:rPr>
              <a:t>lugar</a:t>
            </a:r>
            <a:r>
              <a:rPr lang="en-US" sz="4000" i="1" dirty="0">
                <a:solidFill>
                  <a:srgbClr val="272030"/>
                </a:solidFill>
                <a:latin typeface="Arial Nova" panose="020B0504020202020204" pitchFamily="34" charset="0"/>
              </a:rPr>
              <a:t>, </a:t>
            </a:r>
            <a:r>
              <a:rPr lang="en-US" sz="4000" i="1" dirty="0" err="1">
                <a:solidFill>
                  <a:srgbClr val="FA7F08"/>
                </a:solidFill>
                <a:latin typeface="Glacial Indifference"/>
              </a:rPr>
              <a:t>porque</a:t>
            </a:r>
            <a:r>
              <a:rPr lang="en-US" sz="4000" i="1" dirty="0">
                <a:solidFill>
                  <a:srgbClr val="FA7F08"/>
                </a:solidFill>
                <a:latin typeface="Glacial Indifference"/>
              </a:rPr>
              <a:t> la </a:t>
            </a:r>
            <a:r>
              <a:rPr lang="en-US" sz="4000" i="1" dirty="0" err="1">
                <a:solidFill>
                  <a:srgbClr val="FA7F08"/>
                </a:solidFill>
                <a:latin typeface="Glacial Indifference"/>
              </a:rPr>
              <a:t>figura</a:t>
            </a:r>
            <a:r>
              <a:rPr lang="en-US" sz="4000" i="1" dirty="0">
                <a:solidFill>
                  <a:srgbClr val="FA7F08"/>
                </a:solidFill>
                <a:latin typeface="Glacial Indifference"/>
              </a:rPr>
              <a:t> del </a:t>
            </a:r>
            <a:r>
              <a:rPr lang="en-US" sz="4000" i="1" dirty="0" err="1">
                <a:solidFill>
                  <a:srgbClr val="FA7F08"/>
                </a:solidFill>
                <a:latin typeface="Glacial Indifference"/>
              </a:rPr>
              <a:t>curador</a:t>
            </a:r>
            <a:r>
              <a:rPr lang="en-US" sz="4000" i="1" dirty="0">
                <a:solidFill>
                  <a:srgbClr val="FA7F08"/>
                </a:solidFill>
                <a:latin typeface="Glacial Indifference"/>
              </a:rPr>
              <a:t> ad-litem </a:t>
            </a:r>
            <a:r>
              <a:rPr lang="en-US" sz="4000" i="1" dirty="0" err="1">
                <a:solidFill>
                  <a:srgbClr val="FA7F08"/>
                </a:solidFill>
                <a:latin typeface="Glacial Indifference"/>
              </a:rPr>
              <a:t>procede</a:t>
            </a:r>
            <a:r>
              <a:rPr lang="en-US" sz="4000" i="1" dirty="0">
                <a:solidFill>
                  <a:srgbClr val="FA7F08"/>
                </a:solidFill>
                <a:latin typeface="Glacial Indifference"/>
              </a:rPr>
              <a:t> ante </a:t>
            </a:r>
            <a:r>
              <a:rPr lang="en-US" sz="4000" i="1" dirty="0" err="1">
                <a:solidFill>
                  <a:srgbClr val="FA7F08"/>
                </a:solidFill>
                <a:latin typeface="Glacial Indifference"/>
              </a:rPr>
              <a:t>el</a:t>
            </a:r>
            <a:r>
              <a:rPr lang="en-US" sz="4000" i="1" dirty="0">
                <a:solidFill>
                  <a:srgbClr val="FA7F08"/>
                </a:solidFill>
                <a:latin typeface="Glacial Indifference"/>
              </a:rPr>
              <a:t> </a:t>
            </a:r>
            <a:r>
              <a:rPr lang="en-US" sz="4000" i="1" dirty="0" err="1">
                <a:solidFill>
                  <a:srgbClr val="FA7F08"/>
                </a:solidFill>
                <a:latin typeface="Glacial Indifference"/>
              </a:rPr>
              <a:t>demandado</a:t>
            </a:r>
            <a:r>
              <a:rPr lang="en-US" sz="4000" i="1" dirty="0">
                <a:solidFill>
                  <a:srgbClr val="FA7F08"/>
                </a:solidFill>
                <a:latin typeface="Glacial Indifference"/>
              </a:rPr>
              <a:t> </a:t>
            </a:r>
            <a:r>
              <a:rPr lang="en-US" sz="4000" i="1" dirty="0" err="1">
                <a:solidFill>
                  <a:srgbClr val="FA7F08"/>
                </a:solidFill>
                <a:latin typeface="Glacial Indifference"/>
              </a:rPr>
              <a:t>ausente</a:t>
            </a:r>
            <a:r>
              <a:rPr lang="en-US" sz="4000" i="1" dirty="0">
                <a:solidFill>
                  <a:srgbClr val="FA7F08"/>
                </a:solidFill>
                <a:latin typeface="Glacial Indifference"/>
              </a:rPr>
              <a:t> o para </a:t>
            </a:r>
            <a:r>
              <a:rPr lang="en-US" sz="4000" i="1" dirty="0" err="1">
                <a:solidFill>
                  <a:srgbClr val="FA7F08"/>
                </a:solidFill>
                <a:latin typeface="Glacial Indifference"/>
              </a:rPr>
              <a:t>representar</a:t>
            </a:r>
            <a:r>
              <a:rPr lang="en-US" sz="4000" i="1" dirty="0">
                <a:solidFill>
                  <a:srgbClr val="FA7F08"/>
                </a:solidFill>
                <a:latin typeface="Glacial Indifference"/>
              </a:rPr>
              <a:t> a </a:t>
            </a:r>
            <a:r>
              <a:rPr lang="en-US" sz="4000" i="1" dirty="0" err="1">
                <a:solidFill>
                  <a:srgbClr val="FA7F08"/>
                </a:solidFill>
                <a:latin typeface="Glacial Indifference"/>
              </a:rPr>
              <a:t>los</a:t>
            </a:r>
            <a:r>
              <a:rPr lang="en-US" sz="4000" i="1" dirty="0">
                <a:solidFill>
                  <a:srgbClr val="FA7F08"/>
                </a:solidFill>
                <a:latin typeface="Glacial Indifference"/>
              </a:rPr>
              <a:t> </a:t>
            </a:r>
            <a:r>
              <a:rPr lang="en-US" sz="4000" i="1" dirty="0" err="1">
                <a:solidFill>
                  <a:srgbClr val="FA7F08"/>
                </a:solidFill>
                <a:latin typeface="Glacial Indifference"/>
              </a:rPr>
              <a:t>incapaces</a:t>
            </a:r>
            <a:r>
              <a:rPr lang="en-US" sz="4000" i="1" dirty="0">
                <a:solidFill>
                  <a:srgbClr val="FA7F08"/>
                </a:solidFill>
                <a:latin typeface="Glacial Indifference"/>
              </a:rPr>
              <a:t> y </a:t>
            </a:r>
            <a:r>
              <a:rPr lang="en-US" sz="4000" i="1" dirty="0" err="1">
                <a:solidFill>
                  <a:srgbClr val="FA7F08"/>
                </a:solidFill>
                <a:latin typeface="Glacial Indifference"/>
              </a:rPr>
              <a:t>precisamente</a:t>
            </a:r>
            <a:r>
              <a:rPr lang="en-US" sz="4000" i="1" dirty="0">
                <a:solidFill>
                  <a:srgbClr val="FA7F08"/>
                </a:solidFill>
                <a:latin typeface="Glacial Indifference"/>
              </a:rPr>
              <a:t>,</a:t>
            </a:r>
            <a:r>
              <a:rPr lang="en-US" sz="4000" i="1" dirty="0">
                <a:solidFill>
                  <a:srgbClr val="FF0000"/>
                </a:solidFill>
                <a:latin typeface="Glacial Indifference"/>
              </a:rPr>
              <a:t> </a:t>
            </a:r>
            <a:r>
              <a:rPr lang="en-US" sz="4000" i="1" dirty="0" err="1">
                <a:solidFill>
                  <a:srgbClr val="272030"/>
                </a:solidFill>
                <a:latin typeface="Glacial Indifference"/>
              </a:rPr>
              <a:t>el</a:t>
            </a:r>
            <a:r>
              <a:rPr lang="en-US" sz="4000" i="1" dirty="0">
                <a:solidFill>
                  <a:srgbClr val="272030"/>
                </a:solidFill>
                <a:latin typeface="Glacial Indifference"/>
              </a:rPr>
              <a:t> </a:t>
            </a:r>
            <a:r>
              <a:rPr lang="en-US" sz="4000" i="1" dirty="0" err="1">
                <a:latin typeface="Glacial Indifference"/>
              </a:rPr>
              <a:t>artículo</a:t>
            </a:r>
            <a:r>
              <a:rPr lang="en-US" sz="4000" i="1" dirty="0">
                <a:latin typeface="Glacial Indifference"/>
              </a:rPr>
              <a:t> 57 de la Ley 1996 de 2019 </a:t>
            </a:r>
            <a:r>
              <a:rPr lang="en-US" sz="4000" i="1" dirty="0" err="1">
                <a:solidFill>
                  <a:srgbClr val="F24405"/>
                </a:solidFill>
                <a:latin typeface="Glacial Indifference"/>
              </a:rPr>
              <a:t>sacó</a:t>
            </a:r>
            <a:r>
              <a:rPr lang="en-US" sz="4000" i="1" dirty="0">
                <a:solidFill>
                  <a:srgbClr val="F24405"/>
                </a:solidFill>
                <a:latin typeface="Glacial Indifference"/>
              </a:rPr>
              <a:t> de las personas </a:t>
            </a:r>
            <a:r>
              <a:rPr lang="en-US" sz="4000" i="1" dirty="0" err="1">
                <a:solidFill>
                  <a:srgbClr val="F24405"/>
                </a:solidFill>
                <a:latin typeface="Glacial Indifference"/>
              </a:rPr>
              <a:t>consideradas</a:t>
            </a:r>
            <a:r>
              <a:rPr lang="en-US" sz="4000" i="1" dirty="0">
                <a:solidFill>
                  <a:srgbClr val="F24405"/>
                </a:solidFill>
                <a:latin typeface="Glacial Indifference"/>
              </a:rPr>
              <a:t> </a:t>
            </a:r>
            <a:r>
              <a:rPr lang="en-US" sz="4000" i="1" dirty="0" err="1">
                <a:solidFill>
                  <a:srgbClr val="F24405"/>
                </a:solidFill>
                <a:latin typeface="Glacial Indifference"/>
              </a:rPr>
              <a:t>incapaces</a:t>
            </a:r>
            <a:r>
              <a:rPr lang="en-US" sz="4000" i="1" dirty="0">
                <a:solidFill>
                  <a:srgbClr val="F24405"/>
                </a:solidFill>
                <a:latin typeface="Glacial Indifference"/>
              </a:rPr>
              <a:t> a las personas con </a:t>
            </a:r>
            <a:r>
              <a:rPr lang="en-US" sz="4000" i="1" dirty="0" err="1">
                <a:solidFill>
                  <a:srgbClr val="F24405"/>
                </a:solidFill>
                <a:latin typeface="Glacial Indifference"/>
              </a:rPr>
              <a:t>discapacidad</a:t>
            </a:r>
            <a:r>
              <a:rPr lang="en-US" sz="4000" i="1" dirty="0">
                <a:solidFill>
                  <a:srgbClr val="F24405"/>
                </a:solidFill>
                <a:latin typeface="Glacial Indifference"/>
              </a:rPr>
              <a:t>, a </a:t>
            </a:r>
            <a:r>
              <a:rPr lang="en-US" sz="4000" i="1" dirty="0" err="1">
                <a:solidFill>
                  <a:srgbClr val="F24405"/>
                </a:solidFill>
                <a:latin typeface="Glacial Indifference"/>
              </a:rPr>
              <a:t>los</a:t>
            </a:r>
            <a:r>
              <a:rPr lang="en-US" sz="4000" i="1" dirty="0">
                <a:solidFill>
                  <a:srgbClr val="F24405"/>
                </a:solidFill>
                <a:latin typeface="Glacial Indifference"/>
              </a:rPr>
              <a:t> </a:t>
            </a:r>
            <a:r>
              <a:rPr lang="en-US" sz="4000" i="1" dirty="0" err="1">
                <a:solidFill>
                  <a:srgbClr val="F24405"/>
                </a:solidFill>
                <a:latin typeface="Glacial Indifference"/>
              </a:rPr>
              <a:t>sordomudos</a:t>
            </a:r>
            <a:r>
              <a:rPr lang="en-US" sz="4000" i="1" dirty="0">
                <a:solidFill>
                  <a:srgbClr val="F24405"/>
                </a:solidFill>
                <a:latin typeface="Glacial Indifference"/>
              </a:rPr>
              <a:t> que no </a:t>
            </a:r>
            <a:r>
              <a:rPr lang="en-US" sz="4000" i="1" dirty="0" err="1">
                <a:solidFill>
                  <a:srgbClr val="F24405"/>
                </a:solidFill>
                <a:latin typeface="Glacial Indifference"/>
              </a:rPr>
              <a:t>pueden</a:t>
            </a:r>
            <a:r>
              <a:rPr lang="en-US" sz="4000" i="1" dirty="0">
                <a:solidFill>
                  <a:srgbClr val="F24405"/>
                </a:solidFill>
                <a:latin typeface="Glacial Indifference"/>
              </a:rPr>
              <a:t> </a:t>
            </a:r>
            <a:r>
              <a:rPr lang="en-US" sz="4000" i="1" dirty="0" err="1">
                <a:solidFill>
                  <a:srgbClr val="F24405"/>
                </a:solidFill>
                <a:latin typeface="Glacial Indifference"/>
              </a:rPr>
              <a:t>darse</a:t>
            </a:r>
            <a:r>
              <a:rPr lang="en-US" sz="4000" i="1" dirty="0">
                <a:solidFill>
                  <a:srgbClr val="F24405"/>
                </a:solidFill>
                <a:latin typeface="Glacial Indifference"/>
              </a:rPr>
              <a:t> a </a:t>
            </a:r>
            <a:r>
              <a:rPr lang="en-US" sz="4000" i="1" dirty="0" err="1">
                <a:solidFill>
                  <a:srgbClr val="F24405"/>
                </a:solidFill>
                <a:latin typeface="Glacial Indifference"/>
              </a:rPr>
              <a:t>entender</a:t>
            </a:r>
            <a:r>
              <a:rPr lang="en-US" sz="4000" i="1" dirty="0">
                <a:solidFill>
                  <a:srgbClr val="F24405"/>
                </a:solidFill>
                <a:latin typeface="Glacial Indifference"/>
              </a:rPr>
              <a:t> y a las personas </a:t>
            </a:r>
            <a:r>
              <a:rPr lang="en-US" sz="4000" i="1" dirty="0" err="1">
                <a:solidFill>
                  <a:srgbClr val="F24405"/>
                </a:solidFill>
                <a:latin typeface="Glacial Indifference"/>
              </a:rPr>
              <a:t>declaradas</a:t>
            </a:r>
            <a:r>
              <a:rPr lang="en-US" sz="4000" i="1" dirty="0">
                <a:solidFill>
                  <a:srgbClr val="F24405"/>
                </a:solidFill>
                <a:latin typeface="Glacial Indifference"/>
              </a:rPr>
              <a:t> </a:t>
            </a:r>
            <a:r>
              <a:rPr lang="en-US" sz="4000" i="1" dirty="0" err="1">
                <a:solidFill>
                  <a:srgbClr val="F24405"/>
                </a:solidFill>
                <a:latin typeface="Glacial Indifference"/>
              </a:rPr>
              <a:t>interdictas</a:t>
            </a:r>
            <a:r>
              <a:rPr lang="en-US" sz="4000" i="1" dirty="0">
                <a:solidFill>
                  <a:srgbClr val="272030"/>
                </a:solidFill>
                <a:latin typeface="Glacial Indifference"/>
              </a:rPr>
              <a:t>.</a:t>
            </a:r>
          </a:p>
          <a:p>
            <a:pPr algn="just">
              <a:lnSpc>
                <a:spcPts val="3600"/>
              </a:lnSpc>
            </a:pPr>
            <a:endParaRPr lang="en-US" sz="4000" i="1" dirty="0">
              <a:solidFill>
                <a:srgbClr val="272030"/>
              </a:solidFill>
              <a:latin typeface="Arial Nova" panose="020B0504020202020204" pitchFamily="34" charset="0"/>
            </a:endParaRPr>
          </a:p>
          <a:p>
            <a:pPr algn="just">
              <a:lnSpc>
                <a:spcPts val="3600"/>
              </a:lnSpc>
            </a:pPr>
            <a:r>
              <a:rPr lang="en-US" sz="4000" i="1" dirty="0">
                <a:latin typeface="Glacial Indifference"/>
              </a:rPr>
              <a:t>En </a:t>
            </a:r>
            <a:r>
              <a:rPr lang="en-US" sz="4000" i="1" dirty="0" err="1">
                <a:latin typeface="Glacial Indifference"/>
              </a:rPr>
              <a:t>segundo</a:t>
            </a:r>
            <a:r>
              <a:rPr lang="en-US" sz="4000" i="1" dirty="0">
                <a:latin typeface="Glacial Indifference"/>
              </a:rPr>
              <a:t> </a:t>
            </a:r>
            <a:r>
              <a:rPr lang="en-US" sz="4000" i="1" dirty="0" err="1">
                <a:latin typeface="Glacial Indifference"/>
              </a:rPr>
              <a:t>lugar</a:t>
            </a:r>
            <a:r>
              <a:rPr lang="en-US" sz="4000" i="1" dirty="0">
                <a:latin typeface="Glacial Indifference"/>
              </a:rPr>
              <a:t>, </a:t>
            </a:r>
            <a:r>
              <a:rPr lang="en-US" sz="4000" i="1" dirty="0">
                <a:solidFill>
                  <a:srgbClr val="FA7F08"/>
                </a:solidFill>
                <a:latin typeface="Glacial Indifference"/>
              </a:rPr>
              <a:t>la </a:t>
            </a:r>
            <a:r>
              <a:rPr lang="en-US" sz="4000" i="1" dirty="0" err="1">
                <a:solidFill>
                  <a:srgbClr val="FA7F08"/>
                </a:solidFill>
                <a:latin typeface="Glacial Indifference"/>
              </a:rPr>
              <a:t>representación</a:t>
            </a:r>
            <a:r>
              <a:rPr lang="en-US" sz="4000" i="1" dirty="0">
                <a:solidFill>
                  <a:srgbClr val="FA7F08"/>
                </a:solidFill>
                <a:latin typeface="Glacial Indifference"/>
              </a:rPr>
              <a:t> de </a:t>
            </a:r>
            <a:r>
              <a:rPr lang="en-US" sz="4000" i="1" dirty="0" err="1">
                <a:solidFill>
                  <a:srgbClr val="FA7F08"/>
                </a:solidFill>
                <a:latin typeface="Glacial Indifference"/>
              </a:rPr>
              <a:t>una</a:t>
            </a:r>
            <a:r>
              <a:rPr lang="en-US" sz="4000" i="1" dirty="0">
                <a:solidFill>
                  <a:srgbClr val="FA7F08"/>
                </a:solidFill>
                <a:latin typeface="Glacial Indifference"/>
              </a:rPr>
              <a:t> persona con </a:t>
            </a:r>
            <a:r>
              <a:rPr lang="en-US" sz="4000" i="1" dirty="0" err="1">
                <a:solidFill>
                  <a:srgbClr val="FA7F08"/>
                </a:solidFill>
                <a:latin typeface="Glacial Indifference"/>
              </a:rPr>
              <a:t>discapacidad</a:t>
            </a:r>
            <a:r>
              <a:rPr lang="en-US" sz="4000" i="1" dirty="0">
                <a:solidFill>
                  <a:srgbClr val="FA7F08"/>
                </a:solidFill>
                <a:latin typeface="Glacial Indifference"/>
              </a:rPr>
              <a:t> </a:t>
            </a:r>
            <a:r>
              <a:rPr lang="en-US" sz="4000" i="1" dirty="0" err="1">
                <a:solidFill>
                  <a:srgbClr val="FA7F08"/>
                </a:solidFill>
                <a:latin typeface="Glacial Indifference"/>
              </a:rPr>
              <a:t>por</a:t>
            </a:r>
            <a:r>
              <a:rPr lang="en-US" sz="4000" i="1" dirty="0">
                <a:solidFill>
                  <a:srgbClr val="FA7F08"/>
                </a:solidFill>
                <a:latin typeface="Glacial Indifference"/>
              </a:rPr>
              <a:t> medio de un </a:t>
            </a:r>
            <a:r>
              <a:rPr lang="en-US" sz="4000" i="1" dirty="0" err="1">
                <a:solidFill>
                  <a:srgbClr val="FA7F08"/>
                </a:solidFill>
                <a:latin typeface="Glacial Indifference"/>
              </a:rPr>
              <a:t>curador</a:t>
            </a:r>
            <a:r>
              <a:rPr lang="en-US" sz="4000" i="1" dirty="0">
                <a:solidFill>
                  <a:srgbClr val="FA7F08"/>
                </a:solidFill>
                <a:latin typeface="Glacial Indifference"/>
              </a:rPr>
              <a:t> ad-litem genera </a:t>
            </a:r>
            <a:r>
              <a:rPr lang="en-US" sz="4000" i="1" dirty="0" err="1">
                <a:solidFill>
                  <a:srgbClr val="FA7F08"/>
                </a:solidFill>
                <a:latin typeface="Glacial Indifference"/>
              </a:rPr>
              <a:t>una</a:t>
            </a:r>
            <a:r>
              <a:rPr lang="en-US" sz="4000" i="1" dirty="0">
                <a:solidFill>
                  <a:srgbClr val="FA7F08"/>
                </a:solidFill>
                <a:latin typeface="Glacial Indifference"/>
              </a:rPr>
              <a:t> </a:t>
            </a:r>
            <a:r>
              <a:rPr lang="en-US" sz="4000" i="1" dirty="0" err="1">
                <a:solidFill>
                  <a:srgbClr val="FA7F08"/>
                </a:solidFill>
                <a:latin typeface="Glacial Indifference"/>
              </a:rPr>
              <a:t>sustitución</a:t>
            </a:r>
            <a:r>
              <a:rPr lang="en-US" sz="4000" i="1" dirty="0">
                <a:solidFill>
                  <a:srgbClr val="FA7F08"/>
                </a:solidFill>
                <a:latin typeface="Glacial Indifference"/>
              </a:rPr>
              <a:t> de </a:t>
            </a:r>
            <a:r>
              <a:rPr lang="en-US" sz="4000" i="1" dirty="0" err="1">
                <a:solidFill>
                  <a:srgbClr val="FA7F08"/>
                </a:solidFill>
                <a:latin typeface="Glacial Indifference"/>
              </a:rPr>
              <a:t>su</a:t>
            </a:r>
            <a:r>
              <a:rPr lang="en-US" sz="4000" i="1" dirty="0">
                <a:solidFill>
                  <a:srgbClr val="FA7F08"/>
                </a:solidFill>
                <a:latin typeface="Glacial Indifference"/>
              </a:rPr>
              <a:t> </a:t>
            </a:r>
            <a:r>
              <a:rPr lang="en-US" sz="4000" i="1" dirty="0" err="1">
                <a:solidFill>
                  <a:srgbClr val="FA7F08"/>
                </a:solidFill>
                <a:latin typeface="Glacial Indifference"/>
              </a:rPr>
              <a:t>voluntad</a:t>
            </a:r>
            <a:r>
              <a:rPr lang="en-US" sz="4000" i="1" dirty="0">
                <a:solidFill>
                  <a:srgbClr val="FA7F08"/>
                </a:solidFill>
                <a:latin typeface="Glacial Indifference"/>
              </a:rPr>
              <a:t>, es </a:t>
            </a:r>
            <a:r>
              <a:rPr lang="en-US" sz="4000" i="1" dirty="0" err="1">
                <a:solidFill>
                  <a:srgbClr val="FA7F08"/>
                </a:solidFill>
                <a:latin typeface="Glacial Indifference"/>
              </a:rPr>
              <a:t>decir</a:t>
            </a:r>
            <a:r>
              <a:rPr lang="en-US" sz="4000" i="1" dirty="0">
                <a:solidFill>
                  <a:srgbClr val="FA7F08"/>
                </a:solidFill>
                <a:latin typeface="Glacial Indifference"/>
              </a:rPr>
              <a:t>, </a:t>
            </a:r>
            <a:r>
              <a:rPr lang="en-US" sz="4000" i="1" dirty="0" err="1">
                <a:solidFill>
                  <a:srgbClr val="FA7F08"/>
                </a:solidFill>
                <a:latin typeface="Glacial Indifference"/>
              </a:rPr>
              <a:t>los</a:t>
            </a:r>
            <a:r>
              <a:rPr lang="en-US" sz="4000" i="1" dirty="0">
                <a:solidFill>
                  <a:srgbClr val="FA7F08"/>
                </a:solidFill>
                <a:latin typeface="Glacial Indifference"/>
              </a:rPr>
              <a:t> </a:t>
            </a:r>
            <a:r>
              <a:rPr lang="en-US" sz="4000" i="1" dirty="0" err="1">
                <a:solidFill>
                  <a:srgbClr val="FA7F08"/>
                </a:solidFill>
                <a:latin typeface="Glacial Indifference"/>
              </a:rPr>
              <a:t>mismos</a:t>
            </a:r>
            <a:r>
              <a:rPr lang="en-US" sz="4000" i="1" dirty="0">
                <a:solidFill>
                  <a:srgbClr val="FA7F08"/>
                </a:solidFill>
                <a:latin typeface="Glacial Indifference"/>
              </a:rPr>
              <a:t> </a:t>
            </a:r>
            <a:r>
              <a:rPr lang="en-US" sz="4000" i="1" dirty="0" err="1">
                <a:solidFill>
                  <a:srgbClr val="FA7F08"/>
                </a:solidFill>
                <a:latin typeface="Glacial Indifference"/>
              </a:rPr>
              <a:t>efectos</a:t>
            </a:r>
            <a:r>
              <a:rPr lang="en-US" sz="4000" i="1" dirty="0">
                <a:solidFill>
                  <a:srgbClr val="FA7F08"/>
                </a:solidFill>
                <a:latin typeface="Glacial Indifference"/>
              </a:rPr>
              <a:t> que </a:t>
            </a:r>
            <a:r>
              <a:rPr lang="en-US" sz="4000" i="1" dirty="0" err="1">
                <a:solidFill>
                  <a:srgbClr val="FA7F08"/>
                </a:solidFill>
                <a:latin typeface="Glacial Indifference"/>
              </a:rPr>
              <a:t>tenía</a:t>
            </a:r>
            <a:r>
              <a:rPr lang="en-US" sz="4000" i="1" dirty="0">
                <a:solidFill>
                  <a:srgbClr val="FA7F08"/>
                </a:solidFill>
                <a:latin typeface="Glacial Indifference"/>
              </a:rPr>
              <a:t> </a:t>
            </a:r>
            <a:r>
              <a:rPr lang="en-US" sz="4000" i="1" dirty="0" err="1">
                <a:solidFill>
                  <a:srgbClr val="FA7F08"/>
                </a:solidFill>
                <a:latin typeface="Glacial Indifference"/>
              </a:rPr>
              <a:t>declararla</a:t>
            </a:r>
            <a:r>
              <a:rPr lang="en-US" sz="4000" i="1" dirty="0">
                <a:solidFill>
                  <a:srgbClr val="FA7F08"/>
                </a:solidFill>
                <a:latin typeface="Glacial Indifference"/>
              </a:rPr>
              <a:t> </a:t>
            </a:r>
            <a:r>
              <a:rPr lang="en-US" sz="4000" i="1" dirty="0" err="1">
                <a:solidFill>
                  <a:srgbClr val="FA7F08"/>
                </a:solidFill>
                <a:latin typeface="Glacial Indifference"/>
              </a:rPr>
              <a:t>interdicta</a:t>
            </a:r>
            <a:r>
              <a:rPr lang="en-US" sz="4000" i="1" dirty="0">
                <a:solidFill>
                  <a:srgbClr val="FA7F08"/>
                </a:solidFill>
                <a:latin typeface="Glacial Indifference"/>
              </a:rPr>
              <a:t>, </a:t>
            </a:r>
            <a:r>
              <a:rPr lang="en-US" sz="4000" i="1" dirty="0" err="1">
                <a:solidFill>
                  <a:srgbClr val="FA7F08"/>
                </a:solidFill>
                <a:latin typeface="Glacial Indifference"/>
              </a:rPr>
              <a:t>pues</a:t>
            </a:r>
            <a:r>
              <a:rPr lang="en-US" sz="4000" i="1" dirty="0">
                <a:solidFill>
                  <a:srgbClr val="FA7F08"/>
                </a:solidFill>
                <a:latin typeface="Glacial Indifference"/>
              </a:rPr>
              <a:t> se </a:t>
            </a:r>
            <a:r>
              <a:rPr lang="en-US" sz="4000" i="1" dirty="0" err="1">
                <a:solidFill>
                  <a:srgbClr val="FA7F08"/>
                </a:solidFill>
                <a:latin typeface="Glacial Indifference"/>
              </a:rPr>
              <a:t>omite</a:t>
            </a:r>
            <a:r>
              <a:rPr lang="en-US" sz="4000" i="1" dirty="0">
                <a:solidFill>
                  <a:srgbClr val="FA7F08"/>
                </a:solidFill>
                <a:latin typeface="Glacial Indifference"/>
              </a:rPr>
              <a:t> </a:t>
            </a:r>
            <a:r>
              <a:rPr lang="en-US" sz="4000" i="1" dirty="0" err="1">
                <a:solidFill>
                  <a:srgbClr val="FA7F08"/>
                </a:solidFill>
                <a:latin typeface="Glacial Indifference"/>
              </a:rPr>
              <a:t>su</a:t>
            </a:r>
            <a:r>
              <a:rPr lang="en-US" sz="4000" i="1" dirty="0">
                <a:solidFill>
                  <a:srgbClr val="FA7F08"/>
                </a:solidFill>
                <a:latin typeface="Glacial Indifference"/>
              </a:rPr>
              <a:t> </a:t>
            </a:r>
            <a:r>
              <a:rPr lang="en-US" sz="4000" i="1" dirty="0" err="1">
                <a:solidFill>
                  <a:srgbClr val="FA7F08"/>
                </a:solidFill>
                <a:latin typeface="Glacial Indifference"/>
              </a:rPr>
              <a:t>participación</a:t>
            </a:r>
            <a:r>
              <a:rPr lang="en-US" sz="4000" i="1" dirty="0">
                <a:solidFill>
                  <a:srgbClr val="FA7F08"/>
                </a:solidFill>
                <a:latin typeface="Glacial Indifference"/>
              </a:rPr>
              <a:t> </a:t>
            </a:r>
            <a:r>
              <a:rPr lang="en-US" sz="4000" i="1" dirty="0" err="1">
                <a:solidFill>
                  <a:srgbClr val="FA7F08"/>
                </a:solidFill>
                <a:latin typeface="Glacial Indifference"/>
              </a:rPr>
              <a:t>en</a:t>
            </a:r>
            <a:r>
              <a:rPr lang="en-US" sz="4000" i="1" dirty="0">
                <a:solidFill>
                  <a:srgbClr val="FA7F08"/>
                </a:solidFill>
                <a:latin typeface="Glacial Indifference"/>
              </a:rPr>
              <a:t> </a:t>
            </a:r>
            <a:r>
              <a:rPr lang="en-US" sz="4000" i="1" dirty="0" err="1">
                <a:solidFill>
                  <a:srgbClr val="FA7F08"/>
                </a:solidFill>
                <a:latin typeface="Glacial Indifference"/>
              </a:rPr>
              <a:t>el</a:t>
            </a:r>
            <a:r>
              <a:rPr lang="en-US" sz="4000" i="1" dirty="0">
                <a:solidFill>
                  <a:srgbClr val="FA7F08"/>
                </a:solidFill>
                <a:latin typeface="Glacial Indifference"/>
              </a:rPr>
              <a:t> </a:t>
            </a:r>
            <a:r>
              <a:rPr lang="en-US" sz="4000" i="1" dirty="0" err="1">
                <a:solidFill>
                  <a:srgbClr val="FA7F08"/>
                </a:solidFill>
                <a:latin typeface="Glacial Indifference"/>
              </a:rPr>
              <a:t>proceso</a:t>
            </a:r>
            <a:r>
              <a:rPr lang="en-US" sz="4000" i="1" dirty="0">
                <a:solidFill>
                  <a:srgbClr val="FA7F08"/>
                </a:solidFill>
                <a:latin typeface="Glacial Indifference"/>
              </a:rPr>
              <a:t>, la </a:t>
            </a:r>
            <a:r>
              <a:rPr lang="en-US" sz="4000" i="1" dirty="0" err="1">
                <a:solidFill>
                  <a:srgbClr val="FA7F08"/>
                </a:solidFill>
                <a:latin typeface="Glacial Indifference"/>
              </a:rPr>
              <a:t>necesidad</a:t>
            </a:r>
            <a:r>
              <a:rPr lang="en-US" sz="4000" i="1" dirty="0">
                <a:solidFill>
                  <a:srgbClr val="FA7F08"/>
                </a:solidFill>
                <a:latin typeface="Glacial Indifference"/>
              </a:rPr>
              <a:t> de </a:t>
            </a:r>
            <a:r>
              <a:rPr lang="en-US" sz="4000" i="1" dirty="0" err="1">
                <a:solidFill>
                  <a:srgbClr val="FA7F08"/>
                </a:solidFill>
                <a:latin typeface="Glacial Indifference"/>
              </a:rPr>
              <a:t>indagar</a:t>
            </a:r>
            <a:r>
              <a:rPr lang="en-US" sz="4000" i="1" dirty="0">
                <a:solidFill>
                  <a:srgbClr val="FA7F08"/>
                </a:solidFill>
                <a:latin typeface="Glacial Indifference"/>
              </a:rPr>
              <a:t> </a:t>
            </a:r>
            <a:r>
              <a:rPr lang="en-US" sz="4000" i="1" dirty="0" err="1">
                <a:solidFill>
                  <a:srgbClr val="FA7F08"/>
                </a:solidFill>
                <a:latin typeface="Glacial Indifference"/>
              </a:rPr>
              <a:t>sobre</a:t>
            </a:r>
            <a:r>
              <a:rPr lang="en-US" sz="4000" i="1" dirty="0">
                <a:solidFill>
                  <a:srgbClr val="FA7F08"/>
                </a:solidFill>
                <a:latin typeface="Glacial Indifference"/>
              </a:rPr>
              <a:t> sus </a:t>
            </a:r>
            <a:r>
              <a:rPr lang="en-US" sz="4000" i="1" dirty="0" err="1">
                <a:solidFill>
                  <a:srgbClr val="FA7F08"/>
                </a:solidFill>
                <a:latin typeface="Glacial Indifference"/>
              </a:rPr>
              <a:t>perspectivas</a:t>
            </a:r>
            <a:r>
              <a:rPr lang="en-US" sz="4000" i="1" dirty="0">
                <a:solidFill>
                  <a:srgbClr val="FA7F08"/>
                </a:solidFill>
                <a:latin typeface="Glacial Indifference"/>
              </a:rPr>
              <a:t> de </a:t>
            </a:r>
            <a:r>
              <a:rPr lang="en-US" sz="4000" i="1" dirty="0" err="1">
                <a:solidFill>
                  <a:srgbClr val="FA7F08"/>
                </a:solidFill>
                <a:latin typeface="Glacial Indifference"/>
              </a:rPr>
              <a:t>vida</a:t>
            </a:r>
            <a:r>
              <a:rPr lang="en-US" sz="4000" i="1" dirty="0">
                <a:solidFill>
                  <a:srgbClr val="FA7F08"/>
                </a:solidFill>
                <a:latin typeface="Glacial Indifference"/>
              </a:rPr>
              <a:t>, </a:t>
            </a:r>
            <a:r>
              <a:rPr lang="en-US" sz="4000" i="1" dirty="0" err="1">
                <a:solidFill>
                  <a:srgbClr val="FA7F08"/>
                </a:solidFill>
                <a:latin typeface="Glacial Indifference"/>
              </a:rPr>
              <a:t>su</a:t>
            </a:r>
            <a:r>
              <a:rPr lang="en-US" sz="4000" i="1" dirty="0">
                <a:solidFill>
                  <a:srgbClr val="FA7F08"/>
                </a:solidFill>
                <a:latin typeface="Glacial Indifference"/>
              </a:rPr>
              <a:t> </a:t>
            </a:r>
            <a:r>
              <a:rPr lang="en-US" sz="4000" i="1" dirty="0" err="1">
                <a:solidFill>
                  <a:srgbClr val="FA7F08"/>
                </a:solidFill>
                <a:latin typeface="Glacial Indifference"/>
              </a:rPr>
              <a:t>voluntad</a:t>
            </a:r>
            <a:r>
              <a:rPr lang="en-US" sz="4000" i="1" dirty="0">
                <a:solidFill>
                  <a:srgbClr val="FA7F08"/>
                </a:solidFill>
                <a:latin typeface="Glacial Indifference"/>
              </a:rPr>
              <a:t> y sus </a:t>
            </a:r>
            <a:r>
              <a:rPr lang="en-US" sz="4000" i="1" dirty="0" err="1">
                <a:solidFill>
                  <a:srgbClr val="FA7F08"/>
                </a:solidFill>
                <a:latin typeface="Glacial Indifference"/>
              </a:rPr>
              <a:t>preferencias</a:t>
            </a:r>
            <a:r>
              <a:rPr lang="en-US" sz="4000" dirty="0">
                <a:solidFill>
                  <a:srgbClr val="FA7F08"/>
                </a:solidFill>
                <a:latin typeface="Glacial Indifference"/>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7C529021-6A83-4947-90B8-F84617F4291B}"/>
              </a:ext>
            </a:extLst>
          </p:cNvPr>
          <p:cNvGraphicFramePr/>
          <p:nvPr>
            <p:extLst>
              <p:ext uri="{D42A27DB-BD31-4B8C-83A1-F6EECF244321}">
                <p14:modId xmlns:p14="http://schemas.microsoft.com/office/powerpoint/2010/main" val="2453357609"/>
              </p:ext>
            </p:extLst>
          </p:nvPr>
        </p:nvGraphicFramePr>
        <p:xfrm>
          <a:off x="546392" y="814388"/>
          <a:ext cx="17298696" cy="8939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8" name="Google Shape;148;p5"/>
          <p:cNvSpPr txBox="1"/>
          <p:nvPr/>
        </p:nvSpPr>
        <p:spPr>
          <a:xfrm>
            <a:off x="2453640" y="304800"/>
            <a:ext cx="13441680" cy="1681905"/>
          </a:xfrm>
          <a:prstGeom prst="rect">
            <a:avLst/>
          </a:prstGeom>
          <a:noFill/>
          <a:ln>
            <a:noFill/>
          </a:ln>
        </p:spPr>
        <p:txBody>
          <a:bodyPr spcFirstLastPara="1" wrap="square" lIns="137138" tIns="68550" rIns="137138" bIns="68550" anchor="t" anchorCtr="0">
            <a:noAutofit/>
          </a:bodyPr>
          <a:lstStyle/>
          <a:p>
            <a:pPr defTabSz="1371600">
              <a:buClr>
                <a:prstClr val="black"/>
              </a:buClr>
              <a:buSzPts val="4800"/>
              <a:defRPr/>
            </a:pPr>
            <a:endParaRPr lang="es-CO" sz="2700" kern="0" dirty="0">
              <a:solidFill>
                <a:srgbClr val="4BACC6"/>
              </a:solidFill>
              <a:latin typeface="Gill Sans"/>
              <a:ea typeface="Gill Sans"/>
              <a:cs typeface="Gill Sans"/>
              <a:sym typeface="Gill Sans"/>
            </a:endParaRPr>
          </a:p>
          <a:p>
            <a:pPr defTabSz="1371600">
              <a:buClr>
                <a:prstClr val="black"/>
              </a:buClr>
              <a:buSzPts val="4800"/>
              <a:defRPr/>
            </a:pPr>
            <a:r>
              <a:rPr lang="es-CO" sz="3600" kern="0" dirty="0">
                <a:solidFill>
                  <a:srgbClr val="4BACC6"/>
                </a:solidFill>
                <a:latin typeface="Gill Sans"/>
                <a:ea typeface="Gill Sans"/>
                <a:cs typeface="Gill Sans"/>
                <a:sym typeface="Gill Sans"/>
              </a:rPr>
              <a:t>  </a:t>
            </a:r>
            <a:endParaRPr sz="3600" kern="0" dirty="0">
              <a:solidFill>
                <a:srgbClr val="4BACC6"/>
              </a:solidFill>
              <a:latin typeface="Gill Sans"/>
              <a:ea typeface="Gill Sans"/>
              <a:cs typeface="Gill Sans"/>
              <a:sym typeface="Gill Sans"/>
            </a:endParaRPr>
          </a:p>
        </p:txBody>
      </p:sp>
    </p:spTree>
    <p:extLst>
      <p:ext uri="{BB962C8B-B14F-4D97-AF65-F5344CB8AC3E}">
        <p14:creationId xmlns:p14="http://schemas.microsoft.com/office/powerpoint/2010/main" val="41300063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839" b="12657"/>
          <a:stretch>
            <a:fillRect/>
          </a:stretch>
        </p:blipFill>
        <p:spPr>
          <a:xfrm>
            <a:off x="914401" y="952500"/>
            <a:ext cx="6727046" cy="8610600"/>
          </a:xfrm>
          <a:prstGeom prst="rect">
            <a:avLst/>
          </a:prstGeom>
        </p:spPr>
      </p:pic>
      <p:sp>
        <p:nvSpPr>
          <p:cNvPr id="4" name="TextBox 4"/>
          <p:cNvSpPr txBox="1"/>
          <p:nvPr/>
        </p:nvSpPr>
        <p:spPr>
          <a:xfrm>
            <a:off x="8077201" y="1277852"/>
            <a:ext cx="9661133" cy="7591822"/>
          </a:xfrm>
          <a:prstGeom prst="rect">
            <a:avLst/>
          </a:prstGeom>
        </p:spPr>
        <p:txBody>
          <a:bodyPr wrap="square" lIns="0" tIns="0" rIns="0" bIns="0" rtlCol="0" anchor="t">
            <a:spAutoFit/>
          </a:bodyPr>
          <a:lstStyle/>
          <a:p>
            <a:pPr algn="just" defTabSz="914445">
              <a:lnSpc>
                <a:spcPts val="3720"/>
              </a:lnSpc>
              <a:defRPr/>
            </a:pPr>
            <a:r>
              <a:rPr lang="en-US" sz="3499" spc="62" dirty="0">
                <a:solidFill>
                  <a:srgbClr val="272030"/>
                </a:solidFill>
                <a:latin typeface="Glacial Indifference"/>
                <a:cs typeface="Arial"/>
                <a:sym typeface="Arial"/>
              </a:rPr>
              <a:t>El </a:t>
            </a:r>
            <a:r>
              <a:rPr lang="en-US" sz="3499" spc="62" dirty="0" err="1">
                <a:solidFill>
                  <a:srgbClr val="272030"/>
                </a:solidFill>
                <a:latin typeface="Glacial Indifference"/>
                <a:cs typeface="Arial"/>
                <a:sym typeface="Arial"/>
              </a:rPr>
              <a:t>artículo</a:t>
            </a:r>
            <a:r>
              <a:rPr lang="en-US" sz="3499" spc="62" dirty="0">
                <a:solidFill>
                  <a:srgbClr val="272030"/>
                </a:solidFill>
                <a:latin typeface="Glacial Indifference"/>
                <a:cs typeface="Arial"/>
                <a:sym typeface="Arial"/>
              </a:rPr>
              <a:t> 40 de la ley dispone</a:t>
            </a:r>
            <a:r>
              <a:rPr lang="en-US" sz="3499" spc="62" dirty="0">
                <a:solidFill>
                  <a:srgbClr val="2D1674"/>
                </a:solidFill>
                <a:latin typeface="Glacial Indifference"/>
                <a:cs typeface="Arial"/>
                <a:sym typeface="Arial"/>
              </a:rPr>
              <a:t> </a:t>
            </a:r>
            <a:r>
              <a:rPr lang="en-US" sz="3499" spc="62" dirty="0">
                <a:solidFill>
                  <a:srgbClr val="F24405"/>
                </a:solidFill>
                <a:latin typeface="Glacial Indifference Bold"/>
                <a:cs typeface="Arial"/>
                <a:sym typeface="Arial"/>
              </a:rPr>
              <a:t>la </a:t>
            </a:r>
            <a:r>
              <a:rPr lang="en-US" sz="3499" spc="62" dirty="0" err="1">
                <a:solidFill>
                  <a:srgbClr val="F24405"/>
                </a:solidFill>
                <a:latin typeface="Glacial Indifference Bold"/>
                <a:cs typeface="Arial"/>
                <a:sym typeface="Arial"/>
              </a:rPr>
              <a:t>participación</a:t>
            </a:r>
            <a:r>
              <a:rPr lang="en-US" sz="3499" spc="62" dirty="0">
                <a:solidFill>
                  <a:srgbClr val="F24405"/>
                </a:solidFill>
                <a:latin typeface="Glacial Indifference Bold"/>
                <a:cs typeface="Arial"/>
                <a:sym typeface="Arial"/>
              </a:rPr>
              <a:t> </a:t>
            </a:r>
            <a:r>
              <a:rPr lang="en-US" sz="3499" spc="62" dirty="0" err="1">
                <a:solidFill>
                  <a:srgbClr val="F24405"/>
                </a:solidFill>
                <a:latin typeface="Glacial Indifference Bold"/>
                <a:cs typeface="Arial"/>
                <a:sym typeface="Arial"/>
              </a:rPr>
              <a:t>obligatoria</a:t>
            </a:r>
            <a:r>
              <a:rPr lang="en-US" sz="3499" spc="62" dirty="0">
                <a:solidFill>
                  <a:srgbClr val="F24405"/>
                </a:solidFill>
                <a:latin typeface="Glacial Indifference Bold"/>
                <a:cs typeface="Arial"/>
                <a:sym typeface="Arial"/>
              </a:rPr>
              <a:t> del </a:t>
            </a:r>
            <a:r>
              <a:rPr lang="en-US" sz="4000" spc="62" dirty="0">
                <a:solidFill>
                  <a:srgbClr val="F24405"/>
                </a:solidFill>
                <a:latin typeface="Glacial Indifference Bold"/>
                <a:cs typeface="Arial"/>
                <a:sym typeface="Arial"/>
              </a:rPr>
              <a:t>MINISTERIO PÚBLICO</a:t>
            </a:r>
            <a:r>
              <a:rPr lang="en-US" sz="3499" spc="62" dirty="0">
                <a:solidFill>
                  <a:srgbClr val="F24405"/>
                </a:solidFill>
                <a:latin typeface="Glacial Indifference Bold"/>
                <a:cs typeface="Arial"/>
                <a:sym typeface="Arial"/>
              </a:rPr>
              <a:t> </a:t>
            </a:r>
            <a:r>
              <a:rPr lang="en-US" sz="3499" spc="62" dirty="0" err="1">
                <a:solidFill>
                  <a:srgbClr val="F24405"/>
                </a:solidFill>
                <a:latin typeface="Glacial Indifference Bold"/>
                <a:cs typeface="Arial"/>
                <a:sym typeface="Arial"/>
              </a:rPr>
              <a:t>en</a:t>
            </a:r>
            <a:r>
              <a:rPr lang="en-US" sz="3499" spc="62" dirty="0">
                <a:solidFill>
                  <a:srgbClr val="F24405"/>
                </a:solidFill>
                <a:latin typeface="Glacial Indifference Bold"/>
                <a:cs typeface="Arial"/>
                <a:sym typeface="Arial"/>
              </a:rPr>
              <a:t> </a:t>
            </a:r>
            <a:r>
              <a:rPr lang="en-US" sz="3499" spc="62" dirty="0" err="1">
                <a:solidFill>
                  <a:srgbClr val="F24405"/>
                </a:solidFill>
                <a:latin typeface="Glacial Indifference Bold"/>
                <a:cs typeface="Arial"/>
                <a:sym typeface="Arial"/>
              </a:rPr>
              <a:t>los</a:t>
            </a:r>
            <a:r>
              <a:rPr lang="en-US" sz="3499" spc="62" dirty="0">
                <a:solidFill>
                  <a:srgbClr val="F24405"/>
                </a:solidFill>
                <a:latin typeface="Glacial Indifference Bold"/>
                <a:cs typeface="Arial"/>
                <a:sym typeface="Arial"/>
              </a:rPr>
              <a:t> </a:t>
            </a:r>
            <a:r>
              <a:rPr lang="en-US" sz="3499" spc="62" dirty="0" err="1">
                <a:solidFill>
                  <a:srgbClr val="F24405"/>
                </a:solidFill>
                <a:latin typeface="Glacial Indifference Bold"/>
                <a:cs typeface="Arial"/>
                <a:sym typeface="Arial"/>
              </a:rPr>
              <a:t>procesos</a:t>
            </a:r>
            <a:r>
              <a:rPr lang="en-US" sz="3499" spc="62" dirty="0">
                <a:solidFill>
                  <a:srgbClr val="F24405"/>
                </a:solidFill>
                <a:latin typeface="Glacial Indifference Bold"/>
                <a:cs typeface="Arial"/>
                <a:sym typeface="Arial"/>
              </a:rPr>
              <a:t> </a:t>
            </a:r>
            <a:r>
              <a:rPr lang="en-US" sz="3499" spc="62" dirty="0" err="1">
                <a:solidFill>
                  <a:srgbClr val="F24405"/>
                </a:solidFill>
                <a:latin typeface="Glacial Indifference Bold"/>
                <a:cs typeface="Arial"/>
                <a:sym typeface="Arial"/>
              </a:rPr>
              <a:t>judiciales</a:t>
            </a:r>
            <a:r>
              <a:rPr lang="en-US" sz="3499" spc="62" dirty="0">
                <a:solidFill>
                  <a:srgbClr val="F24405"/>
                </a:solidFill>
                <a:latin typeface="Glacial Indifference Bold"/>
                <a:cs typeface="Arial"/>
                <a:sym typeface="Arial"/>
              </a:rPr>
              <a:t> de </a:t>
            </a:r>
            <a:r>
              <a:rPr lang="en-US" sz="3499" spc="62" dirty="0" err="1">
                <a:solidFill>
                  <a:srgbClr val="F24405"/>
                </a:solidFill>
                <a:latin typeface="Glacial Indifference Bold"/>
                <a:cs typeface="Arial"/>
                <a:sym typeface="Arial"/>
              </a:rPr>
              <a:t>adjudicación</a:t>
            </a:r>
            <a:r>
              <a:rPr lang="en-US" sz="3499" spc="62" dirty="0">
                <a:solidFill>
                  <a:srgbClr val="F24405"/>
                </a:solidFill>
                <a:latin typeface="Glacial Indifference Bold"/>
                <a:cs typeface="Arial"/>
                <a:sym typeface="Arial"/>
              </a:rPr>
              <a:t> de </a:t>
            </a:r>
            <a:r>
              <a:rPr lang="en-US" sz="3499" spc="62" dirty="0" err="1">
                <a:solidFill>
                  <a:srgbClr val="F24405"/>
                </a:solidFill>
                <a:latin typeface="Glacial Indifference Bold"/>
                <a:cs typeface="Arial"/>
                <a:sym typeface="Arial"/>
              </a:rPr>
              <a:t>apoyos</a:t>
            </a:r>
            <a:r>
              <a:rPr lang="en-US" sz="3499" spc="62" dirty="0">
                <a:solidFill>
                  <a:srgbClr val="272030"/>
                </a:solidFill>
                <a:latin typeface="Glacial Indifference"/>
                <a:cs typeface="Arial"/>
                <a:sym typeface="Arial"/>
              </a:rPr>
              <a:t>, con un fin</a:t>
            </a:r>
            <a:r>
              <a:rPr lang="en-US" sz="3499" spc="62" dirty="0">
                <a:solidFill>
                  <a:srgbClr val="2D1674"/>
                </a:solidFill>
                <a:latin typeface="Glacial Indifference"/>
                <a:cs typeface="Arial"/>
                <a:sym typeface="Arial"/>
              </a:rPr>
              <a:t> </a:t>
            </a:r>
            <a:r>
              <a:rPr lang="en-US" sz="3499" spc="62" dirty="0" err="1">
                <a:solidFill>
                  <a:srgbClr val="272030"/>
                </a:solidFill>
                <a:latin typeface="Glacial Indifference"/>
                <a:cs typeface="Arial"/>
                <a:sym typeface="Arial"/>
              </a:rPr>
              <a:t>específico</a:t>
            </a:r>
            <a:r>
              <a:rPr lang="en-US" sz="3499" spc="62" dirty="0">
                <a:solidFill>
                  <a:srgbClr val="272030"/>
                </a:solidFill>
                <a:latin typeface="Glacial Indifference"/>
                <a:cs typeface="Arial"/>
                <a:sym typeface="Arial"/>
              </a:rPr>
              <a:t>:</a:t>
            </a:r>
          </a:p>
          <a:p>
            <a:pPr marL="669324" lvl="1" indent="-334662" algn="just" defTabSz="914445">
              <a:lnSpc>
                <a:spcPts val="3720"/>
              </a:lnSpc>
              <a:buFont typeface="Arial"/>
              <a:buChar char="•"/>
              <a:defRPr/>
            </a:pPr>
            <a:r>
              <a:rPr lang="en-US" sz="3499" spc="62" dirty="0">
                <a:solidFill>
                  <a:srgbClr val="272030"/>
                </a:solidFill>
                <a:latin typeface="Glacial Indifference"/>
                <a:cs typeface="Arial"/>
                <a:sym typeface="Arial"/>
              </a:rPr>
              <a:t>“</a:t>
            </a:r>
            <a:r>
              <a:rPr lang="en-US" sz="3499" i="1" spc="62" dirty="0">
                <a:solidFill>
                  <a:srgbClr val="272030"/>
                </a:solidFill>
                <a:latin typeface="Glacial Indifference Italics"/>
                <a:cs typeface="Arial"/>
                <a:sym typeface="Arial"/>
              </a:rPr>
              <a:t>de velar </a:t>
            </a:r>
            <a:r>
              <a:rPr lang="en-US" sz="3499" i="1" spc="62" dirty="0" err="1">
                <a:solidFill>
                  <a:srgbClr val="272030"/>
                </a:solidFill>
                <a:latin typeface="Glacial Indifference Italics"/>
                <a:cs typeface="Arial"/>
                <a:sym typeface="Arial"/>
              </a:rPr>
              <a:t>por</a:t>
            </a:r>
            <a:r>
              <a:rPr lang="en-US" sz="3499" i="1" spc="62" dirty="0">
                <a:solidFill>
                  <a:srgbClr val="272030"/>
                </a:solidFill>
                <a:latin typeface="Glacial Indifference Italics"/>
                <a:cs typeface="Arial"/>
                <a:sym typeface="Arial"/>
              </a:rPr>
              <a:t> </a:t>
            </a:r>
            <a:r>
              <a:rPr lang="en-US" sz="3499" i="1" spc="62" dirty="0" err="1">
                <a:solidFill>
                  <a:srgbClr val="272030"/>
                </a:solidFill>
                <a:latin typeface="Glacial Indifference Italics"/>
                <a:cs typeface="Arial"/>
                <a:sym typeface="Arial"/>
              </a:rPr>
              <a:t>los</a:t>
            </a:r>
            <a:r>
              <a:rPr lang="en-US" sz="3499" i="1" spc="62" dirty="0">
                <a:solidFill>
                  <a:srgbClr val="272030"/>
                </a:solidFill>
                <a:latin typeface="Glacial Indifference Italics"/>
                <a:cs typeface="Arial"/>
                <a:sym typeface="Arial"/>
              </a:rPr>
              <a:t> derechos de las personas con </a:t>
            </a:r>
            <a:r>
              <a:rPr lang="en-US" sz="3499" i="1" spc="62" dirty="0" err="1">
                <a:solidFill>
                  <a:srgbClr val="272030"/>
                </a:solidFill>
                <a:latin typeface="Glacial Indifference Italics"/>
                <a:cs typeface="Arial"/>
                <a:sym typeface="Arial"/>
              </a:rPr>
              <a:t>discapacidad</a:t>
            </a:r>
            <a:r>
              <a:rPr lang="en-US" sz="3499" i="1" spc="62" dirty="0">
                <a:solidFill>
                  <a:srgbClr val="272030"/>
                </a:solidFill>
                <a:latin typeface="Glacial Indifference Italics"/>
                <a:cs typeface="Arial"/>
                <a:sym typeface="Arial"/>
              </a:rPr>
              <a:t> </a:t>
            </a:r>
            <a:r>
              <a:rPr lang="en-US" sz="3499" i="1" spc="62" dirty="0" err="1">
                <a:solidFill>
                  <a:srgbClr val="272030"/>
                </a:solidFill>
                <a:latin typeface="Glacial Indifference Italics"/>
                <a:cs typeface="Arial"/>
                <a:sym typeface="Arial"/>
              </a:rPr>
              <a:t>en</a:t>
            </a:r>
            <a:r>
              <a:rPr lang="en-US" sz="3499" i="1" spc="62" dirty="0">
                <a:solidFill>
                  <a:srgbClr val="272030"/>
                </a:solidFill>
                <a:latin typeface="Glacial Indifference Italics"/>
                <a:cs typeface="Arial"/>
                <a:sym typeface="Arial"/>
              </a:rPr>
              <a:t> </a:t>
            </a:r>
            <a:r>
              <a:rPr lang="en-US" sz="3499" i="1" spc="62" dirty="0" err="1">
                <a:solidFill>
                  <a:srgbClr val="272030"/>
                </a:solidFill>
                <a:latin typeface="Glacial Indifference Italics"/>
                <a:cs typeface="Arial"/>
                <a:sym typeface="Arial"/>
              </a:rPr>
              <a:t>el</a:t>
            </a:r>
            <a:r>
              <a:rPr lang="en-US" sz="3499" i="1" spc="62" dirty="0">
                <a:solidFill>
                  <a:srgbClr val="272030"/>
                </a:solidFill>
                <a:latin typeface="Glacial Indifference Italics"/>
                <a:cs typeface="Arial"/>
                <a:sym typeface="Arial"/>
              </a:rPr>
              <a:t> </a:t>
            </a:r>
            <a:r>
              <a:rPr lang="en-US" sz="3499" i="1" spc="62" dirty="0" err="1">
                <a:solidFill>
                  <a:srgbClr val="272030"/>
                </a:solidFill>
                <a:latin typeface="Glacial Indifference Italics"/>
                <a:cs typeface="Arial"/>
                <a:sym typeface="Arial"/>
              </a:rPr>
              <a:t>curso</a:t>
            </a:r>
            <a:r>
              <a:rPr lang="en-US" sz="3499" i="1" spc="62" dirty="0">
                <a:solidFill>
                  <a:srgbClr val="272030"/>
                </a:solidFill>
                <a:latin typeface="Glacial Indifference Italics"/>
                <a:cs typeface="Arial"/>
                <a:sym typeface="Arial"/>
              </a:rPr>
              <a:t> de </a:t>
            </a:r>
            <a:r>
              <a:rPr lang="en-US" sz="3499" i="1" spc="62" dirty="0" err="1">
                <a:solidFill>
                  <a:srgbClr val="272030"/>
                </a:solidFill>
                <a:latin typeface="Glacial Indifference Italics"/>
                <a:cs typeface="Arial"/>
                <a:sym typeface="Arial"/>
              </a:rPr>
              <a:t>los</a:t>
            </a:r>
            <a:r>
              <a:rPr lang="en-US" sz="3499" i="1" spc="62" dirty="0">
                <a:solidFill>
                  <a:srgbClr val="272030"/>
                </a:solidFill>
                <a:latin typeface="Glacial Indifference Italics"/>
                <a:cs typeface="Arial"/>
                <a:sym typeface="Arial"/>
              </a:rPr>
              <a:t> </a:t>
            </a:r>
            <a:r>
              <a:rPr lang="en-US" sz="3499" i="1" spc="62" dirty="0" err="1">
                <a:solidFill>
                  <a:srgbClr val="272030"/>
                </a:solidFill>
                <a:latin typeface="Glacial Indifference Italics"/>
                <a:cs typeface="Arial"/>
                <a:sym typeface="Arial"/>
              </a:rPr>
              <a:t>procesos</a:t>
            </a:r>
            <a:r>
              <a:rPr lang="en-US" sz="3499" spc="62" dirty="0">
                <a:solidFill>
                  <a:srgbClr val="272030"/>
                </a:solidFill>
                <a:latin typeface="Glacial Indifference Italics"/>
                <a:cs typeface="Arial"/>
                <a:sym typeface="Arial"/>
              </a:rPr>
              <a:t>…</a:t>
            </a:r>
            <a:r>
              <a:rPr lang="en-US" sz="3499" spc="62" dirty="0">
                <a:solidFill>
                  <a:srgbClr val="272030"/>
                </a:solidFill>
                <a:latin typeface="Glacial Indifference"/>
                <a:cs typeface="Arial"/>
                <a:sym typeface="Arial"/>
              </a:rPr>
              <a:t>”.</a:t>
            </a:r>
          </a:p>
          <a:p>
            <a:pPr marL="669324" lvl="1" indent="-334662" algn="just" defTabSz="914445">
              <a:lnSpc>
                <a:spcPts val="3720"/>
              </a:lnSpc>
              <a:buFont typeface="Arial"/>
              <a:buChar char="•"/>
              <a:defRPr/>
            </a:pPr>
            <a:endParaRPr lang="en-US" sz="3499" spc="62" dirty="0">
              <a:solidFill>
                <a:srgbClr val="272030"/>
              </a:solidFill>
              <a:latin typeface="Glacial Indifference"/>
              <a:cs typeface="Arial"/>
              <a:sym typeface="Arial"/>
            </a:endParaRPr>
          </a:p>
          <a:p>
            <a:pPr algn="just" defTabSz="914445">
              <a:lnSpc>
                <a:spcPts val="3720"/>
              </a:lnSpc>
              <a:defRPr/>
            </a:pPr>
            <a:endParaRPr lang="en-US" sz="3499" spc="62" dirty="0">
              <a:solidFill>
                <a:srgbClr val="272030"/>
              </a:solidFill>
              <a:latin typeface="Glacial Indifference"/>
              <a:cs typeface="Arial"/>
              <a:sym typeface="Arial"/>
            </a:endParaRPr>
          </a:p>
          <a:p>
            <a:pPr algn="just" defTabSz="914445">
              <a:lnSpc>
                <a:spcPts val="3720"/>
              </a:lnSpc>
              <a:defRPr/>
            </a:pPr>
            <a:r>
              <a:rPr lang="en-US" sz="3499" spc="62" dirty="0">
                <a:solidFill>
                  <a:srgbClr val="272030"/>
                </a:solidFill>
                <a:latin typeface="Glacial Indifference"/>
                <a:cs typeface="Arial"/>
                <a:sym typeface="Arial"/>
              </a:rPr>
              <a:t>El </a:t>
            </a:r>
            <a:r>
              <a:rPr lang="en-US" sz="3499" spc="62" dirty="0" err="1">
                <a:solidFill>
                  <a:srgbClr val="F24405"/>
                </a:solidFill>
                <a:latin typeface="Glacial Indifference Bold"/>
                <a:cs typeface="Arial"/>
                <a:sym typeface="Arial"/>
              </a:rPr>
              <a:t>artículo</a:t>
            </a:r>
            <a:r>
              <a:rPr lang="en-US" sz="3499" spc="62" dirty="0">
                <a:solidFill>
                  <a:srgbClr val="F24405"/>
                </a:solidFill>
                <a:latin typeface="Glacial Indifference Bold"/>
                <a:cs typeface="Arial"/>
                <a:sym typeface="Arial"/>
              </a:rPr>
              <a:t> 277 de la CP</a:t>
            </a:r>
            <a:r>
              <a:rPr lang="en-US" sz="3499" spc="62" dirty="0">
                <a:solidFill>
                  <a:srgbClr val="F24405"/>
                </a:solidFill>
                <a:latin typeface="Glacial Indifference"/>
                <a:cs typeface="Arial"/>
                <a:sym typeface="Arial"/>
              </a:rPr>
              <a:t> </a:t>
            </a:r>
            <a:r>
              <a:rPr lang="en-US" sz="3499" spc="62" dirty="0">
                <a:solidFill>
                  <a:srgbClr val="272030"/>
                </a:solidFill>
                <a:latin typeface="Glacial Indifference"/>
                <a:cs typeface="Arial"/>
                <a:sym typeface="Arial"/>
              </a:rPr>
              <a:t>entre las </a:t>
            </a:r>
            <a:r>
              <a:rPr lang="en-US" sz="3499" spc="62" dirty="0" err="1">
                <a:solidFill>
                  <a:srgbClr val="272030"/>
                </a:solidFill>
                <a:latin typeface="Glacial Indifference"/>
                <a:cs typeface="Arial"/>
                <a:sym typeface="Arial"/>
              </a:rPr>
              <a:t>funciones</a:t>
            </a:r>
            <a:r>
              <a:rPr lang="en-US" sz="3499" spc="62" dirty="0">
                <a:solidFill>
                  <a:srgbClr val="272030"/>
                </a:solidFill>
                <a:latin typeface="Glacial Indifference"/>
                <a:cs typeface="Arial"/>
                <a:sym typeface="Arial"/>
              </a:rPr>
              <a:t> del </a:t>
            </a:r>
            <a:r>
              <a:rPr lang="en-US" sz="3499" spc="62" dirty="0" err="1">
                <a:solidFill>
                  <a:srgbClr val="272030"/>
                </a:solidFill>
                <a:latin typeface="Glacial Indifference"/>
                <a:cs typeface="Arial"/>
                <a:sym typeface="Arial"/>
              </a:rPr>
              <a:t>Ministerio</a:t>
            </a:r>
            <a:r>
              <a:rPr lang="en-US" sz="3499" spc="62" dirty="0">
                <a:solidFill>
                  <a:srgbClr val="272030"/>
                </a:solidFill>
                <a:latin typeface="Glacial Indifference"/>
                <a:cs typeface="Arial"/>
                <a:sym typeface="Arial"/>
              </a:rPr>
              <a:t> Público, dispone:</a:t>
            </a:r>
          </a:p>
          <a:p>
            <a:pPr marL="669324" lvl="1" indent="-334662" algn="just" defTabSz="914445">
              <a:lnSpc>
                <a:spcPts val="3720"/>
              </a:lnSpc>
              <a:buFont typeface="Arial"/>
              <a:buChar char="•"/>
              <a:defRPr/>
            </a:pPr>
            <a:r>
              <a:rPr lang="en-US" sz="3499" spc="62" dirty="0">
                <a:solidFill>
                  <a:srgbClr val="272030"/>
                </a:solidFill>
                <a:latin typeface="Glacial Indifference"/>
                <a:cs typeface="Arial"/>
                <a:sym typeface="Arial"/>
              </a:rPr>
              <a:t>"</a:t>
            </a:r>
            <a:r>
              <a:rPr lang="en-US" sz="3499" spc="62" dirty="0">
                <a:solidFill>
                  <a:srgbClr val="272030"/>
                </a:solidFill>
                <a:latin typeface="Glacial Indifference Italics"/>
                <a:cs typeface="Arial"/>
                <a:sym typeface="Arial"/>
              </a:rPr>
              <a:t>7. </a:t>
            </a:r>
            <a:r>
              <a:rPr lang="en-US" sz="3499" i="1" spc="62" dirty="0" err="1">
                <a:solidFill>
                  <a:srgbClr val="272030"/>
                </a:solidFill>
                <a:latin typeface="Glacial Indifference Italics"/>
                <a:cs typeface="Arial"/>
                <a:sym typeface="Arial"/>
              </a:rPr>
              <a:t>Intervenir</a:t>
            </a:r>
            <a:r>
              <a:rPr lang="en-US" sz="3499" i="1" spc="62" dirty="0">
                <a:solidFill>
                  <a:srgbClr val="272030"/>
                </a:solidFill>
                <a:latin typeface="Glacial Indifference Italics"/>
                <a:cs typeface="Arial"/>
                <a:sym typeface="Arial"/>
              </a:rPr>
              <a:t> </a:t>
            </a:r>
            <a:r>
              <a:rPr lang="en-US" sz="3499" i="1" spc="62" dirty="0" err="1">
                <a:solidFill>
                  <a:srgbClr val="272030"/>
                </a:solidFill>
                <a:latin typeface="Glacial Indifference Italics"/>
                <a:cs typeface="Arial"/>
                <a:sym typeface="Arial"/>
              </a:rPr>
              <a:t>en</a:t>
            </a:r>
            <a:r>
              <a:rPr lang="en-US" sz="3499" i="1" spc="62" dirty="0">
                <a:solidFill>
                  <a:srgbClr val="272030"/>
                </a:solidFill>
                <a:latin typeface="Glacial Indifference Italics"/>
                <a:cs typeface="Arial"/>
                <a:sym typeface="Arial"/>
              </a:rPr>
              <a:t> </a:t>
            </a:r>
            <a:r>
              <a:rPr lang="en-US" sz="3499" i="1" spc="62" dirty="0" err="1">
                <a:solidFill>
                  <a:srgbClr val="272030"/>
                </a:solidFill>
                <a:latin typeface="Glacial Indifference Italics"/>
                <a:cs typeface="Arial"/>
                <a:sym typeface="Arial"/>
              </a:rPr>
              <a:t>los</a:t>
            </a:r>
            <a:r>
              <a:rPr lang="en-US" sz="3499" i="1" spc="62" dirty="0">
                <a:solidFill>
                  <a:srgbClr val="272030"/>
                </a:solidFill>
                <a:latin typeface="Glacial Indifference Italics"/>
                <a:cs typeface="Arial"/>
                <a:sym typeface="Arial"/>
              </a:rPr>
              <a:t> </a:t>
            </a:r>
            <a:r>
              <a:rPr lang="en-US" sz="3499" i="1" spc="62" dirty="0" err="1">
                <a:solidFill>
                  <a:srgbClr val="272030"/>
                </a:solidFill>
                <a:latin typeface="Glacial Indifference Italics"/>
                <a:cs typeface="Arial"/>
                <a:sym typeface="Arial"/>
              </a:rPr>
              <a:t>procesos</a:t>
            </a:r>
            <a:r>
              <a:rPr lang="en-US" sz="3499" i="1" spc="62" dirty="0">
                <a:solidFill>
                  <a:srgbClr val="272030"/>
                </a:solidFill>
                <a:latin typeface="Glacial Indifference Italics"/>
                <a:cs typeface="Arial"/>
                <a:sym typeface="Arial"/>
              </a:rPr>
              <a:t> y ante las </a:t>
            </a:r>
            <a:r>
              <a:rPr lang="en-US" sz="3499" i="1" spc="62" dirty="0" err="1">
                <a:solidFill>
                  <a:srgbClr val="272030"/>
                </a:solidFill>
                <a:latin typeface="Glacial Indifference Italics"/>
                <a:cs typeface="Arial"/>
                <a:sym typeface="Arial"/>
              </a:rPr>
              <a:t>autoridades</a:t>
            </a:r>
            <a:r>
              <a:rPr lang="en-US" sz="3499" i="1" spc="62" dirty="0">
                <a:solidFill>
                  <a:srgbClr val="272030"/>
                </a:solidFill>
                <a:latin typeface="Glacial Indifference Italics"/>
                <a:cs typeface="Arial"/>
                <a:sym typeface="Arial"/>
              </a:rPr>
              <a:t> </a:t>
            </a:r>
            <a:r>
              <a:rPr lang="en-US" sz="3499" i="1" spc="62" dirty="0" err="1">
                <a:solidFill>
                  <a:srgbClr val="272030"/>
                </a:solidFill>
                <a:latin typeface="Glacial Indifference Italics"/>
                <a:cs typeface="Arial"/>
                <a:sym typeface="Arial"/>
              </a:rPr>
              <a:t>judiciales</a:t>
            </a:r>
            <a:r>
              <a:rPr lang="en-US" sz="3499" i="1" spc="62" dirty="0">
                <a:solidFill>
                  <a:srgbClr val="272030"/>
                </a:solidFill>
                <a:latin typeface="Glacial Indifference Italics"/>
                <a:cs typeface="Arial"/>
                <a:sym typeface="Arial"/>
              </a:rPr>
              <a:t> o </a:t>
            </a:r>
            <a:r>
              <a:rPr lang="en-US" sz="3499" i="1" spc="62" dirty="0" err="1">
                <a:solidFill>
                  <a:srgbClr val="272030"/>
                </a:solidFill>
                <a:latin typeface="Glacial Indifference Italics"/>
                <a:cs typeface="Arial"/>
                <a:sym typeface="Arial"/>
              </a:rPr>
              <a:t>administrativas</a:t>
            </a:r>
            <a:r>
              <a:rPr lang="en-US" sz="3499" i="1" spc="62" dirty="0">
                <a:solidFill>
                  <a:srgbClr val="272030"/>
                </a:solidFill>
                <a:latin typeface="Glacial Indifference Italics"/>
                <a:cs typeface="Arial"/>
                <a:sym typeface="Arial"/>
              </a:rPr>
              <a:t>, </a:t>
            </a:r>
            <a:r>
              <a:rPr lang="en-US" sz="3499" i="1" spc="62" dirty="0" err="1">
                <a:solidFill>
                  <a:srgbClr val="272030"/>
                </a:solidFill>
                <a:latin typeface="Glacial Indifference Italics"/>
                <a:cs typeface="Arial"/>
                <a:sym typeface="Arial"/>
              </a:rPr>
              <a:t>cuando</a:t>
            </a:r>
            <a:r>
              <a:rPr lang="en-US" sz="3499" i="1" spc="62" dirty="0">
                <a:solidFill>
                  <a:srgbClr val="272030"/>
                </a:solidFill>
                <a:latin typeface="Glacial Indifference Italics"/>
                <a:cs typeface="Arial"/>
                <a:sym typeface="Arial"/>
              </a:rPr>
              <a:t> sea </a:t>
            </a:r>
            <a:r>
              <a:rPr lang="en-US" sz="3499" i="1" spc="62" dirty="0" err="1">
                <a:solidFill>
                  <a:srgbClr val="272030"/>
                </a:solidFill>
                <a:latin typeface="Glacial Indifference Italics"/>
                <a:cs typeface="Arial"/>
                <a:sym typeface="Arial"/>
              </a:rPr>
              <a:t>necesario</a:t>
            </a:r>
            <a:r>
              <a:rPr lang="en-US" sz="3499" i="1" spc="62" dirty="0">
                <a:solidFill>
                  <a:srgbClr val="272030"/>
                </a:solidFill>
                <a:latin typeface="Glacial Indifference Italics"/>
                <a:cs typeface="Arial"/>
                <a:sym typeface="Arial"/>
              </a:rPr>
              <a:t> </a:t>
            </a:r>
            <a:r>
              <a:rPr lang="en-US" sz="3499" i="1" spc="62" dirty="0" err="1">
                <a:solidFill>
                  <a:srgbClr val="272030"/>
                </a:solidFill>
                <a:latin typeface="Glacial Indifference Italics"/>
                <a:cs typeface="Arial"/>
                <a:sym typeface="Arial"/>
              </a:rPr>
              <a:t>en</a:t>
            </a:r>
            <a:r>
              <a:rPr lang="en-US" sz="3499" i="1" spc="62" dirty="0">
                <a:solidFill>
                  <a:srgbClr val="272030"/>
                </a:solidFill>
                <a:latin typeface="Glacial Indifference Italics"/>
                <a:cs typeface="Arial"/>
                <a:sym typeface="Arial"/>
              </a:rPr>
              <a:t> </a:t>
            </a:r>
            <a:r>
              <a:rPr lang="en-US" sz="3499" i="1" spc="62" dirty="0" err="1">
                <a:solidFill>
                  <a:srgbClr val="272030"/>
                </a:solidFill>
                <a:latin typeface="Glacial Indifference Italics"/>
                <a:cs typeface="Arial"/>
                <a:sym typeface="Arial"/>
              </a:rPr>
              <a:t>defensa</a:t>
            </a:r>
            <a:r>
              <a:rPr lang="en-US" sz="3499" i="1" spc="62" dirty="0">
                <a:solidFill>
                  <a:srgbClr val="272030"/>
                </a:solidFill>
                <a:latin typeface="Glacial Indifference Italics"/>
                <a:cs typeface="Arial"/>
                <a:sym typeface="Arial"/>
              </a:rPr>
              <a:t> del </a:t>
            </a:r>
            <a:r>
              <a:rPr lang="en-US" sz="3499" i="1" spc="62" dirty="0" err="1">
                <a:solidFill>
                  <a:srgbClr val="272030"/>
                </a:solidFill>
                <a:latin typeface="Glacial Indifference Italics"/>
                <a:cs typeface="Arial"/>
                <a:sym typeface="Arial"/>
              </a:rPr>
              <a:t>orden</a:t>
            </a:r>
            <a:r>
              <a:rPr lang="en-US" sz="3499" i="1" spc="62" dirty="0">
                <a:solidFill>
                  <a:srgbClr val="272030"/>
                </a:solidFill>
                <a:latin typeface="Glacial Indifference Italics"/>
                <a:cs typeface="Arial"/>
                <a:sym typeface="Arial"/>
              </a:rPr>
              <a:t> </a:t>
            </a:r>
            <a:r>
              <a:rPr lang="en-US" sz="3499" i="1" spc="62" dirty="0" err="1">
                <a:solidFill>
                  <a:srgbClr val="272030"/>
                </a:solidFill>
                <a:latin typeface="Glacial Indifference Italics"/>
                <a:cs typeface="Arial"/>
                <a:sym typeface="Arial"/>
              </a:rPr>
              <a:t>jurídico</a:t>
            </a:r>
            <a:r>
              <a:rPr lang="en-US" sz="3499" i="1" spc="62" dirty="0">
                <a:solidFill>
                  <a:srgbClr val="272030"/>
                </a:solidFill>
                <a:latin typeface="Glacial Indifference Italics"/>
                <a:cs typeface="Arial"/>
                <a:sym typeface="Arial"/>
              </a:rPr>
              <a:t>, </a:t>
            </a:r>
            <a:r>
              <a:rPr lang="en-US" sz="3499" i="1" spc="62" dirty="0" err="1">
                <a:solidFill>
                  <a:srgbClr val="272030"/>
                </a:solidFill>
                <a:latin typeface="Glacial Indifference Italics"/>
                <a:cs typeface="Arial"/>
                <a:sym typeface="Arial"/>
              </a:rPr>
              <a:t>patrimonio</a:t>
            </a:r>
            <a:r>
              <a:rPr lang="en-US" sz="3499" i="1" spc="62" dirty="0">
                <a:solidFill>
                  <a:srgbClr val="272030"/>
                </a:solidFill>
                <a:latin typeface="Glacial Indifference Italics"/>
                <a:cs typeface="Arial"/>
                <a:sym typeface="Arial"/>
              </a:rPr>
              <a:t> </a:t>
            </a:r>
            <a:r>
              <a:rPr lang="en-US" sz="3499" i="1" spc="62" dirty="0" err="1">
                <a:solidFill>
                  <a:srgbClr val="272030"/>
                </a:solidFill>
                <a:latin typeface="Glacial Indifference Italics"/>
                <a:cs typeface="Arial"/>
                <a:sym typeface="Arial"/>
              </a:rPr>
              <a:t>público</a:t>
            </a:r>
            <a:r>
              <a:rPr lang="en-US" sz="3499" i="1" spc="62" dirty="0">
                <a:solidFill>
                  <a:srgbClr val="272030"/>
                </a:solidFill>
                <a:latin typeface="Glacial Indifference Italics"/>
                <a:cs typeface="Arial"/>
                <a:sym typeface="Arial"/>
              </a:rPr>
              <a:t> o de </a:t>
            </a:r>
            <a:r>
              <a:rPr lang="en-US" sz="3499" i="1" spc="62" dirty="0" err="1">
                <a:solidFill>
                  <a:srgbClr val="272030"/>
                </a:solidFill>
                <a:latin typeface="Glacial Indifference Italics"/>
                <a:cs typeface="Arial"/>
                <a:sym typeface="Arial"/>
              </a:rPr>
              <a:t>los</a:t>
            </a:r>
            <a:r>
              <a:rPr lang="en-US" sz="3499" i="1" spc="62" dirty="0">
                <a:solidFill>
                  <a:srgbClr val="272030"/>
                </a:solidFill>
                <a:latin typeface="Glacial Indifference Italics"/>
                <a:cs typeface="Arial"/>
                <a:sym typeface="Arial"/>
              </a:rPr>
              <a:t> derechos y </a:t>
            </a:r>
            <a:r>
              <a:rPr lang="en-US" sz="3499" i="1" spc="62" dirty="0" err="1">
                <a:solidFill>
                  <a:srgbClr val="272030"/>
                </a:solidFill>
                <a:latin typeface="Glacial Indifference Italics"/>
                <a:cs typeface="Arial"/>
                <a:sym typeface="Arial"/>
              </a:rPr>
              <a:t>garantía</a:t>
            </a:r>
            <a:r>
              <a:rPr lang="en-US" sz="3499" i="1" spc="62" dirty="0">
                <a:solidFill>
                  <a:srgbClr val="272030"/>
                </a:solidFill>
                <a:latin typeface="Glacial Indifference Italics"/>
                <a:cs typeface="Arial"/>
                <a:sym typeface="Arial"/>
              </a:rPr>
              <a:t> </a:t>
            </a:r>
            <a:r>
              <a:rPr lang="en-US" sz="3499" i="1" spc="62" dirty="0" err="1">
                <a:solidFill>
                  <a:srgbClr val="272030"/>
                </a:solidFill>
                <a:latin typeface="Glacial Indifference Italics"/>
                <a:cs typeface="Arial"/>
                <a:sym typeface="Arial"/>
              </a:rPr>
              <a:t>fundamentales</a:t>
            </a:r>
            <a:r>
              <a:rPr lang="en-US" sz="3499" spc="62" dirty="0">
                <a:solidFill>
                  <a:srgbClr val="272030"/>
                </a:solidFill>
                <a:latin typeface="Glacial Indifference"/>
                <a:cs typeface="Arial"/>
                <a:sym typeface="Arial"/>
              </a:rPr>
              <a:t>"</a:t>
            </a:r>
            <a:r>
              <a:rPr lang="en-US" sz="3499" spc="62" dirty="0">
                <a:solidFill>
                  <a:srgbClr val="272030"/>
                </a:solidFill>
                <a:latin typeface="Glacial Indifference Italics"/>
                <a:cs typeface="Arial"/>
                <a:sym typeface="Arial"/>
              </a:rPr>
              <a:t>.</a:t>
            </a:r>
          </a:p>
        </p:txBody>
      </p:sp>
    </p:spTree>
    <p:extLst>
      <p:ext uri="{BB962C8B-B14F-4D97-AF65-F5344CB8AC3E}">
        <p14:creationId xmlns:p14="http://schemas.microsoft.com/office/powerpoint/2010/main" val="25275099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6" name="Google Shape;156;g60aebb4a5a_0_12"/>
          <p:cNvSpPr txBox="1"/>
          <p:nvPr/>
        </p:nvSpPr>
        <p:spPr>
          <a:xfrm>
            <a:off x="579750" y="-77423"/>
            <a:ext cx="17044650" cy="1506150"/>
          </a:xfrm>
          <a:prstGeom prst="rect">
            <a:avLst/>
          </a:prstGeom>
          <a:noFill/>
          <a:ln>
            <a:noFill/>
          </a:ln>
        </p:spPr>
        <p:txBody>
          <a:bodyPr spcFirstLastPara="1" wrap="square" lIns="137138" tIns="68550" rIns="137138" bIns="68550" anchor="t" anchorCtr="0">
            <a:noAutofit/>
          </a:bodyPr>
          <a:lstStyle/>
          <a:p>
            <a:pPr algn="ctr" defTabSz="1371600">
              <a:buClr>
                <a:srgbClr val="000000"/>
              </a:buClr>
              <a:buSzPts val="1100"/>
              <a:defRPr/>
            </a:pPr>
            <a:endParaRPr lang="es-ES" sz="6600" b="1" kern="0" dirty="0">
              <a:solidFill>
                <a:srgbClr val="B00000"/>
              </a:solidFill>
              <a:latin typeface="Gill Sans"/>
              <a:ea typeface="Gill Sans"/>
              <a:cs typeface="Gill Sans"/>
              <a:sym typeface="Gill Sans"/>
            </a:endParaRPr>
          </a:p>
          <a:p>
            <a:pPr algn="r" defTabSz="1371600">
              <a:buClr>
                <a:srgbClr val="000000"/>
              </a:buClr>
              <a:buSzPts val="1100"/>
              <a:defRPr/>
            </a:pPr>
            <a:r>
              <a:rPr lang="es-ES" sz="6600" b="1" kern="0" dirty="0">
                <a:solidFill>
                  <a:schemeClr val="accent6">
                    <a:lumMod val="60000"/>
                    <a:lumOff val="40000"/>
                  </a:schemeClr>
                </a:solidFill>
                <a:latin typeface="Sanchez Regular" panose="02000000000000000000" pitchFamily="50" charset="0"/>
                <a:ea typeface="Gill Sans"/>
                <a:cs typeface="Gill Sans"/>
                <a:sym typeface="Gill Sans"/>
              </a:rPr>
              <a:t>Defensor Personal</a:t>
            </a:r>
            <a:endParaRPr sz="6600" b="1" kern="0" dirty="0">
              <a:solidFill>
                <a:schemeClr val="accent6">
                  <a:lumMod val="60000"/>
                  <a:lumOff val="40000"/>
                </a:schemeClr>
              </a:solidFill>
              <a:latin typeface="Sanchez Regular" panose="02000000000000000000" pitchFamily="50" charset="0"/>
              <a:ea typeface="Gill Sans"/>
              <a:cs typeface="Gill Sans"/>
              <a:sym typeface="Gill Sans"/>
            </a:endParaRPr>
          </a:p>
          <a:p>
            <a:pPr algn="ctr" defTabSz="1371600">
              <a:buClr>
                <a:srgbClr val="000000"/>
              </a:buClr>
              <a:buSzPts val="1100"/>
              <a:defRPr/>
            </a:pPr>
            <a:r>
              <a:rPr lang="es-ES" sz="4500" b="1" kern="0" dirty="0">
                <a:solidFill>
                  <a:srgbClr val="E06666"/>
                </a:solidFill>
                <a:latin typeface="Sanchez Regular" panose="02000000000000000000" pitchFamily="50" charset="0"/>
                <a:ea typeface="Gill Sans"/>
                <a:cs typeface="Gill Sans"/>
                <a:sym typeface="Gill Sans"/>
              </a:rPr>
              <a:t> </a:t>
            </a:r>
            <a:endParaRPr sz="4500" kern="0" dirty="0">
              <a:solidFill>
                <a:srgbClr val="E06666"/>
              </a:solidFill>
              <a:latin typeface="Sanchez Regular" panose="02000000000000000000" pitchFamily="50" charset="0"/>
              <a:ea typeface="Gill Sans"/>
              <a:cs typeface="Gill Sans"/>
              <a:sym typeface="Gill Sans"/>
            </a:endParaRPr>
          </a:p>
        </p:txBody>
      </p:sp>
      <p:sp>
        <p:nvSpPr>
          <p:cNvPr id="157" name="Google Shape;157;g60aebb4a5a_0_12"/>
          <p:cNvSpPr/>
          <p:nvPr/>
        </p:nvSpPr>
        <p:spPr>
          <a:xfrm>
            <a:off x="0" y="9408330"/>
            <a:ext cx="5825250" cy="608850"/>
          </a:xfrm>
          <a:prstGeom prst="rect">
            <a:avLst/>
          </a:prstGeom>
          <a:noFill/>
          <a:ln>
            <a:noFill/>
          </a:ln>
        </p:spPr>
        <p:txBody>
          <a:bodyPr spcFirstLastPara="1" wrap="square" lIns="137138" tIns="68550" rIns="137138" bIns="68550" anchor="t" anchorCtr="0">
            <a:noAutofit/>
          </a:bodyPr>
          <a:lstStyle/>
          <a:p>
            <a:pPr indent="685800" algn="just" defTabSz="1371600">
              <a:buClr>
                <a:srgbClr val="000000"/>
              </a:buClr>
              <a:defRPr/>
            </a:pPr>
            <a:r>
              <a:rPr lang="es-ES" sz="2700" kern="0" dirty="0">
                <a:solidFill>
                  <a:srgbClr val="000000"/>
                </a:solidFill>
                <a:latin typeface="Arial Nova" panose="020B0504020202020204" pitchFamily="34" charset="0"/>
                <a:ea typeface="Gill Sans"/>
                <a:cs typeface="Gill Sans"/>
                <a:sym typeface="Gill Sans"/>
              </a:rPr>
              <a:t>Artículo 14, Ley 1996 de 2019.</a:t>
            </a:r>
            <a:endParaRPr sz="2700" kern="0" dirty="0">
              <a:solidFill>
                <a:srgbClr val="000000"/>
              </a:solidFill>
              <a:latin typeface="Arial Nova" panose="020B0504020202020204" pitchFamily="34" charset="0"/>
              <a:ea typeface="Gill Sans"/>
              <a:cs typeface="Gill Sans"/>
              <a:sym typeface="Gill Sans"/>
            </a:endParaRPr>
          </a:p>
          <a:p>
            <a:pPr algn="just" defTabSz="1371600">
              <a:buClr>
                <a:srgbClr val="000000"/>
              </a:buClr>
              <a:defRPr/>
            </a:pPr>
            <a:endParaRPr sz="2700" b="1" kern="0" dirty="0">
              <a:solidFill>
                <a:srgbClr val="000000"/>
              </a:solidFill>
              <a:latin typeface="Arial Nova" panose="020B0504020202020204" pitchFamily="34" charset="0"/>
              <a:ea typeface="Gill Sans"/>
              <a:cs typeface="Gill Sans"/>
              <a:sym typeface="Gill Sans"/>
            </a:endParaRPr>
          </a:p>
          <a:p>
            <a:pPr algn="just" defTabSz="1371600">
              <a:buClr>
                <a:srgbClr val="000000"/>
              </a:buClr>
              <a:defRPr/>
            </a:pPr>
            <a:endParaRPr sz="2700" kern="0" dirty="0">
              <a:solidFill>
                <a:srgbClr val="000000"/>
              </a:solidFill>
              <a:latin typeface="Arial Nova" panose="020B0504020202020204" pitchFamily="34" charset="0"/>
              <a:cs typeface="Arial"/>
              <a:sym typeface="Arial"/>
            </a:endParaRPr>
          </a:p>
        </p:txBody>
      </p:sp>
      <p:pic>
        <p:nvPicPr>
          <p:cNvPr id="159" name="Google Shape;159;g60aebb4a5a_0_12"/>
          <p:cNvPicPr preferRelativeResize="0"/>
          <p:nvPr/>
        </p:nvPicPr>
        <p:blipFill>
          <a:blip r:embed="rId3">
            <a:alphaModFix/>
          </a:blip>
          <a:stretch>
            <a:fillRect/>
          </a:stretch>
        </p:blipFill>
        <p:spPr>
          <a:xfrm>
            <a:off x="13474244" y="3574739"/>
            <a:ext cx="3671874" cy="3687579"/>
          </a:xfrm>
          <a:prstGeom prst="rect">
            <a:avLst/>
          </a:prstGeom>
          <a:noFill/>
          <a:ln>
            <a:noFill/>
          </a:ln>
        </p:spPr>
      </p:pic>
      <p:sp>
        <p:nvSpPr>
          <p:cNvPr id="2" name="CuadroTexto 1"/>
          <p:cNvSpPr txBox="1"/>
          <p:nvPr/>
        </p:nvSpPr>
        <p:spPr>
          <a:xfrm>
            <a:off x="1141883" y="2517380"/>
            <a:ext cx="11311773" cy="6555641"/>
          </a:xfrm>
          <a:prstGeom prst="rect">
            <a:avLst/>
          </a:prstGeom>
          <a:solidFill>
            <a:schemeClr val="bg1"/>
          </a:solidFill>
          <a:ln>
            <a:noFill/>
          </a:ln>
        </p:spPr>
        <p:txBody>
          <a:bodyPr wrap="square" rtlCol="0">
            <a:spAutoFit/>
          </a:bodyPr>
          <a:lstStyle/>
          <a:p>
            <a:pPr algn="just" defTabSz="1371600">
              <a:buClr>
                <a:srgbClr val="000000"/>
              </a:buClr>
              <a:defRPr/>
            </a:pPr>
            <a:r>
              <a:rPr lang="es-CO" sz="4200" kern="0" dirty="0">
                <a:solidFill>
                  <a:srgbClr val="000000"/>
                </a:solidFill>
                <a:latin typeface="Arial Nova" panose="020B0504020202020204" pitchFamily="34" charset="0"/>
                <a:cs typeface="Arial"/>
                <a:sym typeface="Arial"/>
              </a:rPr>
              <a:t>En los casos en que la persona con discapacidad necesite apoyos, pero no tenga personas de confianza a quién designar con este fin, </a:t>
            </a:r>
            <a:r>
              <a:rPr lang="es-CO" sz="4200" b="1" u="sng" kern="0" dirty="0">
                <a:solidFill>
                  <a:srgbClr val="FA7F08"/>
                </a:solidFill>
                <a:effectLst>
                  <a:outerShdw blurRad="38100" dist="38100" dir="2700000" algn="tl">
                    <a:srgbClr val="000000">
                      <a:alpha val="43137"/>
                    </a:srgbClr>
                  </a:outerShdw>
                </a:effectLst>
                <a:latin typeface="Arial Nova" panose="020B0504020202020204" pitchFamily="34" charset="0"/>
                <a:cs typeface="Arial"/>
                <a:sym typeface="Arial"/>
              </a:rPr>
              <a:t>el juez de familia designará un defensor personal</a:t>
            </a:r>
            <a:r>
              <a:rPr lang="es-CO" sz="4200" kern="0" dirty="0">
                <a:solidFill>
                  <a:srgbClr val="FA7F08"/>
                </a:solidFill>
                <a:latin typeface="Arial Nova" panose="020B0504020202020204" pitchFamily="34" charset="0"/>
                <a:cs typeface="Arial"/>
                <a:sym typeface="Arial"/>
              </a:rPr>
              <a:t>, </a:t>
            </a:r>
            <a:r>
              <a:rPr lang="es-CO" sz="4200" kern="0" dirty="0">
                <a:solidFill>
                  <a:srgbClr val="000000"/>
                </a:solidFill>
                <a:latin typeface="Arial Nova" panose="020B0504020202020204" pitchFamily="34" charset="0"/>
                <a:cs typeface="Arial"/>
                <a:sym typeface="Arial"/>
              </a:rPr>
              <a:t>de la Defensoría del Pueblo, que preste los apoyos requeridos para la realización de los actos jurídicos que designe el titular. </a:t>
            </a:r>
          </a:p>
          <a:p>
            <a:pPr algn="ctr" defTabSz="1371600">
              <a:buClr>
                <a:srgbClr val="000000"/>
              </a:buClr>
              <a:defRPr/>
            </a:pPr>
            <a:r>
              <a:rPr lang="es-CO" sz="4200" kern="0" dirty="0">
                <a:solidFill>
                  <a:srgbClr val="FA7F08"/>
                </a:solidFill>
                <a:latin typeface="Arial Nova" panose="020B0504020202020204" pitchFamily="34" charset="0"/>
                <a:cs typeface="Arial"/>
                <a:sym typeface="Arial"/>
              </a:rPr>
              <a:t>Esta figura de DEFENSOR PERSONAL solo puede ser designado en sentencia. </a:t>
            </a:r>
          </a:p>
        </p:txBody>
      </p:sp>
    </p:spTree>
    <p:extLst>
      <p:ext uri="{BB962C8B-B14F-4D97-AF65-F5344CB8AC3E}">
        <p14:creationId xmlns:p14="http://schemas.microsoft.com/office/powerpoint/2010/main" val="4292654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6" name="Google Shape;156;g60aebb4a5a_0_12"/>
          <p:cNvSpPr txBox="1"/>
          <p:nvPr/>
        </p:nvSpPr>
        <p:spPr>
          <a:xfrm>
            <a:off x="579750" y="-77423"/>
            <a:ext cx="17044650" cy="1506150"/>
          </a:xfrm>
          <a:prstGeom prst="rect">
            <a:avLst/>
          </a:prstGeom>
          <a:noFill/>
          <a:ln>
            <a:noFill/>
          </a:ln>
        </p:spPr>
        <p:txBody>
          <a:bodyPr spcFirstLastPara="1" wrap="square" lIns="137138" tIns="68550" rIns="137138" bIns="68550" anchor="t" anchorCtr="0">
            <a:noAutofit/>
          </a:bodyPr>
          <a:lstStyle/>
          <a:p>
            <a:pPr algn="ctr" defTabSz="1371600">
              <a:buClr>
                <a:srgbClr val="000000"/>
              </a:buClr>
              <a:buSzPts val="1100"/>
              <a:defRPr/>
            </a:pPr>
            <a:endParaRPr lang="es-ES" sz="6600" b="1" kern="0" dirty="0">
              <a:solidFill>
                <a:srgbClr val="B00000"/>
              </a:solidFill>
              <a:latin typeface="Gill Sans"/>
              <a:ea typeface="Gill Sans"/>
              <a:cs typeface="Gill Sans"/>
              <a:sym typeface="Gill Sans"/>
            </a:endParaRPr>
          </a:p>
          <a:p>
            <a:pPr algn="r" defTabSz="1371600">
              <a:buClr>
                <a:srgbClr val="000000"/>
              </a:buClr>
              <a:buSzPts val="1100"/>
              <a:defRPr/>
            </a:pPr>
            <a:endParaRPr sz="6600" b="1" kern="0" dirty="0">
              <a:solidFill>
                <a:srgbClr val="002060"/>
              </a:solidFill>
              <a:latin typeface="Sanchez Regular" panose="02000000000000000000" pitchFamily="50" charset="0"/>
              <a:ea typeface="Gill Sans"/>
              <a:cs typeface="Gill Sans"/>
              <a:sym typeface="Gill Sans"/>
            </a:endParaRPr>
          </a:p>
          <a:p>
            <a:pPr algn="ctr" defTabSz="1371600">
              <a:buClr>
                <a:srgbClr val="000000"/>
              </a:buClr>
              <a:buSzPts val="1100"/>
              <a:defRPr/>
            </a:pPr>
            <a:r>
              <a:rPr lang="es-ES" sz="4500" b="1" kern="0" dirty="0">
                <a:solidFill>
                  <a:srgbClr val="E06666"/>
                </a:solidFill>
                <a:latin typeface="Sanchez Regular" panose="02000000000000000000" pitchFamily="50" charset="0"/>
                <a:ea typeface="Gill Sans"/>
                <a:cs typeface="Gill Sans"/>
                <a:sym typeface="Gill Sans"/>
              </a:rPr>
              <a:t> </a:t>
            </a:r>
            <a:endParaRPr sz="4500" kern="0" dirty="0">
              <a:solidFill>
                <a:srgbClr val="E06666"/>
              </a:solidFill>
              <a:latin typeface="Sanchez Regular" panose="02000000000000000000" pitchFamily="50" charset="0"/>
              <a:ea typeface="Gill Sans"/>
              <a:cs typeface="Gill Sans"/>
              <a:sym typeface="Gill Sans"/>
            </a:endParaRPr>
          </a:p>
        </p:txBody>
      </p:sp>
      <p:sp>
        <p:nvSpPr>
          <p:cNvPr id="157" name="Google Shape;157;g60aebb4a5a_0_12"/>
          <p:cNvSpPr/>
          <p:nvPr/>
        </p:nvSpPr>
        <p:spPr>
          <a:xfrm>
            <a:off x="0" y="9408330"/>
            <a:ext cx="5825250" cy="608850"/>
          </a:xfrm>
          <a:prstGeom prst="rect">
            <a:avLst/>
          </a:prstGeom>
          <a:noFill/>
          <a:ln>
            <a:noFill/>
          </a:ln>
        </p:spPr>
        <p:txBody>
          <a:bodyPr spcFirstLastPara="1" wrap="square" lIns="137138" tIns="68550" rIns="137138" bIns="68550" anchor="t" anchorCtr="0">
            <a:noAutofit/>
          </a:bodyPr>
          <a:lstStyle/>
          <a:p>
            <a:pPr indent="685800" algn="just" defTabSz="1371600">
              <a:buClr>
                <a:srgbClr val="000000"/>
              </a:buClr>
              <a:defRPr/>
            </a:pPr>
            <a:r>
              <a:rPr lang="es-ES" sz="2700" kern="0" dirty="0">
                <a:solidFill>
                  <a:srgbClr val="000000"/>
                </a:solidFill>
                <a:latin typeface="Arial Nova" panose="020B0504020202020204" pitchFamily="34" charset="0"/>
                <a:ea typeface="Gill Sans"/>
                <a:cs typeface="Gill Sans"/>
                <a:sym typeface="Gill Sans"/>
              </a:rPr>
              <a:t>Artículo 14, Ley 1996 de 2019.</a:t>
            </a:r>
            <a:endParaRPr sz="2700" kern="0" dirty="0">
              <a:solidFill>
                <a:srgbClr val="000000"/>
              </a:solidFill>
              <a:latin typeface="Arial Nova" panose="020B0504020202020204" pitchFamily="34" charset="0"/>
              <a:ea typeface="Gill Sans"/>
              <a:cs typeface="Gill Sans"/>
              <a:sym typeface="Gill Sans"/>
            </a:endParaRPr>
          </a:p>
          <a:p>
            <a:pPr algn="just" defTabSz="1371600">
              <a:buClr>
                <a:srgbClr val="000000"/>
              </a:buClr>
              <a:defRPr/>
            </a:pPr>
            <a:endParaRPr sz="2700" b="1" kern="0" dirty="0">
              <a:solidFill>
                <a:srgbClr val="000000"/>
              </a:solidFill>
              <a:latin typeface="Arial Nova" panose="020B0504020202020204" pitchFamily="34" charset="0"/>
              <a:ea typeface="Gill Sans"/>
              <a:cs typeface="Gill Sans"/>
              <a:sym typeface="Gill Sans"/>
            </a:endParaRPr>
          </a:p>
          <a:p>
            <a:pPr algn="just" defTabSz="1371600">
              <a:buClr>
                <a:srgbClr val="000000"/>
              </a:buClr>
              <a:defRPr/>
            </a:pPr>
            <a:endParaRPr sz="2700" kern="0" dirty="0">
              <a:solidFill>
                <a:srgbClr val="000000"/>
              </a:solidFill>
              <a:latin typeface="Arial Nova" panose="020B0504020202020204" pitchFamily="34" charset="0"/>
              <a:cs typeface="Arial"/>
              <a:sym typeface="Arial"/>
            </a:endParaRPr>
          </a:p>
        </p:txBody>
      </p:sp>
      <p:pic>
        <p:nvPicPr>
          <p:cNvPr id="159" name="Google Shape;159;g60aebb4a5a_0_12"/>
          <p:cNvPicPr preferRelativeResize="0"/>
          <p:nvPr/>
        </p:nvPicPr>
        <p:blipFill>
          <a:blip r:embed="rId3">
            <a:alphaModFix/>
          </a:blip>
          <a:stretch>
            <a:fillRect/>
          </a:stretch>
        </p:blipFill>
        <p:spPr>
          <a:xfrm>
            <a:off x="13931444" y="3383281"/>
            <a:ext cx="3671874" cy="3863798"/>
          </a:xfrm>
          <a:prstGeom prst="rect">
            <a:avLst/>
          </a:prstGeom>
          <a:noFill/>
          <a:ln>
            <a:noFill/>
          </a:ln>
        </p:spPr>
      </p:pic>
      <p:sp>
        <p:nvSpPr>
          <p:cNvPr id="2" name="CuadroTexto 1"/>
          <p:cNvSpPr txBox="1"/>
          <p:nvPr/>
        </p:nvSpPr>
        <p:spPr>
          <a:xfrm>
            <a:off x="776121" y="1180535"/>
            <a:ext cx="12528399" cy="2123658"/>
          </a:xfrm>
          <a:prstGeom prst="rect">
            <a:avLst/>
          </a:prstGeom>
          <a:solidFill>
            <a:schemeClr val="bg1"/>
          </a:solidFill>
          <a:ln>
            <a:noFill/>
          </a:ln>
        </p:spPr>
        <p:txBody>
          <a:bodyPr wrap="square" rtlCol="0">
            <a:spAutoFit/>
          </a:bodyPr>
          <a:lstStyle/>
          <a:p>
            <a:pPr algn="ctr" defTabSz="1371600">
              <a:buClr>
                <a:srgbClr val="000000"/>
              </a:buClr>
              <a:defRPr/>
            </a:pPr>
            <a:r>
              <a:rPr lang="es-ES" altLang="es-CO" sz="4200" b="1" kern="0" dirty="0">
                <a:solidFill>
                  <a:srgbClr val="FA7F08"/>
                </a:solidFill>
                <a:effectLst>
                  <a:outerShdw blurRad="38100" dist="38100" dir="2700000" algn="tl">
                    <a:srgbClr val="000000">
                      <a:alpha val="43137"/>
                    </a:srgbClr>
                  </a:outerShdw>
                </a:effectLst>
                <a:latin typeface="Sanchez Regular" panose="02000000000000000000" pitchFamily="50" charset="0"/>
                <a:cs typeface="Arial"/>
                <a:sym typeface="Arial"/>
              </a:rPr>
              <a:t>DEFENSOR PERSONAL </a:t>
            </a:r>
          </a:p>
          <a:p>
            <a:pPr algn="ctr" defTabSz="1371600">
              <a:buClr>
                <a:srgbClr val="000000"/>
              </a:buClr>
              <a:defRPr/>
            </a:pPr>
            <a:r>
              <a:rPr lang="es-ES" altLang="es-CO" sz="4200" b="1" kern="0" dirty="0">
                <a:solidFill>
                  <a:srgbClr val="002060"/>
                </a:solidFill>
                <a:effectLst>
                  <a:outerShdw blurRad="38100" dist="38100" dir="2700000" algn="tl">
                    <a:srgbClr val="000000">
                      <a:alpha val="43137"/>
                    </a:srgbClr>
                  </a:outerShdw>
                </a:effectLst>
                <a:latin typeface="Sanchez Regular" panose="02000000000000000000" pitchFamily="50" charset="0"/>
                <a:cs typeface="Arial"/>
                <a:sym typeface="Arial"/>
              </a:rPr>
              <a:t> </a:t>
            </a:r>
          </a:p>
          <a:p>
            <a:pPr algn="ctr" defTabSz="1371600">
              <a:buClr>
                <a:srgbClr val="000000"/>
              </a:buClr>
              <a:defRPr/>
            </a:pPr>
            <a:r>
              <a:rPr lang="es-CO" sz="4800" kern="0" dirty="0">
                <a:solidFill>
                  <a:srgbClr val="000000"/>
                </a:solidFill>
                <a:latin typeface="Arial Nova" panose="020B0504020202020204" pitchFamily="34" charset="0"/>
                <a:cs typeface="Arial"/>
                <a:sym typeface="Arial"/>
              </a:rPr>
              <a:t>Finalidad: </a:t>
            </a:r>
          </a:p>
        </p:txBody>
      </p:sp>
      <p:sp>
        <p:nvSpPr>
          <p:cNvPr id="4" name="CuadroTexto 3">
            <a:extLst>
              <a:ext uri="{FF2B5EF4-FFF2-40B4-BE49-F238E27FC236}">
                <a16:creationId xmlns:a16="http://schemas.microsoft.com/office/drawing/2014/main" id="{EF018F64-4B4B-F921-E03F-0BC8ADE5F50C}"/>
              </a:ext>
            </a:extLst>
          </p:cNvPr>
          <p:cNvSpPr txBox="1"/>
          <p:nvPr/>
        </p:nvSpPr>
        <p:spPr>
          <a:xfrm>
            <a:off x="1063376" y="4231663"/>
            <a:ext cx="12241145" cy="2308324"/>
          </a:xfrm>
          <a:prstGeom prst="rect">
            <a:avLst/>
          </a:prstGeom>
          <a:noFill/>
        </p:spPr>
        <p:txBody>
          <a:bodyPr wrap="square">
            <a:spAutoFit/>
          </a:bodyPr>
          <a:lstStyle/>
          <a:p>
            <a:pPr algn="just" defTabSz="1371600">
              <a:buClr>
                <a:srgbClr val="000000"/>
              </a:buClr>
            </a:pPr>
            <a:r>
              <a:rPr lang="es-CO" sz="4800" i="1" kern="0" dirty="0">
                <a:solidFill>
                  <a:srgbClr val="4B4949"/>
                </a:solidFill>
                <a:latin typeface="Open Sans" panose="020B0606030504020204" pitchFamily="34" charset="0"/>
                <a:cs typeface="Arial"/>
                <a:sym typeface="Arial"/>
              </a:rPr>
              <a:t>… que preste los apoyos requeridos </a:t>
            </a:r>
            <a:r>
              <a:rPr lang="es-CO" sz="4800" b="1" i="1" kern="0" dirty="0">
                <a:solidFill>
                  <a:srgbClr val="FA7F08"/>
                </a:solidFill>
                <a:latin typeface="Open Sans" panose="020B0606030504020204" pitchFamily="34" charset="0"/>
                <a:cs typeface="Arial"/>
                <a:sym typeface="Arial"/>
              </a:rPr>
              <a:t>para la realización de los actos jurídicos que designe el titular.</a:t>
            </a:r>
            <a:endParaRPr lang="es-CO" sz="4800" b="1" i="1" kern="0" dirty="0">
              <a:solidFill>
                <a:srgbClr val="FA7F08"/>
              </a:solidFill>
              <a:latin typeface="Arial"/>
              <a:cs typeface="Arial"/>
              <a:sym typeface="Arial"/>
            </a:endParaRPr>
          </a:p>
        </p:txBody>
      </p:sp>
    </p:spTree>
    <p:extLst>
      <p:ext uri="{BB962C8B-B14F-4D97-AF65-F5344CB8AC3E}">
        <p14:creationId xmlns:p14="http://schemas.microsoft.com/office/powerpoint/2010/main" val="381831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2" name="CuadroTexto 1"/>
          <p:cNvSpPr txBox="1"/>
          <p:nvPr/>
        </p:nvSpPr>
        <p:spPr>
          <a:xfrm>
            <a:off x="1304147" y="1106670"/>
            <a:ext cx="15784641" cy="8771632"/>
          </a:xfrm>
          <a:prstGeom prst="rect">
            <a:avLst/>
          </a:prstGeom>
          <a:noFill/>
        </p:spPr>
        <p:txBody>
          <a:bodyPr wrap="square" rtlCol="0">
            <a:spAutoFit/>
          </a:bodyPr>
          <a:lstStyle/>
          <a:p>
            <a:pPr algn="ctr" defTabSz="1371600">
              <a:buClr>
                <a:srgbClr val="000000"/>
              </a:buClr>
              <a:defRPr/>
            </a:pPr>
            <a:r>
              <a:rPr lang="es-ES" sz="4800" i="1" kern="0" dirty="0">
                <a:solidFill>
                  <a:srgbClr val="000000"/>
                </a:solidFill>
                <a:latin typeface="Arial"/>
                <a:cs typeface="Arial"/>
                <a:sym typeface="Arial"/>
              </a:rPr>
              <a:t>“Observación general Nº 1 (2014)</a:t>
            </a:r>
          </a:p>
          <a:p>
            <a:pPr algn="ctr" defTabSz="1371600">
              <a:buClr>
                <a:srgbClr val="000000"/>
              </a:buClr>
              <a:defRPr/>
            </a:pPr>
            <a:r>
              <a:rPr lang="es-ES" sz="4800" i="1" kern="0" cap="small" dirty="0">
                <a:solidFill>
                  <a:srgbClr val="000000"/>
                </a:solidFill>
                <a:latin typeface="Arial"/>
                <a:cs typeface="Arial"/>
                <a:sym typeface="Arial"/>
              </a:rPr>
              <a:t>Artículo 12: Igual reconocimiento como persona ante la ley</a:t>
            </a:r>
          </a:p>
          <a:p>
            <a:pPr algn="ctr" defTabSz="1371600">
              <a:buClr>
                <a:srgbClr val="000000"/>
              </a:buClr>
              <a:defRPr/>
            </a:pPr>
            <a:endParaRPr lang="es-ES" sz="4800" i="1" kern="0" cap="small" dirty="0">
              <a:solidFill>
                <a:srgbClr val="000000"/>
              </a:solidFill>
              <a:latin typeface="Arial"/>
              <a:cs typeface="Arial"/>
              <a:sym typeface="Arial"/>
            </a:endParaRPr>
          </a:p>
          <a:p>
            <a:pPr algn="ctr" defTabSz="1371600">
              <a:buClr>
                <a:srgbClr val="000000"/>
              </a:buClr>
              <a:defRPr/>
            </a:pPr>
            <a:r>
              <a:rPr lang="es-ES" sz="4800" i="1" kern="0" dirty="0">
                <a:solidFill>
                  <a:srgbClr val="000000"/>
                </a:solidFill>
                <a:latin typeface="Arial"/>
                <a:cs typeface="Arial"/>
                <a:sym typeface="Arial"/>
              </a:rPr>
              <a:t> I. Introducción</a:t>
            </a:r>
          </a:p>
          <a:p>
            <a:pPr algn="ctr" defTabSz="1371600">
              <a:buClr>
                <a:srgbClr val="000000"/>
              </a:buClr>
              <a:defRPr/>
            </a:pPr>
            <a:r>
              <a:rPr lang="es-ES" sz="4800" i="1" kern="0" dirty="0">
                <a:solidFill>
                  <a:srgbClr val="000000"/>
                </a:solidFill>
                <a:latin typeface="Arial"/>
                <a:cs typeface="Arial"/>
                <a:sym typeface="Arial"/>
              </a:rPr>
              <a:t> 1. </a:t>
            </a:r>
            <a:r>
              <a:rPr lang="es-ES" sz="4800" b="1" i="1" kern="0" dirty="0">
                <a:solidFill>
                  <a:srgbClr val="000000"/>
                </a:solidFill>
                <a:latin typeface="Arial"/>
                <a:cs typeface="Arial"/>
                <a:sym typeface="Arial"/>
              </a:rPr>
              <a:t>La igualdad ante la ley es un principio básico general de la protección de los derechos humanos</a:t>
            </a:r>
          </a:p>
          <a:p>
            <a:pPr algn="ctr" defTabSz="1371600">
              <a:buClr>
                <a:srgbClr val="000000"/>
              </a:buClr>
              <a:defRPr/>
            </a:pPr>
            <a:r>
              <a:rPr lang="es-ES" sz="4800" b="1" i="1" kern="0" dirty="0">
                <a:solidFill>
                  <a:srgbClr val="000000"/>
                </a:solidFill>
                <a:latin typeface="Arial"/>
                <a:cs typeface="Arial"/>
                <a:sym typeface="Arial"/>
              </a:rPr>
              <a:t> y es indispensable para el ejercicio de otros derechos humanos</a:t>
            </a:r>
            <a:r>
              <a:rPr lang="es-ES" sz="4800" i="1" kern="0" dirty="0">
                <a:solidFill>
                  <a:srgbClr val="000000"/>
                </a:solidFill>
                <a:latin typeface="Arial"/>
                <a:cs typeface="Arial"/>
                <a:sym typeface="Arial"/>
              </a:rPr>
              <a:t>”</a:t>
            </a:r>
          </a:p>
          <a:p>
            <a:pPr algn="ctr" defTabSz="1371600">
              <a:buClr>
                <a:srgbClr val="000000"/>
              </a:buClr>
              <a:defRPr/>
            </a:pPr>
            <a:endParaRPr lang="es-ES" sz="4800" b="1" i="1" kern="0" dirty="0">
              <a:solidFill>
                <a:srgbClr val="000000"/>
              </a:solidFill>
              <a:latin typeface="Arial"/>
              <a:cs typeface="Arial"/>
              <a:sym typeface="Arial"/>
            </a:endParaRPr>
          </a:p>
          <a:p>
            <a:pPr algn="ctr" defTabSz="1371600">
              <a:buClr>
                <a:srgbClr val="000000"/>
              </a:buClr>
              <a:defRPr/>
            </a:pPr>
            <a:r>
              <a:rPr lang="es-ES" sz="4200" b="1" kern="0" cap="small" dirty="0">
                <a:solidFill>
                  <a:schemeClr val="accent6">
                    <a:lumMod val="75000"/>
                  </a:schemeClr>
                </a:solidFill>
                <a:effectLst>
                  <a:outerShdw blurRad="38100" dist="38100" dir="2700000" algn="tl">
                    <a:srgbClr val="000000">
                      <a:alpha val="43137"/>
                    </a:srgbClr>
                  </a:outerShdw>
                </a:effectLst>
                <a:latin typeface="Arial"/>
                <a:cs typeface="Arial"/>
                <a:sym typeface="Arial"/>
              </a:rPr>
              <a:t>La capacidad jurídica es la puerta de acceso al ejercicio de todos los derechos</a:t>
            </a:r>
          </a:p>
        </p:txBody>
      </p:sp>
    </p:spTree>
    <p:extLst>
      <p:ext uri="{BB962C8B-B14F-4D97-AF65-F5344CB8AC3E}">
        <p14:creationId xmlns:p14="http://schemas.microsoft.com/office/powerpoint/2010/main" val="4025010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7C529021-6A83-4947-90B8-F84617F4291B}"/>
              </a:ext>
            </a:extLst>
          </p:cNvPr>
          <p:cNvGraphicFramePr/>
          <p:nvPr>
            <p:extLst>
              <p:ext uri="{D42A27DB-BD31-4B8C-83A1-F6EECF244321}">
                <p14:modId xmlns:p14="http://schemas.microsoft.com/office/powerpoint/2010/main" val="112943338"/>
              </p:ext>
            </p:extLst>
          </p:nvPr>
        </p:nvGraphicFramePr>
        <p:xfrm>
          <a:off x="546392" y="419100"/>
          <a:ext cx="17208208" cy="9335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43813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116" r="20116"/>
          <a:stretch>
            <a:fillRect/>
          </a:stretch>
        </p:blipFill>
        <p:spPr>
          <a:xfrm>
            <a:off x="11658600" y="-76200"/>
            <a:ext cx="6666420" cy="10349865"/>
          </a:xfrm>
          <a:prstGeom prst="rect">
            <a:avLst/>
          </a:prstGeom>
        </p:spPr>
      </p:pic>
      <p:sp>
        <p:nvSpPr>
          <p:cNvPr id="3" name="TextBox 3"/>
          <p:cNvSpPr txBox="1"/>
          <p:nvPr/>
        </p:nvSpPr>
        <p:spPr>
          <a:xfrm>
            <a:off x="422704" y="443865"/>
            <a:ext cx="10626296" cy="8517716"/>
          </a:xfrm>
          <a:prstGeom prst="rect">
            <a:avLst/>
          </a:prstGeom>
        </p:spPr>
        <p:txBody>
          <a:bodyPr wrap="square" lIns="0" tIns="0" rIns="0" bIns="0" rtlCol="0" anchor="t">
            <a:spAutoFit/>
          </a:bodyPr>
          <a:lstStyle/>
          <a:p>
            <a:pPr algn="ctr" defTabSz="914445">
              <a:lnSpc>
                <a:spcPts val="6300"/>
              </a:lnSpc>
              <a:defRPr/>
            </a:pPr>
            <a:r>
              <a:rPr lang="en-US" sz="5100" b="1" spc="212" dirty="0">
                <a:solidFill>
                  <a:srgbClr val="F0F0EA"/>
                </a:solidFill>
                <a:effectLst>
                  <a:outerShdw blurRad="38100" dist="38100" dir="2700000" algn="tl">
                    <a:srgbClr val="000000">
                      <a:alpha val="43137"/>
                    </a:srgbClr>
                  </a:outerShdw>
                </a:effectLst>
                <a:latin typeface="Sanchez" panose="020B0604020202020204" charset="0"/>
                <a:cs typeface="Arial"/>
                <a:sym typeface="Arial"/>
              </a:rPr>
              <a:t>Unidad de </a:t>
            </a:r>
            <a:r>
              <a:rPr lang="en-US" sz="5100" b="1" spc="212" dirty="0" err="1">
                <a:solidFill>
                  <a:srgbClr val="F0F0EA"/>
                </a:solidFill>
                <a:effectLst>
                  <a:outerShdw blurRad="38100" dist="38100" dir="2700000" algn="tl">
                    <a:srgbClr val="000000">
                      <a:alpha val="43137"/>
                    </a:srgbClr>
                  </a:outerShdw>
                </a:effectLst>
                <a:latin typeface="Sanchez" panose="020B0604020202020204" charset="0"/>
                <a:cs typeface="Arial"/>
                <a:sym typeface="Arial"/>
              </a:rPr>
              <a:t>actuaciones</a:t>
            </a:r>
            <a:r>
              <a:rPr lang="en-US" sz="5100" b="1" spc="212" dirty="0">
                <a:solidFill>
                  <a:srgbClr val="F0F0EA"/>
                </a:solidFill>
                <a:effectLst>
                  <a:outerShdw blurRad="38100" dist="38100" dir="2700000" algn="tl">
                    <a:srgbClr val="000000">
                      <a:alpha val="43137"/>
                    </a:srgbClr>
                  </a:outerShdw>
                </a:effectLst>
                <a:latin typeface="Sanchez" panose="020B0604020202020204" charset="0"/>
                <a:cs typeface="Arial"/>
                <a:sym typeface="Arial"/>
              </a:rPr>
              <a:t> y </a:t>
            </a:r>
            <a:r>
              <a:rPr lang="en-US" sz="5100" b="1" spc="212" dirty="0" err="1">
                <a:solidFill>
                  <a:srgbClr val="F0F0EA"/>
                </a:solidFill>
                <a:effectLst>
                  <a:outerShdw blurRad="38100" dist="38100" dir="2700000" algn="tl">
                    <a:srgbClr val="000000">
                      <a:alpha val="43137"/>
                    </a:srgbClr>
                  </a:outerShdw>
                </a:effectLst>
                <a:latin typeface="Sanchez" panose="020B0604020202020204" charset="0"/>
                <a:cs typeface="Arial"/>
                <a:sym typeface="Arial"/>
              </a:rPr>
              <a:t>expediente</a:t>
            </a:r>
            <a:endParaRPr lang="en-US" sz="5100" b="1" spc="212" dirty="0">
              <a:solidFill>
                <a:srgbClr val="F0F0EA"/>
              </a:solidFill>
              <a:effectLst>
                <a:outerShdw blurRad="38100" dist="38100" dir="2700000" algn="tl">
                  <a:srgbClr val="000000">
                    <a:alpha val="43137"/>
                  </a:srgbClr>
                </a:outerShdw>
              </a:effectLst>
              <a:latin typeface="Sanchez" panose="020B0604020202020204" charset="0"/>
              <a:cs typeface="Arial"/>
              <a:sym typeface="Arial"/>
            </a:endParaRPr>
          </a:p>
          <a:p>
            <a:pPr algn="ctr" defTabSz="914445">
              <a:lnSpc>
                <a:spcPts val="6300"/>
              </a:lnSpc>
              <a:defRPr/>
            </a:pPr>
            <a:endParaRPr lang="en-US" sz="6300" spc="212" dirty="0">
              <a:solidFill>
                <a:srgbClr val="F0F0EA"/>
              </a:solidFill>
              <a:latin typeface="Sanchez" panose="020B0604020202020204" charset="0"/>
              <a:cs typeface="Arial"/>
              <a:sym typeface="Arial"/>
            </a:endParaRPr>
          </a:p>
          <a:p>
            <a:pPr marL="857250" indent="-857250" algn="just" defTabSz="914445">
              <a:buFont typeface="Wingdings" panose="05000000000000000000" pitchFamily="2" charset="2"/>
              <a:buChar char="v"/>
              <a:defRPr/>
            </a:pPr>
            <a:r>
              <a:rPr lang="en-US" sz="3600" spc="212" dirty="0" err="1">
                <a:solidFill>
                  <a:srgbClr val="F0F0EA"/>
                </a:solidFill>
                <a:latin typeface="Sanchez" panose="020B0604020202020204" charset="0"/>
                <a:cs typeface="Arial"/>
                <a:sym typeface="Arial"/>
              </a:rPr>
              <a:t>Cualquier</a:t>
            </a:r>
            <a:r>
              <a:rPr lang="en-US" sz="3600" spc="212" dirty="0">
                <a:solidFill>
                  <a:srgbClr val="F0F0EA"/>
                </a:solidFill>
                <a:latin typeface="Sanchez" panose="020B0604020202020204" charset="0"/>
                <a:cs typeface="Arial"/>
                <a:sym typeface="Arial"/>
              </a:rPr>
              <a:t> </a:t>
            </a:r>
            <a:r>
              <a:rPr lang="en-US" sz="3600" spc="212" dirty="0" err="1">
                <a:solidFill>
                  <a:srgbClr val="F0F0EA"/>
                </a:solidFill>
                <a:latin typeface="Sanchez" panose="020B0604020202020204" charset="0"/>
                <a:cs typeface="Arial"/>
                <a:sym typeface="Arial"/>
              </a:rPr>
              <a:t>actuación</a:t>
            </a:r>
            <a:r>
              <a:rPr lang="en-US" sz="3600" spc="212" dirty="0">
                <a:solidFill>
                  <a:srgbClr val="F0F0EA"/>
                </a:solidFill>
                <a:latin typeface="Sanchez" panose="020B0604020202020204" charset="0"/>
                <a:cs typeface="Arial"/>
                <a:sym typeface="Arial"/>
              </a:rPr>
              <a:t> judicial </a:t>
            </a:r>
            <a:r>
              <a:rPr lang="en-US" sz="3600" spc="212" dirty="0" err="1">
                <a:solidFill>
                  <a:srgbClr val="F0F0EA"/>
                </a:solidFill>
                <a:latin typeface="Sanchez" panose="020B0604020202020204" charset="0"/>
                <a:cs typeface="Arial"/>
                <a:sym typeface="Arial"/>
              </a:rPr>
              <a:t>relacionada</a:t>
            </a:r>
            <a:r>
              <a:rPr lang="en-US" sz="3600" spc="212" dirty="0">
                <a:solidFill>
                  <a:srgbClr val="F0F0EA"/>
                </a:solidFill>
                <a:latin typeface="Sanchez" panose="020B0604020202020204" charset="0"/>
                <a:cs typeface="Arial"/>
                <a:sym typeface="Arial"/>
              </a:rPr>
              <a:t> con personas a </a:t>
            </a:r>
            <a:r>
              <a:rPr lang="en-US" sz="3600" spc="212" dirty="0" err="1">
                <a:solidFill>
                  <a:srgbClr val="F0F0EA"/>
                </a:solidFill>
                <a:latin typeface="Sanchez" panose="020B0604020202020204" charset="0"/>
                <a:cs typeface="Arial"/>
                <a:sym typeface="Arial"/>
              </a:rPr>
              <a:t>quienes</a:t>
            </a:r>
            <a:r>
              <a:rPr lang="en-US" sz="3600" spc="212" dirty="0">
                <a:solidFill>
                  <a:srgbClr val="F0F0EA"/>
                </a:solidFill>
                <a:latin typeface="Sanchez" panose="020B0604020202020204" charset="0"/>
                <a:cs typeface="Arial"/>
                <a:sym typeface="Arial"/>
              </a:rPr>
              <a:t> se les </a:t>
            </a:r>
            <a:r>
              <a:rPr lang="en-US" sz="3600" spc="212" dirty="0" err="1">
                <a:solidFill>
                  <a:srgbClr val="F0F0EA"/>
                </a:solidFill>
                <a:latin typeface="Sanchez" panose="020B0604020202020204" charset="0"/>
                <a:cs typeface="Arial"/>
                <a:sym typeface="Arial"/>
              </a:rPr>
              <a:t>haya</a:t>
            </a:r>
            <a:r>
              <a:rPr lang="en-US" sz="3600" spc="212" dirty="0">
                <a:solidFill>
                  <a:srgbClr val="F0F0EA"/>
                </a:solidFill>
                <a:latin typeface="Sanchez" panose="020B0604020202020204" charset="0"/>
                <a:cs typeface="Arial"/>
                <a:sym typeface="Arial"/>
              </a:rPr>
              <a:t> </a:t>
            </a:r>
            <a:r>
              <a:rPr lang="en-US" sz="3600" spc="212" dirty="0" err="1">
                <a:solidFill>
                  <a:srgbClr val="F0F0EA"/>
                </a:solidFill>
                <a:latin typeface="Sanchez" panose="020B0604020202020204" charset="0"/>
                <a:cs typeface="Arial"/>
                <a:sym typeface="Arial"/>
              </a:rPr>
              <a:t>adjudicado</a:t>
            </a:r>
            <a:r>
              <a:rPr lang="en-US" sz="3600" spc="212" dirty="0">
                <a:solidFill>
                  <a:srgbClr val="F0F0EA"/>
                </a:solidFill>
                <a:latin typeface="Sanchez" panose="020B0604020202020204" charset="0"/>
                <a:cs typeface="Arial"/>
                <a:sym typeface="Arial"/>
              </a:rPr>
              <a:t> </a:t>
            </a:r>
            <a:r>
              <a:rPr lang="en-US" sz="3600" spc="212" dirty="0" err="1">
                <a:solidFill>
                  <a:srgbClr val="F0F0EA"/>
                </a:solidFill>
                <a:latin typeface="Sanchez" panose="020B0604020202020204" charset="0"/>
                <a:cs typeface="Arial"/>
                <a:sym typeface="Arial"/>
              </a:rPr>
              <a:t>apoyos</a:t>
            </a:r>
            <a:r>
              <a:rPr lang="en-US" sz="3600" spc="212" dirty="0">
                <a:solidFill>
                  <a:srgbClr val="F0F0EA"/>
                </a:solidFill>
                <a:latin typeface="Sanchez" panose="020B0604020202020204" charset="0"/>
                <a:cs typeface="Arial"/>
                <a:sym typeface="Arial"/>
              </a:rPr>
              <a:t> </a:t>
            </a:r>
            <a:r>
              <a:rPr lang="en-US" sz="3600" spc="212" dirty="0" err="1">
                <a:solidFill>
                  <a:srgbClr val="FA7F08"/>
                </a:solidFill>
                <a:latin typeface="Sanchez" panose="020B0604020202020204" charset="0"/>
                <a:cs typeface="Arial"/>
                <a:sym typeface="Arial"/>
              </a:rPr>
              <a:t>será</a:t>
            </a:r>
            <a:r>
              <a:rPr lang="en-US" sz="3600" spc="212" dirty="0">
                <a:solidFill>
                  <a:srgbClr val="FA7F08"/>
                </a:solidFill>
                <a:latin typeface="Sanchez" panose="020B0604020202020204" charset="0"/>
                <a:cs typeface="Arial"/>
                <a:sym typeface="Arial"/>
              </a:rPr>
              <a:t> de </a:t>
            </a:r>
            <a:r>
              <a:rPr lang="en-US" sz="3600" spc="212" dirty="0" err="1">
                <a:solidFill>
                  <a:srgbClr val="FA7F08"/>
                </a:solidFill>
                <a:latin typeface="Sanchez" panose="020B0604020202020204" charset="0"/>
                <a:cs typeface="Arial"/>
                <a:sym typeface="Arial"/>
              </a:rPr>
              <a:t>competencia</a:t>
            </a:r>
            <a:r>
              <a:rPr lang="en-US" sz="3600" spc="212" dirty="0">
                <a:solidFill>
                  <a:srgbClr val="FA7F08"/>
                </a:solidFill>
                <a:latin typeface="Sanchez" panose="020B0604020202020204" charset="0"/>
                <a:cs typeface="Arial"/>
                <a:sym typeface="Arial"/>
              </a:rPr>
              <a:t> del </a:t>
            </a:r>
            <a:r>
              <a:rPr lang="en-US" sz="3600" spc="212" dirty="0" err="1">
                <a:solidFill>
                  <a:srgbClr val="FA7F08"/>
                </a:solidFill>
                <a:latin typeface="Sanchez" panose="020B0604020202020204" charset="0"/>
                <a:cs typeface="Arial"/>
                <a:sym typeface="Arial"/>
              </a:rPr>
              <a:t>juez</a:t>
            </a:r>
            <a:r>
              <a:rPr lang="en-US" sz="3600" spc="212" dirty="0">
                <a:solidFill>
                  <a:srgbClr val="FA7F08"/>
                </a:solidFill>
                <a:latin typeface="Sanchez" panose="020B0604020202020204" charset="0"/>
                <a:cs typeface="Arial"/>
                <a:sym typeface="Arial"/>
              </a:rPr>
              <a:t> que </a:t>
            </a:r>
            <a:r>
              <a:rPr lang="en-US" sz="3600" spc="212" dirty="0" err="1">
                <a:solidFill>
                  <a:srgbClr val="FA7F08"/>
                </a:solidFill>
                <a:latin typeface="Sanchez" panose="020B0604020202020204" charset="0"/>
                <a:cs typeface="Arial"/>
                <a:sym typeface="Arial"/>
              </a:rPr>
              <a:t>haya</a:t>
            </a:r>
            <a:r>
              <a:rPr lang="en-US" sz="3600" spc="212" dirty="0">
                <a:solidFill>
                  <a:srgbClr val="FA7F08"/>
                </a:solidFill>
                <a:latin typeface="Sanchez" panose="020B0604020202020204" charset="0"/>
                <a:cs typeface="Arial"/>
                <a:sym typeface="Arial"/>
              </a:rPr>
              <a:t> </a:t>
            </a:r>
            <a:r>
              <a:rPr lang="en-US" sz="3600" spc="212" dirty="0" err="1">
                <a:solidFill>
                  <a:srgbClr val="FA7F08"/>
                </a:solidFill>
                <a:latin typeface="Sanchez" panose="020B0604020202020204" charset="0"/>
                <a:cs typeface="Arial"/>
                <a:sym typeface="Arial"/>
              </a:rPr>
              <a:t>conocido</a:t>
            </a:r>
            <a:r>
              <a:rPr lang="en-US" sz="3600" spc="212" dirty="0">
                <a:solidFill>
                  <a:srgbClr val="FA7F08"/>
                </a:solidFill>
                <a:latin typeface="Sanchez" panose="020B0604020202020204" charset="0"/>
                <a:cs typeface="Arial"/>
                <a:sym typeface="Arial"/>
              </a:rPr>
              <a:t> del </a:t>
            </a:r>
            <a:r>
              <a:rPr lang="en-US" sz="3600" spc="212" dirty="0" err="1">
                <a:solidFill>
                  <a:srgbClr val="FA7F08"/>
                </a:solidFill>
                <a:latin typeface="Sanchez" panose="020B0604020202020204" charset="0"/>
                <a:cs typeface="Arial"/>
                <a:sym typeface="Arial"/>
              </a:rPr>
              <a:t>proceso</a:t>
            </a:r>
            <a:r>
              <a:rPr lang="en-US" sz="3600" spc="212" dirty="0">
                <a:solidFill>
                  <a:srgbClr val="FA7F08"/>
                </a:solidFill>
                <a:latin typeface="Sanchez" panose="020B0604020202020204" charset="0"/>
                <a:cs typeface="Arial"/>
                <a:sym typeface="Arial"/>
              </a:rPr>
              <a:t> de </a:t>
            </a:r>
            <a:r>
              <a:rPr lang="en-US" sz="3600" spc="212" dirty="0" err="1">
                <a:solidFill>
                  <a:srgbClr val="FA7F08"/>
                </a:solidFill>
                <a:latin typeface="Sanchez" panose="020B0604020202020204" charset="0"/>
                <a:cs typeface="Arial"/>
                <a:sym typeface="Arial"/>
              </a:rPr>
              <a:t>adjudicación</a:t>
            </a:r>
            <a:r>
              <a:rPr lang="en-US" sz="3600" spc="212" dirty="0">
                <a:solidFill>
                  <a:srgbClr val="FA7F08"/>
                </a:solidFill>
                <a:latin typeface="Sanchez" panose="020B0604020202020204" charset="0"/>
                <a:cs typeface="Arial"/>
                <a:sym typeface="Arial"/>
              </a:rPr>
              <a:t> de </a:t>
            </a:r>
            <a:r>
              <a:rPr lang="en-US" sz="3600" spc="212" dirty="0" err="1">
                <a:solidFill>
                  <a:srgbClr val="FA7F08"/>
                </a:solidFill>
                <a:latin typeface="Sanchez" panose="020B0604020202020204" charset="0"/>
                <a:cs typeface="Arial"/>
                <a:sym typeface="Arial"/>
              </a:rPr>
              <a:t>apoyos</a:t>
            </a:r>
            <a:r>
              <a:rPr lang="en-US" sz="3600" spc="212" dirty="0">
                <a:solidFill>
                  <a:srgbClr val="FA7F08"/>
                </a:solidFill>
                <a:latin typeface="Sanchez" panose="020B0604020202020204" charset="0"/>
                <a:cs typeface="Arial"/>
                <a:sym typeface="Arial"/>
              </a:rPr>
              <a:t>.</a:t>
            </a:r>
          </a:p>
          <a:p>
            <a:pPr marL="857250" indent="-857250" algn="just" defTabSz="914445">
              <a:buFont typeface="Wingdings" panose="05000000000000000000" pitchFamily="2" charset="2"/>
              <a:buChar char="v"/>
              <a:defRPr/>
            </a:pPr>
            <a:endParaRPr lang="en-US" sz="3600" spc="212" dirty="0">
              <a:solidFill>
                <a:srgbClr val="F0F0EA"/>
              </a:solidFill>
              <a:latin typeface="Sanchez" panose="020B0604020202020204" charset="0"/>
              <a:cs typeface="Arial"/>
              <a:sym typeface="Arial"/>
            </a:endParaRPr>
          </a:p>
          <a:p>
            <a:pPr marL="857250" indent="-857250" algn="just" defTabSz="914445">
              <a:buFont typeface="Wingdings" panose="05000000000000000000" pitchFamily="2" charset="2"/>
              <a:buChar char="v"/>
              <a:defRPr/>
            </a:pPr>
            <a:r>
              <a:rPr lang="en-US" sz="3600" spc="212" dirty="0" err="1">
                <a:solidFill>
                  <a:srgbClr val="F0F0EA"/>
                </a:solidFill>
                <a:latin typeface="Sanchez" panose="020B0604020202020204" charset="0"/>
                <a:cs typeface="Arial"/>
                <a:sym typeface="Arial"/>
              </a:rPr>
              <a:t>Cada</a:t>
            </a:r>
            <a:r>
              <a:rPr lang="en-US" sz="3600" spc="212" dirty="0">
                <a:solidFill>
                  <a:srgbClr val="F0F0EA"/>
                </a:solidFill>
                <a:latin typeface="Sanchez" panose="020B0604020202020204" charset="0"/>
                <a:cs typeface="Arial"/>
                <a:sym typeface="Arial"/>
              </a:rPr>
              <a:t> </a:t>
            </a:r>
            <a:r>
              <a:rPr lang="en-US" sz="3600" spc="212" dirty="0" err="1">
                <a:solidFill>
                  <a:srgbClr val="F0F0EA"/>
                </a:solidFill>
                <a:latin typeface="Sanchez" panose="020B0604020202020204" charset="0"/>
                <a:cs typeface="Arial"/>
                <a:sym typeface="Arial"/>
              </a:rPr>
              <a:t>despacho</a:t>
            </a:r>
            <a:r>
              <a:rPr lang="en-US" sz="3600" spc="212" dirty="0">
                <a:solidFill>
                  <a:srgbClr val="F0F0EA"/>
                </a:solidFill>
                <a:latin typeface="Sanchez" panose="020B0604020202020204" charset="0"/>
                <a:cs typeface="Arial"/>
                <a:sym typeface="Arial"/>
              </a:rPr>
              <a:t> </a:t>
            </a:r>
            <a:r>
              <a:rPr lang="en-US" sz="3600" spc="212" dirty="0" err="1">
                <a:solidFill>
                  <a:srgbClr val="F0F0EA"/>
                </a:solidFill>
                <a:latin typeface="Sanchez" panose="020B0604020202020204" charset="0"/>
                <a:cs typeface="Arial"/>
                <a:sym typeface="Arial"/>
              </a:rPr>
              <a:t>contará</a:t>
            </a:r>
            <a:r>
              <a:rPr lang="en-US" sz="3600" spc="212" dirty="0">
                <a:solidFill>
                  <a:srgbClr val="F0F0EA"/>
                </a:solidFill>
                <a:latin typeface="Sanchez" panose="020B0604020202020204" charset="0"/>
                <a:cs typeface="Arial"/>
                <a:sym typeface="Arial"/>
              </a:rPr>
              <a:t> con un </a:t>
            </a:r>
            <a:r>
              <a:rPr lang="en-US" sz="3600" spc="212" dirty="0" err="1">
                <a:solidFill>
                  <a:srgbClr val="F0F0EA"/>
                </a:solidFill>
                <a:latin typeface="Sanchez" panose="020B0604020202020204" charset="0"/>
                <a:cs typeface="Arial"/>
                <a:sym typeface="Arial"/>
              </a:rPr>
              <a:t>archivo</a:t>
            </a:r>
            <a:r>
              <a:rPr lang="en-US" sz="3600" spc="212" dirty="0">
                <a:solidFill>
                  <a:srgbClr val="F0F0EA"/>
                </a:solidFill>
                <a:latin typeface="Sanchez" panose="020B0604020202020204" charset="0"/>
                <a:cs typeface="Arial"/>
                <a:sym typeface="Arial"/>
              </a:rPr>
              <a:t> de </a:t>
            </a:r>
            <a:r>
              <a:rPr lang="en-US" sz="3600" spc="212" dirty="0" err="1">
                <a:solidFill>
                  <a:srgbClr val="F0F0EA"/>
                </a:solidFill>
                <a:latin typeface="Sanchez" panose="020B0604020202020204" charset="0"/>
                <a:cs typeface="Arial"/>
                <a:sym typeface="Arial"/>
              </a:rPr>
              <a:t>expedientes</a:t>
            </a:r>
            <a:r>
              <a:rPr lang="en-US" sz="3600" spc="212" dirty="0">
                <a:solidFill>
                  <a:srgbClr val="F0F0EA"/>
                </a:solidFill>
                <a:latin typeface="Sanchez" panose="020B0604020202020204" charset="0"/>
                <a:cs typeface="Arial"/>
                <a:sym typeface="Arial"/>
              </a:rPr>
              <a:t> </a:t>
            </a:r>
            <a:r>
              <a:rPr lang="en-US" sz="3600" spc="212" dirty="0" err="1">
                <a:solidFill>
                  <a:srgbClr val="F0F0EA"/>
                </a:solidFill>
                <a:latin typeface="Sanchez" panose="020B0604020202020204" charset="0"/>
                <a:cs typeface="Arial"/>
                <a:sym typeface="Arial"/>
              </a:rPr>
              <a:t>inactivos</a:t>
            </a:r>
            <a:r>
              <a:rPr lang="en-US" sz="3600" spc="212" dirty="0">
                <a:solidFill>
                  <a:srgbClr val="F0F0EA"/>
                </a:solidFill>
                <a:latin typeface="Sanchez" panose="020B0604020202020204" charset="0"/>
                <a:cs typeface="Arial"/>
                <a:sym typeface="Arial"/>
              </a:rPr>
              <a:t>, con </a:t>
            </a:r>
            <a:r>
              <a:rPr lang="en-US" sz="3600" spc="212" dirty="0" err="1">
                <a:solidFill>
                  <a:srgbClr val="F0F0EA"/>
                </a:solidFill>
                <a:latin typeface="Sanchez" panose="020B0604020202020204" charset="0"/>
                <a:cs typeface="Arial"/>
                <a:sym typeface="Arial"/>
              </a:rPr>
              <a:t>el</a:t>
            </a:r>
            <a:r>
              <a:rPr lang="en-US" sz="3600" spc="212" dirty="0">
                <a:solidFill>
                  <a:srgbClr val="F0F0EA"/>
                </a:solidFill>
                <a:latin typeface="Sanchez" panose="020B0604020202020204" charset="0"/>
                <a:cs typeface="Arial"/>
                <a:sym typeface="Arial"/>
              </a:rPr>
              <a:t> fin de </a:t>
            </a:r>
            <a:r>
              <a:rPr lang="en-US" sz="3600" spc="212" dirty="0" err="1">
                <a:solidFill>
                  <a:srgbClr val="F0F0EA"/>
                </a:solidFill>
                <a:latin typeface="Sanchez" panose="020B0604020202020204" charset="0"/>
                <a:cs typeface="Arial"/>
                <a:sym typeface="Arial"/>
              </a:rPr>
              <a:t>retomar</a:t>
            </a:r>
            <a:r>
              <a:rPr lang="en-US" sz="3600" spc="212" dirty="0">
                <a:solidFill>
                  <a:srgbClr val="F0F0EA"/>
                </a:solidFill>
                <a:latin typeface="Sanchez" panose="020B0604020202020204" charset="0"/>
                <a:cs typeface="Arial"/>
                <a:sym typeface="Arial"/>
              </a:rPr>
              <a:t> las diligencias </a:t>
            </a:r>
            <a:r>
              <a:rPr lang="en-US" sz="3600" spc="212" dirty="0" err="1">
                <a:solidFill>
                  <a:srgbClr val="F0F0EA"/>
                </a:solidFill>
                <a:latin typeface="Sanchez" panose="020B0604020202020204" charset="0"/>
                <a:cs typeface="Arial"/>
                <a:sym typeface="Arial"/>
              </a:rPr>
              <a:t>cuando</a:t>
            </a:r>
            <a:r>
              <a:rPr lang="en-US" sz="3600" spc="212" dirty="0">
                <a:solidFill>
                  <a:srgbClr val="F0F0EA"/>
                </a:solidFill>
                <a:latin typeface="Sanchez" panose="020B0604020202020204" charset="0"/>
                <a:cs typeface="Arial"/>
                <a:sym typeface="Arial"/>
              </a:rPr>
              <a:t> se </a:t>
            </a:r>
            <a:r>
              <a:rPr lang="en-US" sz="3600" spc="212" dirty="0" err="1">
                <a:solidFill>
                  <a:srgbClr val="F0F0EA"/>
                </a:solidFill>
                <a:latin typeface="Sanchez" panose="020B0604020202020204" charset="0"/>
                <a:cs typeface="Arial"/>
                <a:sym typeface="Arial"/>
              </a:rPr>
              <a:t>requiera</a:t>
            </a:r>
            <a:r>
              <a:rPr lang="en-US" sz="3600" spc="212" dirty="0">
                <a:solidFill>
                  <a:srgbClr val="F0F0EA"/>
                </a:solidFill>
                <a:latin typeface="Sanchez" panose="020B0604020202020204" charset="0"/>
                <a:cs typeface="Arial"/>
                <a:sym typeface="Arial"/>
              </a:rPr>
              <a:t>.</a:t>
            </a:r>
            <a:endParaRPr lang="en-US" sz="3600" spc="30" dirty="0">
              <a:solidFill>
                <a:srgbClr val="F0F0EA"/>
              </a:solidFill>
              <a:latin typeface="Sanchez" panose="020B0604020202020204" charset="0"/>
              <a:cs typeface="Arial"/>
              <a:sym typeface="Arial"/>
            </a:endParaRPr>
          </a:p>
        </p:txBody>
      </p:sp>
    </p:spTree>
    <p:extLst>
      <p:ext uri="{BB962C8B-B14F-4D97-AF65-F5344CB8AC3E}">
        <p14:creationId xmlns:p14="http://schemas.microsoft.com/office/powerpoint/2010/main" val="1221069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116" r="20116"/>
          <a:stretch>
            <a:fillRect/>
          </a:stretch>
        </p:blipFill>
        <p:spPr>
          <a:xfrm>
            <a:off x="-28311" y="-95885"/>
            <a:ext cx="8386371" cy="10395585"/>
          </a:xfrm>
          <a:prstGeom prst="rect">
            <a:avLst/>
          </a:prstGeom>
        </p:spPr>
      </p:pic>
      <p:sp>
        <p:nvSpPr>
          <p:cNvPr id="3" name="TextBox 3"/>
          <p:cNvSpPr txBox="1"/>
          <p:nvPr/>
        </p:nvSpPr>
        <p:spPr>
          <a:xfrm>
            <a:off x="8926624" y="194311"/>
            <a:ext cx="9020120" cy="9671878"/>
          </a:xfrm>
          <a:prstGeom prst="rect">
            <a:avLst/>
          </a:prstGeom>
        </p:spPr>
        <p:txBody>
          <a:bodyPr lIns="0" tIns="0" rIns="0" bIns="0" rtlCol="0" anchor="t">
            <a:spAutoFit/>
          </a:bodyPr>
          <a:lstStyle/>
          <a:p>
            <a:pPr algn="ctr" defTabSz="914445">
              <a:lnSpc>
                <a:spcPts val="6300"/>
              </a:lnSpc>
              <a:defRPr/>
            </a:pPr>
            <a:endParaRPr lang="en-US" sz="6300" spc="212" dirty="0">
              <a:solidFill>
                <a:srgbClr val="F0F0EA"/>
              </a:solidFill>
              <a:latin typeface="Sanchez" panose="020B0604020202020204" charset="0"/>
              <a:cs typeface="Arial"/>
              <a:sym typeface="Arial"/>
            </a:endParaRPr>
          </a:p>
          <a:p>
            <a:pPr marL="857250" indent="-857250" algn="just" defTabSz="914445">
              <a:buFont typeface="Wingdings" panose="05000000000000000000" pitchFamily="2" charset="2"/>
              <a:buChar char="v"/>
              <a:defRPr/>
            </a:pPr>
            <a:r>
              <a:rPr lang="en-US" sz="3600" spc="212" dirty="0">
                <a:solidFill>
                  <a:srgbClr val="F0F0EA"/>
                </a:solidFill>
                <a:latin typeface="Sanchez" panose="020B0604020202020204" charset="0"/>
                <a:cs typeface="Arial"/>
                <a:sym typeface="Arial"/>
              </a:rPr>
              <a:t>El </a:t>
            </a:r>
            <a:r>
              <a:rPr lang="en-US" sz="3600" spc="212" dirty="0" err="1">
                <a:solidFill>
                  <a:srgbClr val="F0F0EA"/>
                </a:solidFill>
                <a:latin typeface="Sanchez" panose="020B0604020202020204" charset="0"/>
                <a:cs typeface="Arial"/>
                <a:sym typeface="Arial"/>
              </a:rPr>
              <a:t>expediente</a:t>
            </a:r>
            <a:r>
              <a:rPr lang="en-US" sz="3600" spc="212" dirty="0">
                <a:solidFill>
                  <a:srgbClr val="F0F0EA"/>
                </a:solidFill>
                <a:latin typeface="Sanchez" panose="020B0604020202020204" charset="0"/>
                <a:cs typeface="Arial"/>
                <a:sym typeface="Arial"/>
              </a:rPr>
              <a:t> </a:t>
            </a:r>
            <a:r>
              <a:rPr lang="en-US" sz="3600" spc="212" dirty="0" err="1">
                <a:solidFill>
                  <a:srgbClr val="F0F0EA"/>
                </a:solidFill>
                <a:latin typeface="Sanchez" panose="020B0604020202020204" charset="0"/>
                <a:cs typeface="Arial"/>
                <a:sym typeface="Arial"/>
              </a:rPr>
              <a:t>en</a:t>
            </a:r>
            <a:r>
              <a:rPr lang="en-US" sz="3600" spc="212" dirty="0">
                <a:solidFill>
                  <a:srgbClr val="F0F0EA"/>
                </a:solidFill>
                <a:latin typeface="Sanchez" panose="020B0604020202020204" charset="0"/>
                <a:cs typeface="Arial"/>
                <a:sym typeface="Arial"/>
              </a:rPr>
              <a:t> </a:t>
            </a:r>
            <a:r>
              <a:rPr lang="en-US" sz="3600" spc="212" dirty="0" err="1">
                <a:solidFill>
                  <a:srgbClr val="F0F0EA"/>
                </a:solidFill>
                <a:latin typeface="Sanchez" panose="020B0604020202020204" charset="0"/>
                <a:cs typeface="Arial"/>
                <a:sym typeface="Arial"/>
              </a:rPr>
              <a:t>el</a:t>
            </a:r>
            <a:r>
              <a:rPr lang="en-US" sz="3600" spc="212" dirty="0">
                <a:solidFill>
                  <a:srgbClr val="F0F0EA"/>
                </a:solidFill>
                <a:latin typeface="Sanchez" panose="020B0604020202020204" charset="0"/>
                <a:cs typeface="Arial"/>
                <a:sym typeface="Arial"/>
              </a:rPr>
              <a:t> </a:t>
            </a:r>
            <a:r>
              <a:rPr lang="en-US" sz="3600" spc="212" dirty="0" err="1">
                <a:solidFill>
                  <a:srgbClr val="F0F0EA"/>
                </a:solidFill>
                <a:latin typeface="Sanchez" panose="020B0604020202020204" charset="0"/>
                <a:cs typeface="Arial"/>
                <a:sym typeface="Arial"/>
              </a:rPr>
              <a:t>cual</a:t>
            </a:r>
            <a:r>
              <a:rPr lang="en-US" sz="3600" spc="212" dirty="0">
                <a:solidFill>
                  <a:srgbClr val="F0F0EA"/>
                </a:solidFill>
                <a:latin typeface="Sanchez" panose="020B0604020202020204" charset="0"/>
                <a:cs typeface="Arial"/>
                <a:sym typeface="Arial"/>
              </a:rPr>
              <a:t> se </a:t>
            </a:r>
            <a:r>
              <a:rPr lang="en-US" sz="3600" spc="212" dirty="0" err="1">
                <a:solidFill>
                  <a:srgbClr val="F0F0EA"/>
                </a:solidFill>
                <a:latin typeface="Sanchez" panose="020B0604020202020204" charset="0"/>
                <a:cs typeface="Arial"/>
                <a:sym typeface="Arial"/>
              </a:rPr>
              <a:t>haya</a:t>
            </a:r>
            <a:r>
              <a:rPr lang="en-US" sz="3600" spc="212" dirty="0">
                <a:solidFill>
                  <a:srgbClr val="F0F0EA"/>
                </a:solidFill>
                <a:latin typeface="Sanchez" panose="020B0604020202020204" charset="0"/>
                <a:cs typeface="Arial"/>
                <a:sym typeface="Arial"/>
              </a:rPr>
              <a:t> </a:t>
            </a:r>
            <a:r>
              <a:rPr lang="en-US" sz="3600" spc="212" dirty="0" err="1">
                <a:solidFill>
                  <a:srgbClr val="F0F0EA"/>
                </a:solidFill>
                <a:latin typeface="Sanchez" panose="020B0604020202020204" charset="0"/>
                <a:cs typeface="Arial"/>
                <a:sym typeface="Arial"/>
              </a:rPr>
              <a:t>proferido</a:t>
            </a:r>
            <a:r>
              <a:rPr lang="en-US" sz="3600" spc="212" dirty="0">
                <a:solidFill>
                  <a:srgbClr val="F0F0EA"/>
                </a:solidFill>
                <a:latin typeface="Sanchez" panose="020B0604020202020204" charset="0"/>
                <a:cs typeface="Arial"/>
                <a:sym typeface="Arial"/>
              </a:rPr>
              <a:t> </a:t>
            </a:r>
            <a:r>
              <a:rPr lang="en-US" sz="3600" spc="212" dirty="0" err="1">
                <a:solidFill>
                  <a:srgbClr val="F0F0EA"/>
                </a:solidFill>
                <a:latin typeface="Sanchez" panose="020B0604020202020204" charset="0"/>
                <a:cs typeface="Arial"/>
                <a:sym typeface="Arial"/>
              </a:rPr>
              <a:t>sentencia</a:t>
            </a:r>
            <a:r>
              <a:rPr lang="en-US" sz="3600" spc="212" dirty="0">
                <a:solidFill>
                  <a:srgbClr val="F0F0EA"/>
                </a:solidFill>
                <a:latin typeface="Sanchez" panose="020B0604020202020204" charset="0"/>
                <a:cs typeface="Arial"/>
                <a:sym typeface="Arial"/>
              </a:rPr>
              <a:t> de </a:t>
            </a:r>
            <a:r>
              <a:rPr lang="en-US" sz="3600" spc="212" dirty="0" err="1">
                <a:solidFill>
                  <a:srgbClr val="F0F0EA"/>
                </a:solidFill>
                <a:latin typeface="Sanchez" panose="020B0604020202020204" charset="0"/>
                <a:cs typeface="Arial"/>
                <a:sym typeface="Arial"/>
              </a:rPr>
              <a:t>adjudicación</a:t>
            </a:r>
            <a:r>
              <a:rPr lang="en-US" sz="3600" spc="212" dirty="0">
                <a:solidFill>
                  <a:srgbClr val="F0F0EA"/>
                </a:solidFill>
                <a:latin typeface="Sanchez" panose="020B0604020202020204" charset="0"/>
                <a:cs typeface="Arial"/>
                <a:sym typeface="Arial"/>
              </a:rPr>
              <a:t> de </a:t>
            </a:r>
            <a:r>
              <a:rPr lang="en-US" sz="3600" spc="212" dirty="0" err="1">
                <a:solidFill>
                  <a:srgbClr val="F0F0EA"/>
                </a:solidFill>
                <a:latin typeface="Sanchez" panose="020B0604020202020204" charset="0"/>
                <a:cs typeface="Arial"/>
                <a:sym typeface="Arial"/>
              </a:rPr>
              <a:t>apoyo</a:t>
            </a:r>
            <a:r>
              <a:rPr lang="en-US" sz="3600" spc="212" dirty="0">
                <a:solidFill>
                  <a:srgbClr val="F0F0EA"/>
                </a:solidFill>
                <a:latin typeface="Sanchez" panose="020B0604020202020204" charset="0"/>
                <a:cs typeface="Arial"/>
                <a:sym typeface="Arial"/>
              </a:rPr>
              <a:t>, </a:t>
            </a:r>
            <a:r>
              <a:rPr lang="en-US" sz="3600" spc="212" dirty="0">
                <a:solidFill>
                  <a:srgbClr val="FA7F08"/>
                </a:solidFill>
                <a:latin typeface="Sanchez" panose="020B0604020202020204" charset="0"/>
                <a:cs typeface="Arial"/>
                <a:sym typeface="Arial"/>
              </a:rPr>
              <a:t>que no </a:t>
            </a:r>
            <a:r>
              <a:rPr lang="en-US" sz="3600" spc="212" dirty="0" err="1">
                <a:solidFill>
                  <a:srgbClr val="FA7F08"/>
                </a:solidFill>
                <a:latin typeface="Sanchez" panose="020B0604020202020204" charset="0"/>
                <a:cs typeface="Arial"/>
                <a:sym typeface="Arial"/>
              </a:rPr>
              <a:t>haya</a:t>
            </a:r>
            <a:r>
              <a:rPr lang="en-US" sz="3600" spc="212" dirty="0">
                <a:solidFill>
                  <a:srgbClr val="FA7F08"/>
                </a:solidFill>
                <a:latin typeface="Sanchez" panose="020B0604020202020204" charset="0"/>
                <a:cs typeface="Arial"/>
                <a:sym typeface="Arial"/>
              </a:rPr>
              <a:t> </a:t>
            </a:r>
            <a:r>
              <a:rPr lang="en-US" sz="3600" spc="212" dirty="0" err="1">
                <a:solidFill>
                  <a:srgbClr val="FA7F08"/>
                </a:solidFill>
                <a:latin typeface="Sanchez" panose="020B0604020202020204" charset="0"/>
                <a:cs typeface="Arial"/>
                <a:sym typeface="Arial"/>
              </a:rPr>
              <a:t>tenido</a:t>
            </a:r>
            <a:r>
              <a:rPr lang="en-US" sz="3600" spc="212" dirty="0">
                <a:solidFill>
                  <a:srgbClr val="FA7F08"/>
                </a:solidFill>
                <a:latin typeface="Sanchez" panose="020B0604020202020204" charset="0"/>
                <a:cs typeface="Arial"/>
                <a:sym typeface="Arial"/>
              </a:rPr>
              <a:t> </a:t>
            </a:r>
            <a:r>
              <a:rPr lang="en-US" sz="3600" spc="212" dirty="0" err="1">
                <a:solidFill>
                  <a:srgbClr val="FA7F08"/>
                </a:solidFill>
                <a:latin typeface="Sanchez" panose="020B0604020202020204" charset="0"/>
                <a:cs typeface="Arial"/>
                <a:sym typeface="Arial"/>
              </a:rPr>
              <a:t>movimiento</a:t>
            </a:r>
            <a:r>
              <a:rPr lang="en-US" sz="3600" spc="212" dirty="0">
                <a:solidFill>
                  <a:srgbClr val="FA7F08"/>
                </a:solidFill>
                <a:latin typeface="Sanchez" panose="020B0604020202020204" charset="0"/>
                <a:cs typeface="Arial"/>
                <a:sym typeface="Arial"/>
              </a:rPr>
              <a:t> </a:t>
            </a:r>
            <a:r>
              <a:rPr lang="en-US" sz="3600" spc="212" dirty="0" err="1">
                <a:solidFill>
                  <a:srgbClr val="FA7F08"/>
                </a:solidFill>
                <a:latin typeface="Sanchez" panose="020B0604020202020204" charset="0"/>
                <a:cs typeface="Arial"/>
                <a:sym typeface="Arial"/>
              </a:rPr>
              <a:t>en</a:t>
            </a:r>
            <a:r>
              <a:rPr lang="en-US" sz="3600" spc="212" dirty="0">
                <a:solidFill>
                  <a:srgbClr val="FA7F08"/>
                </a:solidFill>
                <a:latin typeface="Sanchez" panose="020B0604020202020204" charset="0"/>
                <a:cs typeface="Arial"/>
                <a:sym typeface="Arial"/>
              </a:rPr>
              <a:t> un </a:t>
            </a:r>
            <a:r>
              <a:rPr lang="en-US" sz="3600" spc="212" dirty="0" err="1">
                <a:solidFill>
                  <a:srgbClr val="FA7F08"/>
                </a:solidFill>
                <a:latin typeface="Sanchez" panose="020B0604020202020204" charset="0"/>
                <a:cs typeface="Arial"/>
                <a:sym typeface="Arial"/>
              </a:rPr>
              <a:t>lapso</a:t>
            </a:r>
            <a:r>
              <a:rPr lang="en-US" sz="3600" spc="212" dirty="0">
                <a:solidFill>
                  <a:srgbClr val="FA7F08"/>
                </a:solidFill>
                <a:latin typeface="Sanchez" panose="020B0604020202020204" charset="0"/>
                <a:cs typeface="Arial"/>
                <a:sym typeface="Arial"/>
              </a:rPr>
              <a:t> superior a dos </a:t>
            </a:r>
            <a:r>
              <a:rPr lang="en-US" sz="3600" spc="212" dirty="0" err="1">
                <a:solidFill>
                  <a:srgbClr val="FA7F08"/>
                </a:solidFill>
                <a:latin typeface="Sanchez" panose="020B0604020202020204" charset="0"/>
                <a:cs typeface="Arial"/>
                <a:sym typeface="Arial"/>
              </a:rPr>
              <a:t>años</a:t>
            </a:r>
            <a:r>
              <a:rPr lang="en-US" sz="3600" spc="212" dirty="0">
                <a:solidFill>
                  <a:srgbClr val="FA7F08"/>
                </a:solidFill>
                <a:latin typeface="Sanchez" panose="020B0604020202020204" charset="0"/>
                <a:cs typeface="Arial"/>
                <a:sym typeface="Arial"/>
              </a:rPr>
              <a:t>, </a:t>
            </a:r>
            <a:r>
              <a:rPr lang="en-US" sz="3600" spc="212" dirty="0" err="1">
                <a:solidFill>
                  <a:srgbClr val="FA7F08"/>
                </a:solidFill>
                <a:latin typeface="Sanchez" panose="020B0604020202020204" charset="0"/>
                <a:cs typeface="Arial"/>
                <a:sym typeface="Arial"/>
              </a:rPr>
              <a:t>podrá</a:t>
            </a:r>
            <a:r>
              <a:rPr lang="en-US" sz="3600" spc="212" dirty="0">
                <a:solidFill>
                  <a:srgbClr val="FA7F08"/>
                </a:solidFill>
                <a:latin typeface="Sanchez" panose="020B0604020202020204" charset="0"/>
                <a:cs typeface="Arial"/>
                <a:sym typeface="Arial"/>
              </a:rPr>
              <a:t> ser </a:t>
            </a:r>
            <a:r>
              <a:rPr lang="en-US" sz="3600" spc="212" dirty="0" err="1">
                <a:solidFill>
                  <a:srgbClr val="FA7F08"/>
                </a:solidFill>
                <a:latin typeface="Sanchez" panose="020B0604020202020204" charset="0"/>
                <a:cs typeface="Arial"/>
                <a:sym typeface="Arial"/>
              </a:rPr>
              <a:t>enviado</a:t>
            </a:r>
            <a:r>
              <a:rPr lang="en-US" sz="3600" spc="212" dirty="0">
                <a:solidFill>
                  <a:srgbClr val="FA7F08"/>
                </a:solidFill>
                <a:latin typeface="Sanchez" panose="020B0604020202020204" charset="0"/>
                <a:cs typeface="Arial"/>
                <a:sym typeface="Arial"/>
              </a:rPr>
              <a:t> al </a:t>
            </a:r>
            <a:r>
              <a:rPr lang="en-US" sz="3600" spc="212" dirty="0" err="1">
                <a:solidFill>
                  <a:srgbClr val="FA7F08"/>
                </a:solidFill>
                <a:latin typeface="Sanchez" panose="020B0604020202020204" charset="0"/>
                <a:cs typeface="Arial"/>
                <a:sym typeface="Arial"/>
              </a:rPr>
              <a:t>archivo</a:t>
            </a:r>
            <a:r>
              <a:rPr lang="en-US" sz="3600" spc="212" dirty="0">
                <a:solidFill>
                  <a:srgbClr val="FA7F08"/>
                </a:solidFill>
                <a:latin typeface="Sanchez" panose="020B0604020202020204" charset="0"/>
                <a:cs typeface="Arial"/>
                <a:sym typeface="Arial"/>
              </a:rPr>
              <a:t> general.</a:t>
            </a:r>
          </a:p>
          <a:p>
            <a:pPr marL="857250" indent="-857250" algn="just" defTabSz="914445">
              <a:buFont typeface="Wingdings" panose="05000000000000000000" pitchFamily="2" charset="2"/>
              <a:buChar char="v"/>
              <a:defRPr/>
            </a:pPr>
            <a:endParaRPr lang="en-US" sz="3600" spc="212" dirty="0">
              <a:solidFill>
                <a:srgbClr val="F0F0EA"/>
              </a:solidFill>
              <a:latin typeface="Sanchez" panose="020B0604020202020204" charset="0"/>
              <a:cs typeface="Arial"/>
              <a:sym typeface="Arial"/>
            </a:endParaRPr>
          </a:p>
          <a:p>
            <a:pPr marL="857250" indent="-857250" algn="just" defTabSz="914445">
              <a:buFont typeface="Wingdings" panose="05000000000000000000" pitchFamily="2" charset="2"/>
              <a:buChar char="v"/>
              <a:defRPr/>
            </a:pPr>
            <a:r>
              <a:rPr lang="en-US" sz="3600" spc="212" dirty="0">
                <a:solidFill>
                  <a:srgbClr val="F0F0EA"/>
                </a:solidFill>
                <a:latin typeface="Sanchez" panose="020B0604020202020204" charset="0"/>
                <a:cs typeface="Arial"/>
                <a:sym typeface="Arial"/>
              </a:rPr>
              <a:t>Por </a:t>
            </a:r>
            <a:r>
              <a:rPr lang="en-US" sz="3600" spc="212" dirty="0" err="1">
                <a:solidFill>
                  <a:srgbClr val="F0F0EA"/>
                </a:solidFill>
                <a:latin typeface="Sanchez" panose="020B0604020202020204" charset="0"/>
                <a:cs typeface="Arial"/>
                <a:sym typeface="Arial"/>
              </a:rPr>
              <a:t>muerte</a:t>
            </a:r>
            <a:r>
              <a:rPr lang="en-US" sz="3600" spc="212" dirty="0">
                <a:solidFill>
                  <a:srgbClr val="F0F0EA"/>
                </a:solidFill>
                <a:latin typeface="Sanchez" panose="020B0604020202020204" charset="0"/>
                <a:cs typeface="Arial"/>
                <a:sym typeface="Arial"/>
              </a:rPr>
              <a:t> de la persona con </a:t>
            </a:r>
            <a:r>
              <a:rPr lang="en-US" sz="3600" spc="212" dirty="0" err="1">
                <a:solidFill>
                  <a:srgbClr val="F0F0EA"/>
                </a:solidFill>
                <a:latin typeface="Sanchez" panose="020B0604020202020204" charset="0"/>
                <a:cs typeface="Arial"/>
                <a:sym typeface="Arial"/>
              </a:rPr>
              <a:t>discapacidad</a:t>
            </a:r>
            <a:endParaRPr lang="en-US" sz="3600" spc="212" dirty="0">
              <a:solidFill>
                <a:srgbClr val="F0F0EA"/>
              </a:solidFill>
              <a:latin typeface="Sanchez" panose="020B0604020202020204" charset="0"/>
              <a:cs typeface="Arial"/>
              <a:sym typeface="Arial"/>
            </a:endParaRPr>
          </a:p>
          <a:p>
            <a:pPr marL="857250" indent="-857250" algn="just" defTabSz="914445">
              <a:buFont typeface="Wingdings" panose="05000000000000000000" pitchFamily="2" charset="2"/>
              <a:buChar char="v"/>
              <a:defRPr/>
            </a:pPr>
            <a:endParaRPr lang="en-US" sz="3600" spc="212" dirty="0">
              <a:solidFill>
                <a:srgbClr val="F0F0EA"/>
              </a:solidFill>
              <a:latin typeface="Sanchez" panose="020B0604020202020204" charset="0"/>
              <a:cs typeface="Arial"/>
              <a:sym typeface="Arial"/>
            </a:endParaRPr>
          </a:p>
          <a:p>
            <a:pPr marL="857250" indent="-857250" algn="just" defTabSz="914445">
              <a:buFont typeface="Wingdings" panose="05000000000000000000" pitchFamily="2" charset="2"/>
              <a:buChar char="v"/>
              <a:defRPr/>
            </a:pPr>
            <a:r>
              <a:rPr lang="en-US" sz="3600" spc="212" dirty="0">
                <a:solidFill>
                  <a:srgbClr val="F0F0EA"/>
                </a:solidFill>
                <a:latin typeface="Sanchez" panose="020B0604020202020204" charset="0"/>
                <a:cs typeface="Arial"/>
                <a:sym typeface="Arial"/>
              </a:rPr>
              <a:t>Una </a:t>
            </a:r>
            <a:r>
              <a:rPr lang="en-US" sz="3600" spc="212" dirty="0" err="1">
                <a:solidFill>
                  <a:srgbClr val="F0F0EA"/>
                </a:solidFill>
                <a:latin typeface="Sanchez" panose="020B0604020202020204" charset="0"/>
                <a:cs typeface="Arial"/>
                <a:sym typeface="Arial"/>
              </a:rPr>
              <a:t>nueva</a:t>
            </a:r>
            <a:r>
              <a:rPr lang="en-US" sz="3600" spc="212" dirty="0">
                <a:solidFill>
                  <a:srgbClr val="F0F0EA"/>
                </a:solidFill>
                <a:latin typeface="Sanchez" panose="020B0604020202020204" charset="0"/>
                <a:cs typeface="Arial"/>
                <a:sym typeface="Arial"/>
              </a:rPr>
              <a:t> </a:t>
            </a:r>
            <a:r>
              <a:rPr lang="en-US" sz="3600" spc="212" dirty="0" err="1">
                <a:solidFill>
                  <a:srgbClr val="F0F0EA"/>
                </a:solidFill>
                <a:latin typeface="Sanchez" panose="020B0604020202020204" charset="0"/>
                <a:cs typeface="Arial"/>
                <a:sym typeface="Arial"/>
              </a:rPr>
              <a:t>solicitud</a:t>
            </a:r>
            <a:r>
              <a:rPr lang="en-US" sz="3600" spc="212" dirty="0">
                <a:solidFill>
                  <a:srgbClr val="F0F0EA"/>
                </a:solidFill>
                <a:latin typeface="Sanchez" panose="020B0604020202020204" charset="0"/>
                <a:cs typeface="Arial"/>
                <a:sym typeface="Arial"/>
              </a:rPr>
              <a:t> de </a:t>
            </a:r>
            <a:r>
              <a:rPr lang="en-US" sz="3600" spc="212" dirty="0" err="1">
                <a:solidFill>
                  <a:srgbClr val="F0F0EA"/>
                </a:solidFill>
                <a:latin typeface="Sanchez" panose="020B0604020202020204" charset="0"/>
                <a:cs typeface="Arial"/>
                <a:sym typeface="Arial"/>
              </a:rPr>
              <a:t>adjudicación</a:t>
            </a:r>
            <a:r>
              <a:rPr lang="en-US" sz="3600" spc="212" dirty="0">
                <a:solidFill>
                  <a:srgbClr val="F0F0EA"/>
                </a:solidFill>
                <a:latin typeface="Sanchez" panose="020B0604020202020204" charset="0"/>
                <a:cs typeface="Arial"/>
                <a:sym typeface="Arial"/>
              </a:rPr>
              <a:t> de </a:t>
            </a:r>
            <a:r>
              <a:rPr lang="en-US" sz="3600" spc="212" dirty="0" err="1">
                <a:solidFill>
                  <a:srgbClr val="F0F0EA"/>
                </a:solidFill>
                <a:latin typeface="Sanchez" panose="020B0604020202020204" charset="0"/>
                <a:cs typeface="Arial"/>
                <a:sym typeface="Arial"/>
              </a:rPr>
              <a:t>apoyos</a:t>
            </a:r>
            <a:r>
              <a:rPr lang="en-US" sz="3600" spc="212" dirty="0">
                <a:solidFill>
                  <a:srgbClr val="F0F0EA"/>
                </a:solidFill>
                <a:latin typeface="Sanchez" panose="020B0604020202020204" charset="0"/>
                <a:cs typeface="Arial"/>
                <a:sym typeface="Arial"/>
              </a:rPr>
              <a:t> con </a:t>
            </a:r>
            <a:r>
              <a:rPr lang="en-US" sz="3600" spc="212" dirty="0" err="1">
                <a:solidFill>
                  <a:srgbClr val="F0F0EA"/>
                </a:solidFill>
                <a:latin typeface="Sanchez" panose="020B0604020202020204" charset="0"/>
                <a:cs typeface="Arial"/>
                <a:sym typeface="Arial"/>
              </a:rPr>
              <a:t>posterioridadd</a:t>
            </a:r>
            <a:r>
              <a:rPr lang="en-US" sz="3600" spc="212" dirty="0">
                <a:solidFill>
                  <a:srgbClr val="F0F0EA"/>
                </a:solidFill>
                <a:latin typeface="Sanchez" panose="020B0604020202020204" charset="0"/>
                <a:cs typeface="Arial"/>
                <a:sym typeface="Arial"/>
              </a:rPr>
              <a:t> </a:t>
            </a:r>
            <a:r>
              <a:rPr lang="en-US" sz="3600" spc="212" dirty="0" err="1">
                <a:solidFill>
                  <a:srgbClr val="F0F0EA"/>
                </a:solidFill>
                <a:latin typeface="Sanchez" panose="020B0604020202020204" charset="0"/>
                <a:cs typeface="Arial"/>
                <a:sym typeface="Arial"/>
              </a:rPr>
              <a:t>hará</a:t>
            </a:r>
            <a:r>
              <a:rPr lang="en-US" sz="3600" spc="212" dirty="0">
                <a:solidFill>
                  <a:srgbClr val="F0F0EA"/>
                </a:solidFill>
                <a:latin typeface="Sanchez" panose="020B0604020202020204" charset="0"/>
                <a:cs typeface="Arial"/>
                <a:sym typeface="Arial"/>
              </a:rPr>
              <a:t> </a:t>
            </a:r>
            <a:r>
              <a:rPr lang="en-US" sz="3600" spc="212" dirty="0" err="1">
                <a:solidFill>
                  <a:srgbClr val="F0F0EA"/>
                </a:solidFill>
                <a:latin typeface="Sanchez" panose="020B0604020202020204" charset="0"/>
                <a:cs typeface="Arial"/>
                <a:sym typeface="Arial"/>
              </a:rPr>
              <a:t>necesario</a:t>
            </a:r>
            <a:r>
              <a:rPr lang="en-US" sz="3600" spc="212" dirty="0">
                <a:solidFill>
                  <a:srgbClr val="F0F0EA"/>
                </a:solidFill>
                <a:latin typeface="Sanchez" panose="020B0604020202020204" charset="0"/>
                <a:cs typeface="Arial"/>
                <a:sym typeface="Arial"/>
              </a:rPr>
              <a:t> </a:t>
            </a:r>
            <a:r>
              <a:rPr lang="en-US" sz="3600" spc="212" dirty="0" err="1">
                <a:solidFill>
                  <a:srgbClr val="F0F0EA"/>
                </a:solidFill>
                <a:latin typeface="Sanchez" panose="020B0604020202020204" charset="0"/>
                <a:cs typeface="Arial"/>
                <a:sym typeface="Arial"/>
              </a:rPr>
              <a:t>abrir</a:t>
            </a:r>
            <a:r>
              <a:rPr lang="en-US" sz="3600" spc="212" dirty="0">
                <a:solidFill>
                  <a:srgbClr val="F0F0EA"/>
                </a:solidFill>
                <a:latin typeface="Sanchez" panose="020B0604020202020204" charset="0"/>
                <a:cs typeface="Arial"/>
                <a:sym typeface="Arial"/>
              </a:rPr>
              <a:t> un nuevo </a:t>
            </a:r>
            <a:r>
              <a:rPr lang="en-US" sz="3600" spc="212" dirty="0" err="1">
                <a:solidFill>
                  <a:srgbClr val="F0F0EA"/>
                </a:solidFill>
                <a:latin typeface="Sanchez" panose="020B0604020202020204" charset="0"/>
                <a:cs typeface="Arial"/>
                <a:sym typeface="Arial"/>
              </a:rPr>
              <a:t>expediente</a:t>
            </a:r>
            <a:r>
              <a:rPr lang="en-US" sz="3600" spc="212" dirty="0">
                <a:solidFill>
                  <a:srgbClr val="F0F0EA"/>
                </a:solidFill>
                <a:latin typeface="Sanchez" panose="020B0604020202020204" charset="0"/>
                <a:cs typeface="Arial"/>
                <a:sym typeface="Arial"/>
              </a:rPr>
              <a:t>.</a:t>
            </a:r>
          </a:p>
          <a:p>
            <a:pPr marL="857250" indent="-857250" algn="just" defTabSz="914445">
              <a:buFont typeface="Wingdings" panose="05000000000000000000" pitchFamily="2" charset="2"/>
              <a:buChar char="v"/>
              <a:defRPr/>
            </a:pPr>
            <a:endParaRPr lang="en-US" sz="3600" spc="212" dirty="0">
              <a:solidFill>
                <a:srgbClr val="F0F0EA"/>
              </a:solidFill>
              <a:latin typeface="Sanchez" panose="020B0604020202020204" charset="0"/>
              <a:cs typeface="Arial"/>
              <a:sym typeface="Arial"/>
            </a:endParaRPr>
          </a:p>
          <a:p>
            <a:pPr marL="857250" indent="-857250" algn="just" defTabSz="914445">
              <a:buFont typeface="Wingdings" panose="05000000000000000000" pitchFamily="2" charset="2"/>
              <a:buChar char="v"/>
              <a:defRPr/>
            </a:pPr>
            <a:endParaRPr lang="en-US" sz="3600" spc="212" dirty="0">
              <a:solidFill>
                <a:srgbClr val="F0F0EA"/>
              </a:solidFill>
              <a:latin typeface="Sanchez" panose="020B0604020202020204" charset="0"/>
              <a:cs typeface="Arial"/>
              <a:sym typeface="Arial"/>
            </a:endParaRPr>
          </a:p>
        </p:txBody>
      </p:sp>
    </p:spTree>
    <p:extLst>
      <p:ext uri="{BB962C8B-B14F-4D97-AF65-F5344CB8AC3E}">
        <p14:creationId xmlns:p14="http://schemas.microsoft.com/office/powerpoint/2010/main" val="4103370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EF8E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031376" y="7327872"/>
            <a:ext cx="4127557" cy="4127557"/>
            <a:chOff x="0" y="0"/>
            <a:chExt cx="2787650" cy="2787650"/>
          </a:xfrm>
        </p:grpSpPr>
        <p:sp>
          <p:nvSpPr>
            <p:cNvPr id="3"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A7F08"/>
            </a:solidFill>
          </p:spPr>
          <p:txBody>
            <a:bodyPr/>
            <a:lstStyle/>
            <a:p>
              <a:endParaRPr lang="es-CO" dirty="0"/>
            </a:p>
          </p:txBody>
        </p:sp>
      </p:grpSp>
      <p:pic>
        <p:nvPicPr>
          <p:cNvPr id="4" name="Picture 4"/>
          <p:cNvPicPr>
            <a:picLocks noChangeAspect="1"/>
          </p:cNvPicPr>
          <p:nvPr/>
        </p:nvPicPr>
        <p:blipFill>
          <a:blip r:embed="rId2"/>
          <a:srcRect t="365" b="365"/>
          <a:stretch>
            <a:fillRect/>
          </a:stretch>
        </p:blipFill>
        <p:spPr>
          <a:xfrm>
            <a:off x="1061191" y="1115905"/>
            <a:ext cx="16228983" cy="8055189"/>
          </a:xfrm>
          <a:prstGeom prst="rect">
            <a:avLst/>
          </a:prstGeom>
        </p:spPr>
      </p:pic>
      <p:grpSp>
        <p:nvGrpSpPr>
          <p:cNvPr id="5" name="Group 5"/>
          <p:cNvGrpSpPr>
            <a:grpSpLocks noChangeAspect="1"/>
          </p:cNvGrpSpPr>
          <p:nvPr/>
        </p:nvGrpSpPr>
        <p:grpSpPr>
          <a:xfrm>
            <a:off x="-464424" y="-1137840"/>
            <a:ext cx="3051232" cy="3051232"/>
            <a:chOff x="0" y="0"/>
            <a:chExt cx="2787650" cy="2787650"/>
          </a:xfrm>
        </p:grpSpPr>
        <p:sp>
          <p:nvSpPr>
            <p:cNvPr id="6" name="Freeform 6"/>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A7F08"/>
            </a:solidFill>
          </p:spPr>
          <p:txBody>
            <a:bodyPr/>
            <a:lstStyle/>
            <a:p>
              <a:endParaRPr lang="es-CO" dirty="0"/>
            </a:p>
          </p:txBody>
        </p:sp>
      </p:grpSp>
      <p:sp>
        <p:nvSpPr>
          <p:cNvPr id="7" name="AutoShape 7"/>
          <p:cNvSpPr/>
          <p:nvPr/>
        </p:nvSpPr>
        <p:spPr>
          <a:xfrm>
            <a:off x="10002605" y="6662948"/>
            <a:ext cx="8285395" cy="3036463"/>
          </a:xfrm>
          <a:prstGeom prst="rect">
            <a:avLst/>
          </a:prstGeom>
          <a:solidFill>
            <a:srgbClr val="FFFFFF"/>
          </a:solidFill>
        </p:spPr>
        <p:txBody>
          <a:bodyPr/>
          <a:lstStyle/>
          <a:p>
            <a:endParaRPr lang="es-CO"/>
          </a:p>
        </p:txBody>
      </p:sp>
      <p:sp>
        <p:nvSpPr>
          <p:cNvPr id="8" name="TextBox 8"/>
          <p:cNvSpPr txBox="1"/>
          <p:nvPr/>
        </p:nvSpPr>
        <p:spPr>
          <a:xfrm>
            <a:off x="10002605" y="6970234"/>
            <a:ext cx="8285395" cy="2326640"/>
          </a:xfrm>
          <a:prstGeom prst="rect">
            <a:avLst/>
          </a:prstGeom>
        </p:spPr>
        <p:txBody>
          <a:bodyPr lIns="0" tIns="0" rIns="0" bIns="0" rtlCol="0" anchor="t">
            <a:spAutoFit/>
          </a:bodyPr>
          <a:lstStyle/>
          <a:p>
            <a:pPr algn="ctr">
              <a:lnSpc>
                <a:spcPts val="6159"/>
              </a:lnSpc>
            </a:pPr>
            <a:r>
              <a:rPr lang="en-US" sz="4399" dirty="0">
                <a:solidFill>
                  <a:srgbClr val="F24405"/>
                </a:solidFill>
                <a:latin typeface="Glacial Indifference Bold"/>
              </a:rPr>
              <a:t>PROCESO DE </a:t>
            </a:r>
          </a:p>
          <a:p>
            <a:pPr algn="ctr">
              <a:lnSpc>
                <a:spcPts val="6159"/>
              </a:lnSpc>
            </a:pPr>
            <a:r>
              <a:rPr lang="en-US" sz="4399" dirty="0">
                <a:solidFill>
                  <a:srgbClr val="F24405"/>
                </a:solidFill>
                <a:latin typeface="Glacial Indifference Bold"/>
              </a:rPr>
              <a:t>REVISIÓN</a:t>
            </a:r>
          </a:p>
          <a:p>
            <a:pPr algn="ctr">
              <a:lnSpc>
                <a:spcPts val="6159"/>
              </a:lnSpc>
            </a:pPr>
            <a:r>
              <a:rPr lang="en-US" sz="4000" cap="small" dirty="0" err="1">
                <a:solidFill>
                  <a:srgbClr val="F24405"/>
                </a:solidFill>
                <a:latin typeface="Glacial Indifference"/>
              </a:rPr>
              <a:t>Artículo</a:t>
            </a:r>
            <a:r>
              <a:rPr lang="en-US" sz="4000" cap="small" dirty="0">
                <a:solidFill>
                  <a:srgbClr val="F24405"/>
                </a:solidFill>
                <a:latin typeface="Glacial Indifference"/>
              </a:rPr>
              <a:t> 56 </a:t>
            </a:r>
          </a:p>
        </p:txBody>
      </p:sp>
      <p:grpSp>
        <p:nvGrpSpPr>
          <p:cNvPr id="9" name="Group 9"/>
          <p:cNvGrpSpPr>
            <a:grpSpLocks noChangeAspect="1"/>
          </p:cNvGrpSpPr>
          <p:nvPr/>
        </p:nvGrpSpPr>
        <p:grpSpPr>
          <a:xfrm>
            <a:off x="-390097" y="9083889"/>
            <a:ext cx="1451289" cy="615521"/>
            <a:chOff x="0" y="0"/>
            <a:chExt cx="2527300" cy="1071880"/>
          </a:xfrm>
        </p:grpSpPr>
        <p:sp>
          <p:nvSpPr>
            <p:cNvPr id="10" name="Freeform 10"/>
            <p:cNvSpPr/>
            <p:nvPr/>
          </p:nvSpPr>
          <p:spPr>
            <a:xfrm>
              <a:off x="0" y="0"/>
              <a:ext cx="2527300" cy="1071880"/>
            </a:xfrm>
            <a:custGeom>
              <a:avLst/>
              <a:gdLst/>
              <a:ahLst/>
              <a:cxnLst/>
              <a:rect l="l" t="t" r="r" b="b"/>
              <a:pathLst>
                <a:path w="2527300" h="107188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348888"/>
            </a:solidFill>
          </p:spPr>
          <p:txBody>
            <a:bodyPr/>
            <a:lstStyle/>
            <a:p>
              <a:endParaRPr lang="es-CO" dirty="0"/>
            </a:p>
          </p:txBody>
        </p:sp>
      </p:grpSp>
      <p:grpSp>
        <p:nvGrpSpPr>
          <p:cNvPr id="11" name="Group 11"/>
          <p:cNvGrpSpPr>
            <a:grpSpLocks noChangeAspect="1"/>
          </p:cNvGrpSpPr>
          <p:nvPr/>
        </p:nvGrpSpPr>
        <p:grpSpPr>
          <a:xfrm>
            <a:off x="16532038" y="1605631"/>
            <a:ext cx="1451289" cy="615521"/>
            <a:chOff x="0" y="0"/>
            <a:chExt cx="2527300" cy="1071880"/>
          </a:xfrm>
        </p:grpSpPr>
        <p:sp>
          <p:nvSpPr>
            <p:cNvPr id="12" name="Freeform 12"/>
            <p:cNvSpPr/>
            <p:nvPr/>
          </p:nvSpPr>
          <p:spPr>
            <a:xfrm>
              <a:off x="0" y="0"/>
              <a:ext cx="2527300" cy="1071880"/>
            </a:xfrm>
            <a:custGeom>
              <a:avLst/>
              <a:gdLst/>
              <a:ahLst/>
              <a:cxnLst/>
              <a:rect l="l" t="t" r="r" b="b"/>
              <a:pathLst>
                <a:path w="2527300" h="107188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348888"/>
            </a:solidFill>
          </p:spPr>
          <p:txBody>
            <a:bodyPr/>
            <a:lstStyle/>
            <a:p>
              <a:endParaRPr lang="es-CO" dirty="0"/>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24405"/>
        </a:solidFill>
        <a:effectLst/>
      </p:bgPr>
    </p:bg>
    <p:spTree>
      <p:nvGrpSpPr>
        <p:cNvPr id="1" name=""/>
        <p:cNvGrpSpPr/>
        <p:nvPr/>
      </p:nvGrpSpPr>
      <p:grpSpPr>
        <a:xfrm>
          <a:off x="0" y="0"/>
          <a:ext cx="0" cy="0"/>
          <a:chOff x="0" y="0"/>
          <a:chExt cx="0" cy="0"/>
        </a:xfrm>
      </p:grpSpPr>
      <p:sp>
        <p:nvSpPr>
          <p:cNvPr id="2" name="TextBox 2"/>
          <p:cNvSpPr txBox="1"/>
          <p:nvPr/>
        </p:nvSpPr>
        <p:spPr>
          <a:xfrm>
            <a:off x="5982691" y="571500"/>
            <a:ext cx="11643236" cy="9028113"/>
          </a:xfrm>
          <a:prstGeom prst="rect">
            <a:avLst/>
          </a:prstGeom>
        </p:spPr>
        <p:txBody>
          <a:bodyPr lIns="0" tIns="0" rIns="0" bIns="0" rtlCol="0" anchor="t">
            <a:spAutoFit/>
          </a:bodyPr>
          <a:lstStyle/>
          <a:p>
            <a:pPr algn="just">
              <a:lnSpc>
                <a:spcPts val="4439"/>
              </a:lnSpc>
            </a:pPr>
            <a:r>
              <a:rPr lang="en-US" sz="3699" b="1" cap="small" spc="14" dirty="0">
                <a:solidFill>
                  <a:srgbClr val="F2F1EC"/>
                </a:solidFill>
                <a:effectLst>
                  <a:outerShdw blurRad="38100" dist="38100" dir="2700000" algn="tl">
                    <a:srgbClr val="000000">
                      <a:alpha val="43137"/>
                    </a:srgbClr>
                  </a:outerShdw>
                </a:effectLst>
                <a:latin typeface="Glacial Indifference"/>
              </a:rPr>
              <a:t>Para las personas que a 26 de </a:t>
            </a:r>
            <a:r>
              <a:rPr lang="en-US" sz="3699" b="1" cap="small" spc="14" dirty="0" err="1">
                <a:solidFill>
                  <a:srgbClr val="F2F1EC"/>
                </a:solidFill>
                <a:effectLst>
                  <a:outerShdw blurRad="38100" dist="38100" dir="2700000" algn="tl">
                    <a:srgbClr val="000000">
                      <a:alpha val="43137"/>
                    </a:srgbClr>
                  </a:outerShdw>
                </a:effectLst>
                <a:latin typeface="Glacial Indifference"/>
              </a:rPr>
              <a:t>agosto</a:t>
            </a:r>
            <a:r>
              <a:rPr lang="en-US" sz="3699" b="1" cap="small" spc="14" dirty="0">
                <a:solidFill>
                  <a:srgbClr val="F2F1EC"/>
                </a:solidFill>
                <a:effectLst>
                  <a:outerShdw blurRad="38100" dist="38100" dir="2700000" algn="tl">
                    <a:srgbClr val="000000">
                      <a:alpha val="43137"/>
                    </a:srgbClr>
                  </a:outerShdw>
                </a:effectLst>
                <a:latin typeface="Glacial Indifference"/>
              </a:rPr>
              <a:t> de 2019 </a:t>
            </a:r>
            <a:r>
              <a:rPr lang="en-US" sz="3699" b="1" cap="small" spc="14" dirty="0" err="1">
                <a:solidFill>
                  <a:srgbClr val="F2F1EC"/>
                </a:solidFill>
                <a:effectLst>
                  <a:outerShdw blurRad="38100" dist="38100" dir="2700000" algn="tl">
                    <a:srgbClr val="000000">
                      <a:alpha val="43137"/>
                    </a:srgbClr>
                  </a:outerShdw>
                </a:effectLst>
                <a:latin typeface="Glacial Indifference"/>
              </a:rPr>
              <a:t>estaban</a:t>
            </a:r>
            <a:r>
              <a:rPr lang="en-US" sz="3699" b="1" cap="small" spc="14" dirty="0">
                <a:solidFill>
                  <a:srgbClr val="F2F1EC"/>
                </a:solidFill>
                <a:effectLst>
                  <a:outerShdw blurRad="38100" dist="38100" dir="2700000" algn="tl">
                    <a:srgbClr val="000000">
                      <a:alpha val="43137"/>
                    </a:srgbClr>
                  </a:outerShdw>
                </a:effectLst>
                <a:latin typeface="Glacial Indifference"/>
              </a:rPr>
              <a:t> </a:t>
            </a:r>
            <a:r>
              <a:rPr lang="en-US" sz="3699" b="1" cap="small" spc="14" dirty="0" err="1">
                <a:solidFill>
                  <a:srgbClr val="F2F1EC"/>
                </a:solidFill>
                <a:effectLst>
                  <a:outerShdw blurRad="38100" dist="38100" dir="2700000" algn="tl">
                    <a:srgbClr val="000000">
                      <a:alpha val="43137"/>
                    </a:srgbClr>
                  </a:outerShdw>
                </a:effectLst>
                <a:latin typeface="Glacial Indifference"/>
              </a:rPr>
              <a:t>declaradas</a:t>
            </a:r>
            <a:r>
              <a:rPr lang="en-US" sz="3699" b="1" cap="small" spc="14" dirty="0">
                <a:solidFill>
                  <a:srgbClr val="F2F1EC"/>
                </a:solidFill>
                <a:effectLst>
                  <a:outerShdw blurRad="38100" dist="38100" dir="2700000" algn="tl">
                    <a:srgbClr val="000000">
                      <a:alpha val="43137"/>
                    </a:srgbClr>
                  </a:outerShdw>
                </a:effectLst>
                <a:latin typeface="Glacial Indifference"/>
              </a:rPr>
              <a:t> </a:t>
            </a:r>
            <a:r>
              <a:rPr lang="en-US" sz="3699" b="1" cap="small" spc="14" dirty="0" err="1">
                <a:solidFill>
                  <a:srgbClr val="F2F1EC"/>
                </a:solidFill>
                <a:effectLst>
                  <a:outerShdw blurRad="38100" dist="38100" dir="2700000" algn="tl">
                    <a:srgbClr val="000000">
                      <a:alpha val="43137"/>
                    </a:srgbClr>
                  </a:outerShdw>
                </a:effectLst>
                <a:latin typeface="Glacial Indifference"/>
              </a:rPr>
              <a:t>en</a:t>
            </a:r>
            <a:r>
              <a:rPr lang="en-US" sz="3699" b="1" cap="small" spc="14" dirty="0">
                <a:solidFill>
                  <a:srgbClr val="F2F1EC"/>
                </a:solidFill>
                <a:effectLst>
                  <a:outerShdw blurRad="38100" dist="38100" dir="2700000" algn="tl">
                    <a:srgbClr val="000000">
                      <a:alpha val="43137"/>
                    </a:srgbClr>
                  </a:outerShdw>
                </a:effectLst>
                <a:latin typeface="Glacial Indifference"/>
              </a:rPr>
              <a:t> </a:t>
            </a:r>
            <a:r>
              <a:rPr lang="en-US" sz="3699" b="1" cap="small" spc="14" dirty="0" err="1">
                <a:solidFill>
                  <a:srgbClr val="F2F1EC"/>
                </a:solidFill>
                <a:effectLst>
                  <a:outerShdw blurRad="38100" dist="38100" dir="2700000" algn="tl">
                    <a:srgbClr val="000000">
                      <a:alpha val="43137"/>
                    </a:srgbClr>
                  </a:outerShdw>
                </a:effectLst>
                <a:latin typeface="Glacial Indifference"/>
              </a:rPr>
              <a:t>interdicción</a:t>
            </a:r>
            <a:r>
              <a:rPr lang="en-US" sz="3699" b="1" cap="small" spc="14" dirty="0">
                <a:solidFill>
                  <a:srgbClr val="F2F1EC"/>
                </a:solidFill>
                <a:effectLst>
                  <a:outerShdw blurRad="38100" dist="38100" dir="2700000" algn="tl">
                    <a:srgbClr val="000000">
                      <a:alpha val="43137"/>
                    </a:srgbClr>
                  </a:outerShdw>
                </a:effectLst>
                <a:latin typeface="Glacial Indifference"/>
              </a:rPr>
              <a:t> o </a:t>
            </a:r>
            <a:r>
              <a:rPr lang="en-US" sz="3699" b="1" cap="small" spc="14" dirty="0" err="1">
                <a:solidFill>
                  <a:srgbClr val="F2F1EC"/>
                </a:solidFill>
                <a:effectLst>
                  <a:outerShdw blurRad="38100" dist="38100" dir="2700000" algn="tl">
                    <a:srgbClr val="000000">
                      <a:alpha val="43137"/>
                    </a:srgbClr>
                  </a:outerShdw>
                </a:effectLst>
                <a:latin typeface="Glacial Indifference"/>
              </a:rPr>
              <a:t>en</a:t>
            </a:r>
            <a:r>
              <a:rPr lang="en-US" sz="3699" b="1" cap="small" spc="14" dirty="0">
                <a:solidFill>
                  <a:srgbClr val="F2F1EC"/>
                </a:solidFill>
                <a:effectLst>
                  <a:outerShdw blurRad="38100" dist="38100" dir="2700000" algn="tl">
                    <a:srgbClr val="000000">
                      <a:alpha val="43137"/>
                    </a:srgbClr>
                  </a:outerShdw>
                </a:effectLst>
                <a:latin typeface="Glacial Indifference"/>
              </a:rPr>
              <a:t> </a:t>
            </a:r>
            <a:r>
              <a:rPr lang="en-US" sz="3699" b="1" cap="small" spc="14" dirty="0" err="1">
                <a:solidFill>
                  <a:srgbClr val="F2F1EC"/>
                </a:solidFill>
                <a:effectLst>
                  <a:outerShdw blurRad="38100" dist="38100" dir="2700000" algn="tl">
                    <a:srgbClr val="000000">
                      <a:alpha val="43137"/>
                    </a:srgbClr>
                  </a:outerShdw>
                </a:effectLst>
                <a:latin typeface="Glacial Indifference"/>
              </a:rPr>
              <a:t>inhabilitación</a:t>
            </a:r>
            <a:r>
              <a:rPr lang="en-US" sz="3699" b="1" cap="small" spc="14" dirty="0">
                <a:solidFill>
                  <a:srgbClr val="F2F1EC"/>
                </a:solidFill>
                <a:effectLst>
                  <a:outerShdw blurRad="38100" dist="38100" dir="2700000" algn="tl">
                    <a:srgbClr val="000000">
                      <a:alpha val="43137"/>
                    </a:srgbClr>
                  </a:outerShdw>
                </a:effectLst>
                <a:latin typeface="Glacial Indifference"/>
              </a:rPr>
              <a:t> con </a:t>
            </a:r>
            <a:r>
              <a:rPr lang="en-US" sz="3699" b="1" cap="small" spc="14" dirty="0" err="1">
                <a:solidFill>
                  <a:srgbClr val="F2F1EC"/>
                </a:solidFill>
                <a:effectLst>
                  <a:outerShdw blurRad="38100" dist="38100" dir="2700000" algn="tl">
                    <a:srgbClr val="000000">
                      <a:alpha val="43137"/>
                    </a:srgbClr>
                  </a:outerShdw>
                </a:effectLst>
                <a:latin typeface="Glacial Indifference"/>
              </a:rPr>
              <a:t>sentencia</a:t>
            </a:r>
            <a:r>
              <a:rPr lang="en-US" sz="3699" b="1" cap="small" spc="14" dirty="0">
                <a:solidFill>
                  <a:srgbClr val="F2F1EC"/>
                </a:solidFill>
                <a:effectLst>
                  <a:outerShdw blurRad="38100" dist="38100" dir="2700000" algn="tl">
                    <a:srgbClr val="000000">
                      <a:alpha val="43137"/>
                    </a:srgbClr>
                  </a:outerShdw>
                </a:effectLst>
                <a:latin typeface="Glacial Indifference"/>
              </a:rPr>
              <a:t> </a:t>
            </a:r>
            <a:r>
              <a:rPr lang="en-US" sz="3699" b="1" cap="small" spc="14" dirty="0" err="1">
                <a:solidFill>
                  <a:srgbClr val="F2F1EC"/>
                </a:solidFill>
                <a:effectLst>
                  <a:outerShdw blurRad="38100" dist="38100" dir="2700000" algn="tl">
                    <a:srgbClr val="000000">
                      <a:alpha val="43137"/>
                    </a:srgbClr>
                  </a:outerShdw>
                </a:effectLst>
                <a:latin typeface="Glacial Indifference"/>
              </a:rPr>
              <a:t>debidamente</a:t>
            </a:r>
            <a:r>
              <a:rPr lang="en-US" sz="3699" b="1" cap="small" spc="14" dirty="0">
                <a:solidFill>
                  <a:srgbClr val="F2F1EC"/>
                </a:solidFill>
                <a:effectLst>
                  <a:outerShdw blurRad="38100" dist="38100" dir="2700000" algn="tl">
                    <a:srgbClr val="000000">
                      <a:alpha val="43137"/>
                    </a:srgbClr>
                  </a:outerShdw>
                </a:effectLst>
                <a:latin typeface="Glacial Indifference"/>
              </a:rPr>
              <a:t> </a:t>
            </a:r>
            <a:r>
              <a:rPr lang="en-US" sz="3699" b="1" cap="small" spc="14" dirty="0" err="1">
                <a:solidFill>
                  <a:srgbClr val="F2F1EC"/>
                </a:solidFill>
                <a:effectLst>
                  <a:outerShdw blurRad="38100" dist="38100" dir="2700000" algn="tl">
                    <a:srgbClr val="000000">
                      <a:alpha val="43137"/>
                    </a:srgbClr>
                  </a:outerShdw>
                </a:effectLst>
                <a:latin typeface="Glacial Indifference"/>
              </a:rPr>
              <a:t>ejecutoriada</a:t>
            </a:r>
            <a:r>
              <a:rPr lang="en-US" sz="3699" b="1" cap="small" spc="14" dirty="0">
                <a:solidFill>
                  <a:srgbClr val="F2F1EC"/>
                </a:solidFill>
                <a:effectLst>
                  <a:outerShdw blurRad="38100" dist="38100" dir="2700000" algn="tl">
                    <a:srgbClr val="000000">
                      <a:alpha val="43137"/>
                    </a:srgbClr>
                  </a:outerShdw>
                </a:effectLst>
                <a:latin typeface="Glacial Indifference"/>
              </a:rPr>
              <a:t>:</a:t>
            </a:r>
          </a:p>
          <a:p>
            <a:pPr algn="just">
              <a:lnSpc>
                <a:spcPts val="4439"/>
              </a:lnSpc>
            </a:pPr>
            <a:endParaRPr lang="en-US" sz="3699" spc="14" dirty="0">
              <a:solidFill>
                <a:srgbClr val="F2F1EC"/>
              </a:solidFill>
              <a:latin typeface="Glacial Indifference"/>
            </a:endParaRPr>
          </a:p>
          <a:p>
            <a:pPr marL="798825" lvl="1" indent="-399412" algn="just">
              <a:lnSpc>
                <a:spcPts val="4439"/>
              </a:lnSpc>
              <a:buFont typeface="Arial"/>
              <a:buChar char="•"/>
            </a:pPr>
            <a:r>
              <a:rPr lang="en-US" sz="3699" spc="14" dirty="0">
                <a:solidFill>
                  <a:srgbClr val="F2F1EC"/>
                </a:solidFill>
                <a:latin typeface="Glacial Indifference"/>
              </a:rPr>
              <a:t>De </a:t>
            </a:r>
            <a:r>
              <a:rPr lang="en-US" sz="3699" spc="14" dirty="0" err="1">
                <a:solidFill>
                  <a:srgbClr val="F2F1EC"/>
                </a:solidFill>
                <a:latin typeface="Glacial Indifference"/>
              </a:rPr>
              <a:t>oficio</a:t>
            </a:r>
            <a:r>
              <a:rPr lang="en-US" sz="3699" spc="14" dirty="0">
                <a:solidFill>
                  <a:srgbClr val="F2F1EC"/>
                </a:solidFill>
                <a:latin typeface="Glacial Indifference"/>
              </a:rPr>
              <a:t> o a </a:t>
            </a:r>
            <a:r>
              <a:rPr lang="en-US" sz="3699" spc="14" dirty="0" err="1">
                <a:solidFill>
                  <a:srgbClr val="F2F1EC"/>
                </a:solidFill>
                <a:latin typeface="Glacial Indifference"/>
              </a:rPr>
              <a:t>petición</a:t>
            </a:r>
            <a:r>
              <a:rPr lang="en-US" sz="3699" spc="14" dirty="0">
                <a:solidFill>
                  <a:srgbClr val="F2F1EC"/>
                </a:solidFill>
                <a:latin typeface="Glacial Indifference"/>
              </a:rPr>
              <a:t> de </a:t>
            </a:r>
            <a:r>
              <a:rPr lang="en-US" sz="3699" spc="14" dirty="0" err="1">
                <a:solidFill>
                  <a:srgbClr val="F2F1EC"/>
                </a:solidFill>
                <a:latin typeface="Glacial Indifference"/>
              </a:rPr>
              <a:t>parte</a:t>
            </a:r>
            <a:r>
              <a:rPr lang="en-US" sz="3699" spc="14" dirty="0">
                <a:solidFill>
                  <a:srgbClr val="F2F1EC"/>
                </a:solidFill>
                <a:latin typeface="Glacial Indifference"/>
              </a:rPr>
              <a:t> se </a:t>
            </a:r>
            <a:r>
              <a:rPr lang="en-US" sz="3699" spc="14" dirty="0" err="1">
                <a:solidFill>
                  <a:srgbClr val="F2F1EC"/>
                </a:solidFill>
                <a:latin typeface="Glacial Indifference"/>
              </a:rPr>
              <a:t>iniciara</a:t>
            </a:r>
            <a:r>
              <a:rPr lang="en-US" sz="3699" spc="14" dirty="0">
                <a:solidFill>
                  <a:srgbClr val="F2F1EC"/>
                </a:solidFill>
                <a:latin typeface="Glacial Indifference"/>
              </a:rPr>
              <a:t> </a:t>
            </a:r>
            <a:r>
              <a:rPr lang="en-US" sz="3699" spc="14" dirty="0" err="1">
                <a:solidFill>
                  <a:srgbClr val="F2F1EC"/>
                </a:solidFill>
                <a:latin typeface="Glacial Indifference"/>
              </a:rPr>
              <a:t>el</a:t>
            </a:r>
            <a:r>
              <a:rPr lang="en-US" sz="3699" spc="14" dirty="0">
                <a:solidFill>
                  <a:srgbClr val="F2F1EC"/>
                </a:solidFill>
                <a:latin typeface="Glacial Indifference"/>
              </a:rPr>
              <a:t> </a:t>
            </a:r>
            <a:r>
              <a:rPr lang="en-US" sz="3699" spc="14" dirty="0" err="1">
                <a:solidFill>
                  <a:srgbClr val="F2F1EC"/>
                </a:solidFill>
                <a:latin typeface="Glacial Indifference"/>
              </a:rPr>
              <a:t>trámite</a:t>
            </a:r>
            <a:r>
              <a:rPr lang="en-US" sz="3699" spc="14" dirty="0">
                <a:solidFill>
                  <a:srgbClr val="F2F1EC"/>
                </a:solidFill>
                <a:latin typeface="Glacial Indifference"/>
              </a:rPr>
              <a:t>.</a:t>
            </a:r>
          </a:p>
          <a:p>
            <a:pPr marL="798825" lvl="1" indent="-399412" algn="just">
              <a:lnSpc>
                <a:spcPts val="4439"/>
              </a:lnSpc>
              <a:buFont typeface="Arial"/>
              <a:buChar char="•"/>
            </a:pPr>
            <a:endParaRPr lang="en-US" sz="3699" spc="14" dirty="0">
              <a:solidFill>
                <a:srgbClr val="F2F1EC"/>
              </a:solidFill>
              <a:latin typeface="Glacial Indifference"/>
            </a:endParaRPr>
          </a:p>
          <a:p>
            <a:pPr marL="798825" lvl="1" indent="-399412" algn="just">
              <a:lnSpc>
                <a:spcPts val="4439"/>
              </a:lnSpc>
              <a:buFont typeface="Arial"/>
              <a:buChar char="•"/>
            </a:pPr>
            <a:r>
              <a:rPr lang="en-US" sz="3699" spc="14" dirty="0">
                <a:solidFill>
                  <a:srgbClr val="F2F1EC"/>
                </a:solidFill>
                <a:latin typeface="Glacial Indifference"/>
              </a:rPr>
              <a:t>Se </a:t>
            </a:r>
            <a:r>
              <a:rPr lang="en-US" sz="3699" spc="14" dirty="0" err="1">
                <a:solidFill>
                  <a:srgbClr val="F2F1EC"/>
                </a:solidFill>
                <a:latin typeface="Glacial Indifference"/>
              </a:rPr>
              <a:t>requiere</a:t>
            </a:r>
            <a:r>
              <a:rPr lang="en-US" sz="3699" spc="14" dirty="0">
                <a:solidFill>
                  <a:srgbClr val="F2F1EC"/>
                </a:solidFill>
                <a:latin typeface="Glacial Indifference"/>
              </a:rPr>
              <a:t> </a:t>
            </a:r>
            <a:r>
              <a:rPr lang="en-US" sz="3699" spc="14" dirty="0" err="1">
                <a:solidFill>
                  <a:srgbClr val="F2F1EC"/>
                </a:solidFill>
                <a:latin typeface="Glacial Indifference"/>
              </a:rPr>
              <a:t>el</a:t>
            </a:r>
            <a:r>
              <a:rPr lang="en-US" sz="3699" spc="14" dirty="0">
                <a:solidFill>
                  <a:srgbClr val="F2F1EC"/>
                </a:solidFill>
                <a:latin typeface="Glacial Indifference"/>
              </a:rPr>
              <a:t> </a:t>
            </a:r>
            <a:r>
              <a:rPr lang="en-US" sz="3699" spc="14" dirty="0">
                <a:solidFill>
                  <a:srgbClr val="9EF8EE"/>
                </a:solidFill>
                <a:latin typeface="Glacial Indifference Bold"/>
              </a:rPr>
              <a:t>INFORME DE VALORACIÓN DE APOYOS</a:t>
            </a:r>
            <a:r>
              <a:rPr lang="en-US" sz="3699" spc="14" dirty="0">
                <a:solidFill>
                  <a:srgbClr val="F2F1EC"/>
                </a:solidFill>
                <a:latin typeface="Glacial Indifference"/>
              </a:rPr>
              <a:t>, con </a:t>
            </a:r>
            <a:r>
              <a:rPr lang="en-US" sz="3699" spc="14" dirty="0" err="1">
                <a:solidFill>
                  <a:srgbClr val="F2F1EC"/>
                </a:solidFill>
                <a:latin typeface="Glacial Indifference"/>
              </a:rPr>
              <a:t>el</a:t>
            </a:r>
            <a:r>
              <a:rPr lang="en-US" sz="3699" spc="14" dirty="0">
                <a:solidFill>
                  <a:srgbClr val="F2F1EC"/>
                </a:solidFill>
                <a:latin typeface="Glacial Indifference"/>
              </a:rPr>
              <a:t> fin de que </a:t>
            </a:r>
            <a:r>
              <a:rPr lang="en-US" sz="3699" spc="14" dirty="0" err="1">
                <a:solidFill>
                  <a:srgbClr val="F2F1EC"/>
                </a:solidFill>
                <a:latin typeface="Glacial Indifference"/>
              </a:rPr>
              <a:t>el</a:t>
            </a:r>
            <a:r>
              <a:rPr lang="en-US" sz="3699" spc="14" dirty="0">
                <a:solidFill>
                  <a:srgbClr val="F2F1EC"/>
                </a:solidFill>
                <a:latin typeface="Glacial Indifference"/>
              </a:rPr>
              <a:t> </a:t>
            </a:r>
            <a:r>
              <a:rPr lang="en-US" sz="3699" spc="14" dirty="0" err="1">
                <a:solidFill>
                  <a:srgbClr val="F2F1EC"/>
                </a:solidFill>
                <a:latin typeface="Glacial Indifference"/>
              </a:rPr>
              <a:t>juez</a:t>
            </a:r>
            <a:r>
              <a:rPr lang="en-US" sz="3699" spc="14" dirty="0">
                <a:solidFill>
                  <a:srgbClr val="F2F1EC"/>
                </a:solidFill>
                <a:latin typeface="Glacial Indifference"/>
              </a:rPr>
              <a:t> de </a:t>
            </a:r>
            <a:r>
              <a:rPr lang="en-US" sz="3699" spc="14" dirty="0" err="1">
                <a:solidFill>
                  <a:srgbClr val="F2F1EC"/>
                </a:solidFill>
                <a:latin typeface="Glacial Indifference"/>
              </a:rPr>
              <a:t>familia</a:t>
            </a:r>
            <a:r>
              <a:rPr lang="en-US" sz="3699" spc="14" dirty="0">
                <a:solidFill>
                  <a:srgbClr val="F2F1EC"/>
                </a:solidFill>
                <a:latin typeface="Glacial Indifference"/>
              </a:rPr>
              <a:t> determine </a:t>
            </a:r>
            <a:r>
              <a:rPr lang="en-US" sz="3699" spc="14" dirty="0" err="1">
                <a:solidFill>
                  <a:srgbClr val="F2F1EC"/>
                </a:solidFill>
                <a:latin typeface="Glacial Indifference"/>
              </a:rPr>
              <a:t>si</a:t>
            </a:r>
            <a:r>
              <a:rPr lang="en-US" sz="3699" spc="14" dirty="0">
                <a:solidFill>
                  <a:srgbClr val="F2F1EC"/>
                </a:solidFill>
                <a:latin typeface="Glacial Indifference"/>
              </a:rPr>
              <a:t> la persona con </a:t>
            </a:r>
            <a:r>
              <a:rPr lang="en-US" sz="3699" spc="14" dirty="0" err="1">
                <a:solidFill>
                  <a:srgbClr val="F2F1EC"/>
                </a:solidFill>
                <a:latin typeface="Glacial Indifference"/>
              </a:rPr>
              <a:t>discapacidad</a:t>
            </a:r>
            <a:r>
              <a:rPr lang="en-US" sz="3699" spc="14" dirty="0">
                <a:solidFill>
                  <a:srgbClr val="F2F1EC"/>
                </a:solidFill>
                <a:latin typeface="Glacial Indifference"/>
              </a:rPr>
              <a:t> </a:t>
            </a:r>
            <a:r>
              <a:rPr lang="en-US" sz="3699" spc="14" dirty="0" err="1">
                <a:solidFill>
                  <a:srgbClr val="F2F1EC"/>
                </a:solidFill>
                <a:latin typeface="Glacial Indifference"/>
              </a:rPr>
              <a:t>requiere</a:t>
            </a:r>
            <a:r>
              <a:rPr lang="en-US" sz="3699" spc="14" dirty="0">
                <a:solidFill>
                  <a:srgbClr val="F2F1EC"/>
                </a:solidFill>
                <a:latin typeface="Glacial Indifference"/>
              </a:rPr>
              <a:t> o no de la </a:t>
            </a:r>
            <a:r>
              <a:rPr lang="en-US" sz="3699" spc="14" dirty="0" err="1">
                <a:solidFill>
                  <a:srgbClr val="F2F1EC"/>
                </a:solidFill>
                <a:latin typeface="Glacial Indifference"/>
              </a:rPr>
              <a:t>asignación</a:t>
            </a:r>
            <a:r>
              <a:rPr lang="en-US" sz="3699" spc="14" dirty="0">
                <a:solidFill>
                  <a:srgbClr val="F2F1EC"/>
                </a:solidFill>
                <a:latin typeface="Glacial Indifference"/>
              </a:rPr>
              <a:t> de </a:t>
            </a:r>
            <a:r>
              <a:rPr lang="en-US" sz="3699" spc="14" dirty="0" err="1">
                <a:solidFill>
                  <a:srgbClr val="F2F1EC"/>
                </a:solidFill>
                <a:latin typeface="Glacial Indifference"/>
              </a:rPr>
              <a:t>apoyos</a:t>
            </a:r>
            <a:r>
              <a:rPr lang="en-US" sz="3699" spc="14" dirty="0">
                <a:solidFill>
                  <a:srgbClr val="F2F1EC"/>
                </a:solidFill>
                <a:latin typeface="Glacial Indifference"/>
              </a:rPr>
              <a:t>,</a:t>
            </a:r>
          </a:p>
          <a:p>
            <a:pPr algn="just">
              <a:lnSpc>
                <a:spcPts val="4439"/>
              </a:lnSpc>
            </a:pPr>
            <a:endParaRPr lang="en-US" sz="3699" spc="14" dirty="0">
              <a:solidFill>
                <a:srgbClr val="F2F1EC"/>
              </a:solidFill>
              <a:latin typeface="Glacial Indifference"/>
            </a:endParaRPr>
          </a:p>
          <a:p>
            <a:pPr marL="798825" lvl="1" indent="-399412" algn="just">
              <a:lnSpc>
                <a:spcPts val="4439"/>
              </a:lnSpc>
              <a:buFont typeface="Arial"/>
              <a:buChar char="•"/>
            </a:pPr>
            <a:r>
              <a:rPr lang="en-US" sz="3699" spc="14" dirty="0">
                <a:solidFill>
                  <a:srgbClr val="F2F1EC"/>
                </a:solidFill>
                <a:latin typeface="Glacial Indifference"/>
              </a:rPr>
              <a:t>Se </a:t>
            </a:r>
            <a:r>
              <a:rPr lang="en-US" sz="3699" spc="14" dirty="0" err="1">
                <a:solidFill>
                  <a:srgbClr val="F2F1EC"/>
                </a:solidFill>
                <a:latin typeface="Glacial Indifference"/>
              </a:rPr>
              <a:t>deben</a:t>
            </a:r>
            <a:r>
              <a:rPr lang="en-US" sz="3699" spc="14" dirty="0">
                <a:solidFill>
                  <a:srgbClr val="F2F1EC"/>
                </a:solidFill>
                <a:latin typeface="Glacial Indifference"/>
              </a:rPr>
              <a:t> </a:t>
            </a:r>
            <a:r>
              <a:rPr lang="en-US" sz="3699" spc="14" dirty="0" err="1">
                <a:solidFill>
                  <a:srgbClr val="F2F1EC"/>
                </a:solidFill>
                <a:latin typeface="Glacial Indifference"/>
              </a:rPr>
              <a:t>practicar</a:t>
            </a:r>
            <a:r>
              <a:rPr lang="en-US" sz="3699" spc="14" dirty="0">
                <a:solidFill>
                  <a:srgbClr val="F2F1EC"/>
                </a:solidFill>
                <a:latin typeface="Glacial Indifference"/>
              </a:rPr>
              <a:t> </a:t>
            </a:r>
            <a:r>
              <a:rPr lang="en-US" sz="3699" spc="14" dirty="0" err="1">
                <a:solidFill>
                  <a:srgbClr val="F2F1EC"/>
                </a:solidFill>
                <a:latin typeface="Glacial Indifference"/>
              </a:rPr>
              <a:t>todas</a:t>
            </a:r>
            <a:r>
              <a:rPr lang="en-US" sz="3699" spc="14" dirty="0">
                <a:solidFill>
                  <a:srgbClr val="F2F1EC"/>
                </a:solidFill>
                <a:latin typeface="Glacial Indifference"/>
              </a:rPr>
              <a:t> las </a:t>
            </a:r>
            <a:r>
              <a:rPr lang="en-US" sz="3699" spc="14" dirty="0" err="1">
                <a:solidFill>
                  <a:srgbClr val="F2F1EC"/>
                </a:solidFill>
                <a:latin typeface="Glacial Indifference"/>
              </a:rPr>
              <a:t>pruebas</a:t>
            </a:r>
            <a:r>
              <a:rPr lang="en-US" sz="3699" spc="14" dirty="0">
                <a:solidFill>
                  <a:srgbClr val="F2F1EC"/>
                </a:solidFill>
                <a:latin typeface="Glacial Indifference"/>
              </a:rPr>
              <a:t> que </a:t>
            </a:r>
            <a:r>
              <a:rPr lang="en-US" sz="3699" spc="14" dirty="0" err="1">
                <a:solidFill>
                  <a:srgbClr val="F2F1EC"/>
                </a:solidFill>
                <a:latin typeface="Glacial Indifference"/>
              </a:rPr>
              <a:t>el</a:t>
            </a:r>
            <a:r>
              <a:rPr lang="en-US" sz="3699" spc="14" dirty="0">
                <a:solidFill>
                  <a:srgbClr val="F2F1EC"/>
                </a:solidFill>
                <a:latin typeface="Glacial Indifference"/>
              </a:rPr>
              <a:t> </a:t>
            </a:r>
            <a:r>
              <a:rPr lang="en-US" sz="3699" spc="14" dirty="0" err="1">
                <a:solidFill>
                  <a:srgbClr val="F2F1EC"/>
                </a:solidFill>
                <a:latin typeface="Glacial Indifference"/>
              </a:rPr>
              <a:t>juez</a:t>
            </a:r>
            <a:r>
              <a:rPr lang="en-US" sz="3699" spc="14" dirty="0">
                <a:solidFill>
                  <a:srgbClr val="F2F1EC"/>
                </a:solidFill>
                <a:latin typeface="Glacial Indifference"/>
              </a:rPr>
              <a:t> </a:t>
            </a:r>
            <a:r>
              <a:rPr lang="en-US" sz="3699" spc="14" dirty="0" err="1">
                <a:solidFill>
                  <a:srgbClr val="F2F1EC"/>
                </a:solidFill>
                <a:latin typeface="Glacial Indifference"/>
              </a:rPr>
              <a:t>estime</a:t>
            </a:r>
            <a:r>
              <a:rPr lang="en-US" sz="3699" spc="14" dirty="0">
                <a:solidFill>
                  <a:srgbClr val="F2F1EC"/>
                </a:solidFill>
                <a:latin typeface="Glacial Indifference"/>
              </a:rPr>
              <a:t> </a:t>
            </a:r>
            <a:r>
              <a:rPr lang="en-US" sz="3699" spc="14" dirty="0" err="1">
                <a:solidFill>
                  <a:srgbClr val="F2F1EC"/>
                </a:solidFill>
                <a:latin typeface="Glacial Indifference"/>
              </a:rPr>
              <a:t>necesarias</a:t>
            </a:r>
            <a:r>
              <a:rPr lang="en-US" sz="3699" spc="14" dirty="0">
                <a:solidFill>
                  <a:srgbClr val="F2F1EC"/>
                </a:solidFill>
                <a:latin typeface="Glacial Indifference"/>
              </a:rPr>
              <a:t>,</a:t>
            </a:r>
          </a:p>
          <a:p>
            <a:pPr algn="just">
              <a:lnSpc>
                <a:spcPts val="4439"/>
              </a:lnSpc>
            </a:pPr>
            <a:endParaRPr lang="en-US" sz="3699" spc="14" dirty="0">
              <a:solidFill>
                <a:srgbClr val="F2F1EC"/>
              </a:solidFill>
              <a:latin typeface="Glacial Indifference"/>
            </a:endParaRPr>
          </a:p>
          <a:p>
            <a:pPr marL="798825" lvl="1" indent="-399412" algn="just">
              <a:lnSpc>
                <a:spcPts val="4439"/>
              </a:lnSpc>
              <a:buFont typeface="Arial"/>
              <a:buChar char="•"/>
            </a:pPr>
            <a:r>
              <a:rPr lang="en-US" sz="3699" b="1" spc="14" dirty="0">
                <a:solidFill>
                  <a:srgbClr val="F2F1EC"/>
                </a:solidFill>
                <a:effectLst>
                  <a:outerShdw blurRad="38100" dist="38100" dir="2700000" algn="tl">
                    <a:srgbClr val="000000">
                      <a:alpha val="43137"/>
                    </a:srgbClr>
                  </a:outerShdw>
                </a:effectLst>
                <a:latin typeface="Glacial Indifference"/>
              </a:rPr>
              <a:t>Se </a:t>
            </a:r>
            <a:r>
              <a:rPr lang="en-US" sz="3699" b="1" spc="14" dirty="0" err="1">
                <a:solidFill>
                  <a:srgbClr val="F2F1EC"/>
                </a:solidFill>
                <a:effectLst>
                  <a:outerShdw blurRad="38100" dist="38100" dir="2700000" algn="tl">
                    <a:srgbClr val="000000">
                      <a:alpha val="43137"/>
                    </a:srgbClr>
                  </a:outerShdw>
                </a:effectLst>
                <a:latin typeface="Glacial Indifference"/>
              </a:rPr>
              <a:t>deja</a:t>
            </a:r>
            <a:r>
              <a:rPr lang="en-US" sz="3699" b="1" spc="14" dirty="0">
                <a:solidFill>
                  <a:srgbClr val="F2F1EC"/>
                </a:solidFill>
                <a:effectLst>
                  <a:outerShdw blurRad="38100" dist="38100" dir="2700000" algn="tl">
                    <a:srgbClr val="000000">
                      <a:alpha val="43137"/>
                    </a:srgbClr>
                  </a:outerShdw>
                </a:effectLst>
                <a:latin typeface="Glacial Indifference"/>
              </a:rPr>
              <a:t> sin valor y </a:t>
            </a:r>
            <a:r>
              <a:rPr lang="en-US" sz="3699" b="1" spc="14" dirty="0" err="1">
                <a:solidFill>
                  <a:srgbClr val="F2F1EC"/>
                </a:solidFill>
                <a:effectLst>
                  <a:outerShdw blurRad="38100" dist="38100" dir="2700000" algn="tl">
                    <a:srgbClr val="000000">
                      <a:alpha val="43137"/>
                    </a:srgbClr>
                  </a:outerShdw>
                </a:effectLst>
                <a:latin typeface="Glacial Indifference"/>
              </a:rPr>
              <a:t>efectos</a:t>
            </a:r>
            <a:r>
              <a:rPr lang="en-US" sz="3699" b="1" spc="14" dirty="0">
                <a:solidFill>
                  <a:srgbClr val="F2F1EC"/>
                </a:solidFill>
                <a:effectLst>
                  <a:outerShdw blurRad="38100" dist="38100" dir="2700000" algn="tl">
                    <a:srgbClr val="000000">
                      <a:alpha val="43137"/>
                    </a:srgbClr>
                  </a:outerShdw>
                </a:effectLst>
                <a:latin typeface="Glacial Indifference"/>
              </a:rPr>
              <a:t> la </a:t>
            </a:r>
            <a:r>
              <a:rPr lang="en-US" sz="3699" b="1" spc="14" dirty="0" err="1">
                <a:solidFill>
                  <a:srgbClr val="F2F1EC"/>
                </a:solidFill>
                <a:effectLst>
                  <a:outerShdw blurRad="38100" dist="38100" dir="2700000" algn="tl">
                    <a:srgbClr val="000000">
                      <a:alpha val="43137"/>
                    </a:srgbClr>
                  </a:outerShdw>
                </a:effectLst>
                <a:latin typeface="Glacial Indifference"/>
              </a:rPr>
              <a:t>sentencia</a:t>
            </a:r>
            <a:r>
              <a:rPr lang="en-US" sz="3699" b="1" spc="14" dirty="0">
                <a:solidFill>
                  <a:srgbClr val="F2F1EC"/>
                </a:solidFill>
                <a:effectLst>
                  <a:outerShdw blurRad="38100" dist="38100" dir="2700000" algn="tl">
                    <a:srgbClr val="000000">
                      <a:alpha val="43137"/>
                    </a:srgbClr>
                  </a:outerShdw>
                </a:effectLst>
                <a:latin typeface="Glacial Indifference"/>
              </a:rPr>
              <a:t> de </a:t>
            </a:r>
            <a:r>
              <a:rPr lang="en-US" sz="3699" b="1" spc="14" dirty="0" err="1">
                <a:solidFill>
                  <a:srgbClr val="F2F1EC"/>
                </a:solidFill>
                <a:effectLst>
                  <a:outerShdw blurRad="38100" dist="38100" dir="2700000" algn="tl">
                    <a:srgbClr val="000000">
                      <a:alpha val="43137"/>
                    </a:srgbClr>
                  </a:outerShdw>
                </a:effectLst>
                <a:latin typeface="Glacial Indifference"/>
              </a:rPr>
              <a:t>interdicción</a:t>
            </a:r>
            <a:r>
              <a:rPr lang="en-US" sz="3699" b="1" spc="14" dirty="0">
                <a:solidFill>
                  <a:srgbClr val="F2F1EC"/>
                </a:solidFill>
                <a:effectLst>
                  <a:outerShdw blurRad="38100" dist="38100" dir="2700000" algn="tl">
                    <a:srgbClr val="000000">
                      <a:alpha val="43137"/>
                    </a:srgbClr>
                  </a:outerShdw>
                </a:effectLst>
                <a:latin typeface="Glacial Indifference"/>
              </a:rPr>
              <a:t> y/o </a:t>
            </a:r>
            <a:r>
              <a:rPr lang="en-US" sz="3699" b="1" spc="14" dirty="0" err="1">
                <a:solidFill>
                  <a:srgbClr val="F2F1EC"/>
                </a:solidFill>
                <a:effectLst>
                  <a:outerShdw blurRad="38100" dist="38100" dir="2700000" algn="tl">
                    <a:srgbClr val="000000">
                      <a:alpha val="43137"/>
                    </a:srgbClr>
                  </a:outerShdw>
                </a:effectLst>
                <a:latin typeface="Glacial Indifference"/>
              </a:rPr>
              <a:t>inhabilitación</a:t>
            </a:r>
            <a:r>
              <a:rPr lang="en-US" sz="3699" b="1" spc="14" dirty="0">
                <a:solidFill>
                  <a:srgbClr val="F2F1EC"/>
                </a:solidFill>
                <a:effectLst>
                  <a:outerShdw blurRad="38100" dist="38100" dir="2700000" algn="tl">
                    <a:srgbClr val="000000">
                      <a:alpha val="43137"/>
                    </a:srgbClr>
                  </a:outerShdw>
                </a:effectLst>
                <a:latin typeface="Glacial Indifference"/>
              </a:rPr>
              <a:t> </a:t>
            </a:r>
            <a:r>
              <a:rPr lang="en-US" sz="3699" cap="small" spc="14" dirty="0">
                <a:solidFill>
                  <a:srgbClr val="F2F1EC"/>
                </a:solidFill>
                <a:latin typeface="Glacial Indifference"/>
              </a:rPr>
              <a:t>(no se </a:t>
            </a:r>
            <a:r>
              <a:rPr lang="en-US" sz="3699" cap="small" spc="14" dirty="0" err="1">
                <a:solidFill>
                  <a:srgbClr val="F2F1EC"/>
                </a:solidFill>
                <a:latin typeface="Glacial Indifference"/>
              </a:rPr>
              <a:t>anula</a:t>
            </a:r>
            <a:r>
              <a:rPr lang="en-US" sz="3699" cap="small" spc="14" dirty="0">
                <a:solidFill>
                  <a:srgbClr val="F2F1EC"/>
                </a:solidFill>
                <a:latin typeface="Glacial Indifference"/>
              </a:rPr>
              <a:t>).</a:t>
            </a:r>
          </a:p>
        </p:txBody>
      </p:sp>
      <p:grpSp>
        <p:nvGrpSpPr>
          <p:cNvPr id="3" name="Group 3"/>
          <p:cNvGrpSpPr/>
          <p:nvPr/>
        </p:nvGrpSpPr>
        <p:grpSpPr>
          <a:xfrm>
            <a:off x="0" y="0"/>
            <a:ext cx="5577272" cy="10287000"/>
            <a:chOff x="0" y="0"/>
            <a:chExt cx="7436363" cy="13716000"/>
          </a:xfrm>
        </p:grpSpPr>
        <p:pic>
          <p:nvPicPr>
            <p:cNvPr id="4" name="Picture 4"/>
            <p:cNvPicPr>
              <a:picLocks noChangeAspect="1"/>
            </p:cNvPicPr>
            <p:nvPr/>
          </p:nvPicPr>
          <p:blipFill>
            <a:blip r:embed="rId2"/>
            <a:srcRect l="9337" r="9337"/>
            <a:stretch>
              <a:fillRect/>
            </a:stretch>
          </p:blipFill>
          <p:spPr>
            <a:xfrm>
              <a:off x="0" y="0"/>
              <a:ext cx="7436363" cy="13716000"/>
            </a:xfrm>
            <a:prstGeom prst="rect">
              <a:avLst/>
            </a:prstGeom>
          </p:spPr>
        </p:pic>
      </p:grpSp>
      <p:grpSp>
        <p:nvGrpSpPr>
          <p:cNvPr id="5" name="Group 5"/>
          <p:cNvGrpSpPr>
            <a:grpSpLocks noChangeAspect="1"/>
          </p:cNvGrpSpPr>
          <p:nvPr/>
        </p:nvGrpSpPr>
        <p:grpSpPr>
          <a:xfrm>
            <a:off x="-1105333" y="8293488"/>
            <a:ext cx="3051232" cy="3051232"/>
            <a:chOff x="0" y="0"/>
            <a:chExt cx="2787650" cy="2787650"/>
          </a:xfrm>
        </p:grpSpPr>
        <p:sp>
          <p:nvSpPr>
            <p:cNvPr id="6" name="Freeform 6"/>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05E0E9"/>
            </a:solidFill>
          </p:spPr>
          <p:txBody>
            <a:bodyPr/>
            <a:lstStyle/>
            <a:p>
              <a:endParaRPr lang="es-CO"/>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EF8EE"/>
        </a:solidFill>
        <a:effectLst/>
      </p:bgPr>
    </p:bg>
    <p:spTree>
      <p:nvGrpSpPr>
        <p:cNvPr id="1" name=""/>
        <p:cNvGrpSpPr/>
        <p:nvPr/>
      </p:nvGrpSpPr>
      <p:grpSpPr>
        <a:xfrm>
          <a:off x="0" y="0"/>
          <a:ext cx="0" cy="0"/>
          <a:chOff x="0" y="0"/>
          <a:chExt cx="0" cy="0"/>
        </a:xfrm>
      </p:grpSpPr>
      <p:sp>
        <p:nvSpPr>
          <p:cNvPr id="2" name="TextBox 2"/>
          <p:cNvSpPr txBox="1"/>
          <p:nvPr/>
        </p:nvSpPr>
        <p:spPr>
          <a:xfrm>
            <a:off x="381000" y="1598336"/>
            <a:ext cx="11643236" cy="7899598"/>
          </a:xfrm>
          <a:prstGeom prst="rect">
            <a:avLst/>
          </a:prstGeom>
        </p:spPr>
        <p:txBody>
          <a:bodyPr lIns="0" tIns="0" rIns="0" bIns="0" rtlCol="0" anchor="t">
            <a:spAutoFit/>
          </a:bodyPr>
          <a:lstStyle/>
          <a:p>
            <a:pPr marL="798825" lvl="1" indent="-399412" algn="just">
              <a:lnSpc>
                <a:spcPts val="4439"/>
              </a:lnSpc>
              <a:buFont typeface="Arial"/>
              <a:buChar char="•"/>
            </a:pPr>
            <a:r>
              <a:rPr lang="en-US" sz="4400" spc="14" dirty="0">
                <a:solidFill>
                  <a:srgbClr val="272030"/>
                </a:solidFill>
                <a:latin typeface="Glacial Indifference"/>
              </a:rPr>
              <a:t>Se </a:t>
            </a:r>
            <a:r>
              <a:rPr lang="en-US" sz="4400" spc="14" dirty="0" err="1">
                <a:solidFill>
                  <a:srgbClr val="272030"/>
                </a:solidFill>
                <a:latin typeface="Glacial Indifference"/>
              </a:rPr>
              <a:t>profiere</a:t>
            </a:r>
            <a:r>
              <a:rPr lang="en-US" sz="4400" spc="14" dirty="0">
                <a:solidFill>
                  <a:srgbClr val="272030"/>
                </a:solidFill>
                <a:latin typeface="Glacial Indifference"/>
              </a:rPr>
              <a:t> </a:t>
            </a:r>
            <a:r>
              <a:rPr lang="en-US" sz="4400" spc="14" dirty="0" err="1">
                <a:solidFill>
                  <a:srgbClr val="272030"/>
                </a:solidFill>
                <a:latin typeface="Glacial Indifference"/>
              </a:rPr>
              <a:t>sentencia</a:t>
            </a:r>
            <a:r>
              <a:rPr lang="en-US" sz="4400" spc="14" dirty="0">
                <a:solidFill>
                  <a:srgbClr val="272030"/>
                </a:solidFill>
                <a:latin typeface="Glacial Indifference"/>
              </a:rPr>
              <a:t> </a:t>
            </a:r>
            <a:r>
              <a:rPr lang="en-US" sz="4400" spc="14" dirty="0" err="1">
                <a:solidFill>
                  <a:srgbClr val="272030"/>
                </a:solidFill>
                <a:latin typeface="Glacial Indifference"/>
              </a:rPr>
              <a:t>en</a:t>
            </a:r>
            <a:r>
              <a:rPr lang="en-US" sz="4400" spc="14" dirty="0">
                <a:solidFill>
                  <a:srgbClr val="272030"/>
                </a:solidFill>
                <a:latin typeface="Glacial Indifference"/>
              </a:rPr>
              <a:t> </a:t>
            </a:r>
            <a:r>
              <a:rPr lang="en-US" sz="4400" spc="14" dirty="0" err="1">
                <a:solidFill>
                  <a:srgbClr val="272030"/>
                </a:solidFill>
                <a:latin typeface="Glacial Indifference"/>
              </a:rPr>
              <a:t>lectura</a:t>
            </a:r>
            <a:r>
              <a:rPr lang="en-US" sz="4400" spc="14" dirty="0">
                <a:solidFill>
                  <a:srgbClr val="272030"/>
                </a:solidFill>
                <a:latin typeface="Glacial Indifference"/>
              </a:rPr>
              <a:t> </a:t>
            </a:r>
            <a:r>
              <a:rPr lang="en-US" sz="4400" spc="14" dirty="0" err="1">
                <a:solidFill>
                  <a:srgbClr val="272030"/>
                </a:solidFill>
                <a:latin typeface="Glacial Indifference"/>
              </a:rPr>
              <a:t>fácil</a:t>
            </a:r>
            <a:r>
              <a:rPr lang="en-US" sz="4400" spc="14" dirty="0">
                <a:solidFill>
                  <a:srgbClr val="272030"/>
                </a:solidFill>
                <a:latin typeface="Glacial Indifference"/>
              </a:rPr>
              <a:t> y se </a:t>
            </a:r>
            <a:r>
              <a:rPr lang="en-US" sz="4400" spc="14" dirty="0" err="1">
                <a:solidFill>
                  <a:srgbClr val="272030"/>
                </a:solidFill>
                <a:latin typeface="Glacial Indifference"/>
              </a:rPr>
              <a:t>designan</a:t>
            </a:r>
            <a:r>
              <a:rPr lang="en-US" sz="4400" spc="14" dirty="0">
                <a:solidFill>
                  <a:srgbClr val="272030"/>
                </a:solidFill>
                <a:latin typeface="Glacial Indifference"/>
              </a:rPr>
              <a:t> </a:t>
            </a:r>
            <a:r>
              <a:rPr lang="en-US" sz="4400" spc="14" dirty="0" err="1">
                <a:solidFill>
                  <a:srgbClr val="272030"/>
                </a:solidFill>
                <a:latin typeface="Glacial Indifference"/>
              </a:rPr>
              <a:t>los</a:t>
            </a:r>
            <a:r>
              <a:rPr lang="en-US" sz="4400" spc="14" dirty="0">
                <a:solidFill>
                  <a:srgbClr val="272030"/>
                </a:solidFill>
                <a:latin typeface="Glacial Indifference"/>
              </a:rPr>
              <a:t> </a:t>
            </a:r>
            <a:r>
              <a:rPr lang="en-US" sz="4400" spc="14" dirty="0" err="1">
                <a:solidFill>
                  <a:srgbClr val="272030"/>
                </a:solidFill>
                <a:latin typeface="Glacial Indifference"/>
              </a:rPr>
              <a:t>apoyos</a:t>
            </a:r>
            <a:r>
              <a:rPr lang="en-US" sz="4400" spc="14" dirty="0">
                <a:solidFill>
                  <a:srgbClr val="272030"/>
                </a:solidFill>
                <a:latin typeface="Glacial Indifference"/>
              </a:rPr>
              <a:t>, de ser </a:t>
            </a:r>
            <a:r>
              <a:rPr lang="en-US" sz="4400" spc="14" dirty="0" err="1">
                <a:solidFill>
                  <a:srgbClr val="272030"/>
                </a:solidFill>
                <a:latin typeface="Glacial Indifference"/>
              </a:rPr>
              <a:t>necesario</a:t>
            </a:r>
            <a:r>
              <a:rPr lang="en-US" sz="4400" spc="14" dirty="0">
                <a:solidFill>
                  <a:srgbClr val="272030"/>
                </a:solidFill>
                <a:latin typeface="Glacial Indifference"/>
              </a:rPr>
              <a:t>.</a:t>
            </a:r>
          </a:p>
          <a:p>
            <a:pPr algn="just">
              <a:lnSpc>
                <a:spcPts val="4439"/>
              </a:lnSpc>
            </a:pPr>
            <a:endParaRPr lang="en-US" sz="4400" spc="14" dirty="0">
              <a:solidFill>
                <a:srgbClr val="272030"/>
              </a:solidFill>
              <a:latin typeface="Glacial Indifference"/>
            </a:endParaRPr>
          </a:p>
          <a:p>
            <a:pPr marL="798825" lvl="1" indent="-399412" algn="just">
              <a:lnSpc>
                <a:spcPts val="4439"/>
              </a:lnSpc>
              <a:buFont typeface="Arial"/>
              <a:buChar char="•"/>
            </a:pPr>
            <a:r>
              <a:rPr lang="en-US" sz="4400" spc="14" dirty="0">
                <a:solidFill>
                  <a:srgbClr val="272030"/>
                </a:solidFill>
                <a:latin typeface="Glacial Indifference"/>
              </a:rPr>
              <a:t>En </a:t>
            </a:r>
            <a:r>
              <a:rPr lang="en-US" sz="4400" spc="14" dirty="0" err="1">
                <a:solidFill>
                  <a:srgbClr val="272030"/>
                </a:solidFill>
                <a:latin typeface="Glacial Indifference"/>
              </a:rPr>
              <a:t>caso</a:t>
            </a:r>
            <a:r>
              <a:rPr lang="en-US" sz="4400" spc="14" dirty="0">
                <a:solidFill>
                  <a:srgbClr val="272030"/>
                </a:solidFill>
                <a:latin typeface="Glacial Indifference"/>
              </a:rPr>
              <a:t> de que </a:t>
            </a:r>
            <a:r>
              <a:rPr lang="en-US" sz="4400" spc="14" dirty="0" err="1">
                <a:solidFill>
                  <a:srgbClr val="272030"/>
                </a:solidFill>
                <a:latin typeface="Glacial Indifference"/>
              </a:rPr>
              <a:t>el</a:t>
            </a:r>
            <a:r>
              <a:rPr lang="en-US" sz="4400" spc="14" dirty="0">
                <a:solidFill>
                  <a:srgbClr val="272030"/>
                </a:solidFill>
                <a:latin typeface="Glacial Indifference"/>
              </a:rPr>
              <a:t> </a:t>
            </a:r>
            <a:r>
              <a:rPr lang="en-US" sz="4400" spc="14" dirty="0" err="1">
                <a:solidFill>
                  <a:srgbClr val="272030"/>
                </a:solidFill>
                <a:latin typeface="Glacial Indifference"/>
              </a:rPr>
              <a:t>juez</a:t>
            </a:r>
            <a:r>
              <a:rPr lang="en-US" sz="4400" spc="14" dirty="0">
                <a:solidFill>
                  <a:srgbClr val="272030"/>
                </a:solidFill>
                <a:latin typeface="Glacial Indifference"/>
              </a:rPr>
              <a:t> </a:t>
            </a:r>
            <a:r>
              <a:rPr lang="en-US" sz="4400" spc="14" dirty="0" err="1">
                <a:solidFill>
                  <a:srgbClr val="272030"/>
                </a:solidFill>
                <a:latin typeface="Glacial Indifference"/>
              </a:rPr>
              <a:t>considere</a:t>
            </a:r>
            <a:r>
              <a:rPr lang="en-US" sz="4400" spc="14" dirty="0">
                <a:solidFill>
                  <a:srgbClr val="272030"/>
                </a:solidFill>
                <a:latin typeface="Glacial Indifference"/>
              </a:rPr>
              <a:t> que la </a:t>
            </a:r>
            <a:r>
              <a:rPr lang="en-US" sz="4400" spc="14" dirty="0" err="1">
                <a:solidFill>
                  <a:srgbClr val="272030"/>
                </a:solidFill>
                <a:latin typeface="Glacial Indifference"/>
              </a:rPr>
              <a:t>PcD</a:t>
            </a:r>
            <a:r>
              <a:rPr lang="en-US" sz="4400" spc="14" dirty="0">
                <a:solidFill>
                  <a:srgbClr val="272030"/>
                </a:solidFill>
                <a:latin typeface="Glacial Indifference"/>
              </a:rPr>
              <a:t> </a:t>
            </a:r>
            <a:r>
              <a:rPr lang="en-US" sz="4400" b="1" spc="14" dirty="0">
                <a:solidFill>
                  <a:srgbClr val="272030"/>
                </a:solidFill>
                <a:latin typeface="Glacial Indifference"/>
              </a:rPr>
              <a:t>NO</a:t>
            </a:r>
            <a:r>
              <a:rPr lang="en-US" sz="4400" spc="14" dirty="0">
                <a:solidFill>
                  <a:srgbClr val="272030"/>
                </a:solidFill>
                <a:latin typeface="Glacial Indifference"/>
              </a:rPr>
              <a:t> </a:t>
            </a:r>
            <a:r>
              <a:rPr lang="en-US" sz="4400" spc="14" dirty="0" err="1">
                <a:solidFill>
                  <a:srgbClr val="272030"/>
                </a:solidFill>
                <a:latin typeface="Glacial Indifference"/>
              </a:rPr>
              <a:t>requiere</a:t>
            </a:r>
            <a:r>
              <a:rPr lang="en-US" sz="4400" spc="14" dirty="0">
                <a:solidFill>
                  <a:srgbClr val="272030"/>
                </a:solidFill>
                <a:latin typeface="Glacial Indifference"/>
              </a:rPr>
              <a:t> de la </a:t>
            </a:r>
            <a:r>
              <a:rPr lang="en-US" sz="4400" spc="14" dirty="0" err="1">
                <a:solidFill>
                  <a:srgbClr val="272030"/>
                </a:solidFill>
                <a:latin typeface="Glacial Indifference"/>
              </a:rPr>
              <a:t>adjudicación</a:t>
            </a:r>
            <a:r>
              <a:rPr lang="en-US" sz="4400" spc="14" dirty="0">
                <a:solidFill>
                  <a:srgbClr val="272030"/>
                </a:solidFill>
                <a:latin typeface="Glacial Indifference"/>
              </a:rPr>
              <a:t> de </a:t>
            </a:r>
            <a:r>
              <a:rPr lang="en-US" sz="4400" spc="14" dirty="0" err="1">
                <a:solidFill>
                  <a:srgbClr val="272030"/>
                </a:solidFill>
                <a:latin typeface="Glacial Indifference"/>
              </a:rPr>
              <a:t>apoyos</a:t>
            </a:r>
            <a:r>
              <a:rPr lang="en-US" sz="4400" spc="14" dirty="0">
                <a:solidFill>
                  <a:srgbClr val="272030"/>
                </a:solidFill>
                <a:latin typeface="Glacial Indifference"/>
              </a:rPr>
              <a:t>, </a:t>
            </a:r>
            <a:r>
              <a:rPr lang="en-US" sz="4400" spc="14" dirty="0" err="1">
                <a:solidFill>
                  <a:srgbClr val="272030"/>
                </a:solidFill>
                <a:latin typeface="Glacial Indifference"/>
              </a:rPr>
              <a:t>deberá</a:t>
            </a:r>
            <a:r>
              <a:rPr lang="en-US" sz="4400" spc="14" dirty="0">
                <a:solidFill>
                  <a:srgbClr val="272030"/>
                </a:solidFill>
                <a:latin typeface="Glacial Indifference"/>
              </a:rPr>
              <a:t> </a:t>
            </a:r>
            <a:r>
              <a:rPr lang="en-US" sz="4400" spc="14" dirty="0" err="1">
                <a:solidFill>
                  <a:srgbClr val="272030"/>
                </a:solidFill>
                <a:latin typeface="Glacial Indifference"/>
              </a:rPr>
              <a:t>dejar</a:t>
            </a:r>
            <a:r>
              <a:rPr lang="en-US" sz="4400" spc="14" dirty="0">
                <a:solidFill>
                  <a:srgbClr val="272030"/>
                </a:solidFill>
                <a:latin typeface="Glacial Indifference"/>
              </a:rPr>
              <a:t> </a:t>
            </a:r>
            <a:r>
              <a:rPr lang="en-US" sz="4400" spc="14" dirty="0" err="1">
                <a:solidFill>
                  <a:srgbClr val="272030"/>
                </a:solidFill>
                <a:latin typeface="Glacial Indifference"/>
              </a:rPr>
              <a:t>consignado</a:t>
            </a:r>
            <a:r>
              <a:rPr lang="en-US" sz="4400" spc="14" dirty="0">
                <a:solidFill>
                  <a:srgbClr val="272030"/>
                </a:solidFill>
                <a:latin typeface="Glacial Indifference"/>
              </a:rPr>
              <a:t> </a:t>
            </a:r>
            <a:r>
              <a:rPr lang="en-US" sz="4400" spc="14" dirty="0" err="1">
                <a:solidFill>
                  <a:srgbClr val="272030"/>
                </a:solidFill>
                <a:latin typeface="Glacial Indifference"/>
              </a:rPr>
              <a:t>en</a:t>
            </a:r>
            <a:r>
              <a:rPr lang="en-US" sz="4400" spc="14" dirty="0">
                <a:solidFill>
                  <a:srgbClr val="272030"/>
                </a:solidFill>
                <a:latin typeface="Glacial Indifference"/>
              </a:rPr>
              <a:t> la </a:t>
            </a:r>
            <a:r>
              <a:rPr lang="en-US" sz="4400" spc="14" dirty="0" err="1">
                <a:solidFill>
                  <a:srgbClr val="272030"/>
                </a:solidFill>
                <a:latin typeface="Glacial Indifference"/>
              </a:rPr>
              <a:t>sentencia</a:t>
            </a:r>
            <a:r>
              <a:rPr lang="en-US" sz="4400" spc="14" dirty="0">
                <a:solidFill>
                  <a:srgbClr val="272030"/>
                </a:solidFill>
                <a:latin typeface="Glacial Indifference"/>
              </a:rPr>
              <a:t> </a:t>
            </a:r>
            <a:r>
              <a:rPr lang="en-US" sz="4400" spc="14" dirty="0" err="1">
                <a:solidFill>
                  <a:srgbClr val="272030"/>
                </a:solidFill>
                <a:latin typeface="Glacial Indifference"/>
              </a:rPr>
              <a:t>tal</a:t>
            </a:r>
            <a:r>
              <a:rPr lang="en-US" sz="4400" spc="14" dirty="0">
                <a:solidFill>
                  <a:srgbClr val="272030"/>
                </a:solidFill>
                <a:latin typeface="Glacial Indifference"/>
              </a:rPr>
              <a:t> </a:t>
            </a:r>
            <a:r>
              <a:rPr lang="en-US" sz="4400" spc="14" dirty="0" err="1">
                <a:solidFill>
                  <a:srgbClr val="272030"/>
                </a:solidFill>
                <a:latin typeface="Glacial Indifference"/>
              </a:rPr>
              <a:t>determinación</a:t>
            </a:r>
            <a:r>
              <a:rPr lang="en-US" sz="4400" spc="14" dirty="0">
                <a:solidFill>
                  <a:srgbClr val="272030"/>
                </a:solidFill>
                <a:latin typeface="Glacial Indifference"/>
              </a:rPr>
              <a:t> y </a:t>
            </a:r>
            <a:r>
              <a:rPr lang="en-US" sz="4400" spc="14" dirty="0" err="1">
                <a:solidFill>
                  <a:srgbClr val="272030"/>
                </a:solidFill>
                <a:latin typeface="Glacial Indifference"/>
              </a:rPr>
              <a:t>los</a:t>
            </a:r>
            <a:r>
              <a:rPr lang="en-US" sz="4400" spc="14" dirty="0">
                <a:solidFill>
                  <a:srgbClr val="272030"/>
                </a:solidFill>
                <a:latin typeface="Glacial Indifference"/>
              </a:rPr>
              <a:t> </a:t>
            </a:r>
            <a:r>
              <a:rPr lang="en-US" sz="4400" spc="14" dirty="0" err="1">
                <a:solidFill>
                  <a:srgbClr val="272030"/>
                </a:solidFill>
                <a:latin typeface="Glacial Indifference"/>
              </a:rPr>
              <a:t>respectivos</a:t>
            </a:r>
            <a:r>
              <a:rPr lang="en-US" sz="4400" spc="14" dirty="0">
                <a:solidFill>
                  <a:srgbClr val="272030"/>
                </a:solidFill>
                <a:latin typeface="Glacial Indifference"/>
              </a:rPr>
              <a:t> </a:t>
            </a:r>
            <a:r>
              <a:rPr lang="en-US" sz="4400" spc="14" dirty="0" err="1">
                <a:solidFill>
                  <a:srgbClr val="272030"/>
                </a:solidFill>
                <a:latin typeface="Glacial Indifference"/>
              </a:rPr>
              <a:t>motivos</a:t>
            </a:r>
            <a:r>
              <a:rPr lang="en-US" sz="4400" spc="14" dirty="0">
                <a:solidFill>
                  <a:srgbClr val="272030"/>
                </a:solidFill>
                <a:latin typeface="Glacial Indifference"/>
              </a:rPr>
              <a:t>.</a:t>
            </a:r>
          </a:p>
          <a:p>
            <a:pPr marL="399413" lvl="1" algn="just">
              <a:lnSpc>
                <a:spcPts val="4439"/>
              </a:lnSpc>
            </a:pPr>
            <a:endParaRPr lang="en-US" sz="4400" spc="14" dirty="0">
              <a:solidFill>
                <a:srgbClr val="272030"/>
              </a:solidFill>
              <a:latin typeface="Glacial Indifference"/>
            </a:endParaRPr>
          </a:p>
          <a:p>
            <a:pPr marL="798825" lvl="1" indent="-399412" algn="just">
              <a:lnSpc>
                <a:spcPts val="4439"/>
              </a:lnSpc>
              <a:buFont typeface="Arial"/>
              <a:buChar char="•"/>
            </a:pPr>
            <a:r>
              <a:rPr lang="en-US" sz="4400" spc="14" dirty="0">
                <a:solidFill>
                  <a:srgbClr val="272030"/>
                </a:solidFill>
                <a:latin typeface="Glacial Indifference"/>
              </a:rPr>
              <a:t>Se </a:t>
            </a:r>
            <a:r>
              <a:rPr lang="en-US" sz="4400" spc="14" dirty="0" err="1">
                <a:solidFill>
                  <a:srgbClr val="272030"/>
                </a:solidFill>
                <a:latin typeface="Glacial Indifference"/>
              </a:rPr>
              <a:t>ordenará</a:t>
            </a:r>
            <a:r>
              <a:rPr lang="en-US" sz="4400" spc="14" dirty="0">
                <a:solidFill>
                  <a:srgbClr val="272030"/>
                </a:solidFill>
                <a:latin typeface="Glacial Indifference"/>
              </a:rPr>
              <a:t> la </a:t>
            </a:r>
            <a:r>
              <a:rPr lang="en-US" sz="4400" spc="14" dirty="0" err="1">
                <a:solidFill>
                  <a:srgbClr val="272030"/>
                </a:solidFill>
                <a:latin typeface="Glacial Indifference"/>
              </a:rPr>
              <a:t>notificación</a:t>
            </a:r>
            <a:r>
              <a:rPr lang="en-US" sz="4400" spc="14" dirty="0">
                <a:solidFill>
                  <a:srgbClr val="272030"/>
                </a:solidFill>
                <a:latin typeface="Glacial Indifference"/>
              </a:rPr>
              <a:t> al </a:t>
            </a:r>
            <a:r>
              <a:rPr lang="en-US" sz="4400" spc="14" dirty="0" err="1">
                <a:solidFill>
                  <a:srgbClr val="272030"/>
                </a:solidFill>
                <a:latin typeface="Glacial Indifference"/>
              </a:rPr>
              <a:t>público</a:t>
            </a:r>
            <a:r>
              <a:rPr lang="en-US" sz="4400" spc="14" dirty="0">
                <a:solidFill>
                  <a:srgbClr val="272030"/>
                </a:solidFill>
                <a:latin typeface="Glacial Indifference"/>
              </a:rPr>
              <a:t> </a:t>
            </a:r>
            <a:r>
              <a:rPr lang="en-US" sz="4400" spc="14" dirty="0" err="1">
                <a:solidFill>
                  <a:srgbClr val="272030"/>
                </a:solidFill>
                <a:latin typeface="Glacial Indifference"/>
              </a:rPr>
              <a:t>por</a:t>
            </a:r>
            <a:r>
              <a:rPr lang="en-US" sz="4400" spc="14" dirty="0">
                <a:solidFill>
                  <a:srgbClr val="272030"/>
                </a:solidFill>
                <a:latin typeface="Glacial Indifference"/>
              </a:rPr>
              <a:t> aviso que se </a:t>
            </a:r>
            <a:r>
              <a:rPr lang="en-US" sz="4400" spc="14" dirty="0" err="1">
                <a:solidFill>
                  <a:srgbClr val="272030"/>
                </a:solidFill>
                <a:latin typeface="Glacial Indifference"/>
              </a:rPr>
              <a:t>insertará</a:t>
            </a:r>
            <a:r>
              <a:rPr lang="en-US" sz="4400" spc="14" dirty="0">
                <a:solidFill>
                  <a:srgbClr val="272030"/>
                </a:solidFill>
                <a:latin typeface="Glacial Indifference"/>
              </a:rPr>
              <a:t> </a:t>
            </a:r>
            <a:r>
              <a:rPr lang="en-US" sz="4400" spc="14" dirty="0" err="1">
                <a:solidFill>
                  <a:srgbClr val="272030"/>
                </a:solidFill>
                <a:latin typeface="Glacial Indifference"/>
              </a:rPr>
              <a:t>una</a:t>
            </a:r>
            <a:r>
              <a:rPr lang="en-US" sz="4400" spc="14" dirty="0">
                <a:solidFill>
                  <a:srgbClr val="272030"/>
                </a:solidFill>
                <a:latin typeface="Glacial Indifference"/>
              </a:rPr>
              <a:t> </a:t>
            </a:r>
            <a:r>
              <a:rPr lang="en-US" sz="4400" spc="14" dirty="0" err="1">
                <a:solidFill>
                  <a:srgbClr val="272030"/>
                </a:solidFill>
                <a:latin typeface="Glacial Indifference"/>
              </a:rPr>
              <a:t>vez</a:t>
            </a:r>
            <a:r>
              <a:rPr lang="en-US" sz="4400" spc="14" dirty="0">
                <a:solidFill>
                  <a:srgbClr val="272030"/>
                </a:solidFill>
                <a:latin typeface="Glacial Indifference"/>
              </a:rPr>
              <a:t> </a:t>
            </a:r>
            <a:r>
              <a:rPr lang="en-US" sz="4400" spc="14" dirty="0" err="1">
                <a:solidFill>
                  <a:srgbClr val="272030"/>
                </a:solidFill>
                <a:latin typeface="Glacial Indifference"/>
              </a:rPr>
              <a:t>por</a:t>
            </a:r>
            <a:r>
              <a:rPr lang="en-US" sz="4400" spc="14" dirty="0">
                <a:solidFill>
                  <a:srgbClr val="272030"/>
                </a:solidFill>
                <a:latin typeface="Glacial Indifference"/>
              </a:rPr>
              <a:t> lo </a:t>
            </a:r>
            <a:r>
              <a:rPr lang="en-US" sz="4400" spc="14" dirty="0" err="1">
                <a:solidFill>
                  <a:srgbClr val="272030"/>
                </a:solidFill>
                <a:latin typeface="Glacial Indifference"/>
              </a:rPr>
              <a:t>menos</a:t>
            </a:r>
            <a:r>
              <a:rPr lang="en-US" sz="4400" spc="14" dirty="0">
                <a:solidFill>
                  <a:srgbClr val="272030"/>
                </a:solidFill>
                <a:latin typeface="Glacial Indifference"/>
              </a:rPr>
              <a:t> </a:t>
            </a:r>
            <a:r>
              <a:rPr lang="en-US" sz="4400" spc="14" dirty="0" err="1">
                <a:solidFill>
                  <a:srgbClr val="272030"/>
                </a:solidFill>
                <a:latin typeface="Glacial Indifference"/>
              </a:rPr>
              <a:t>en</a:t>
            </a:r>
            <a:r>
              <a:rPr lang="en-US" sz="4400" spc="14" dirty="0">
                <a:solidFill>
                  <a:srgbClr val="272030"/>
                </a:solidFill>
                <a:latin typeface="Glacial Indifference"/>
              </a:rPr>
              <a:t> un </a:t>
            </a:r>
            <a:r>
              <a:rPr lang="en-US" sz="4400" spc="14" dirty="0" err="1">
                <a:solidFill>
                  <a:srgbClr val="272030"/>
                </a:solidFill>
                <a:latin typeface="Glacial Indifference"/>
              </a:rPr>
              <a:t>diario</a:t>
            </a:r>
            <a:r>
              <a:rPr lang="en-US" sz="4400" spc="14" dirty="0">
                <a:solidFill>
                  <a:srgbClr val="272030"/>
                </a:solidFill>
                <a:latin typeface="Glacial Indifference"/>
              </a:rPr>
              <a:t> de </a:t>
            </a:r>
            <a:r>
              <a:rPr lang="en-US" sz="4400" spc="14" dirty="0" err="1">
                <a:solidFill>
                  <a:srgbClr val="272030"/>
                </a:solidFill>
                <a:latin typeface="Glacial Indifference"/>
              </a:rPr>
              <a:t>amplia</a:t>
            </a:r>
            <a:r>
              <a:rPr lang="en-US" sz="4400" spc="14" dirty="0">
                <a:solidFill>
                  <a:srgbClr val="272030"/>
                </a:solidFill>
                <a:latin typeface="Glacial Indifference"/>
              </a:rPr>
              <a:t> </a:t>
            </a:r>
            <a:r>
              <a:rPr lang="en-US" sz="4400" spc="14" dirty="0" err="1">
                <a:solidFill>
                  <a:srgbClr val="272030"/>
                </a:solidFill>
                <a:latin typeface="Glacial Indifference"/>
              </a:rPr>
              <a:t>circulación</a:t>
            </a:r>
            <a:r>
              <a:rPr lang="en-US" sz="4400" spc="14" dirty="0">
                <a:solidFill>
                  <a:srgbClr val="272030"/>
                </a:solidFill>
                <a:latin typeface="Glacial Indifference"/>
              </a:rPr>
              <a:t> </a:t>
            </a:r>
            <a:r>
              <a:rPr lang="en-US" sz="4400" spc="14" dirty="0" err="1">
                <a:solidFill>
                  <a:srgbClr val="272030"/>
                </a:solidFill>
                <a:latin typeface="Glacial Indifference"/>
              </a:rPr>
              <a:t>nacional</a:t>
            </a:r>
            <a:r>
              <a:rPr lang="en-US" sz="4400" spc="14" dirty="0">
                <a:solidFill>
                  <a:srgbClr val="272030"/>
                </a:solidFill>
                <a:latin typeface="Glacial Indifference"/>
              </a:rPr>
              <a:t>, </a:t>
            </a:r>
            <a:r>
              <a:rPr lang="en-US" sz="4400" spc="14" dirty="0" err="1">
                <a:solidFill>
                  <a:srgbClr val="272030"/>
                </a:solidFill>
                <a:latin typeface="Glacial Indifference"/>
              </a:rPr>
              <a:t>señalado</a:t>
            </a:r>
            <a:r>
              <a:rPr lang="en-US" sz="4400" spc="14" dirty="0">
                <a:solidFill>
                  <a:srgbClr val="272030"/>
                </a:solidFill>
                <a:latin typeface="Glacial Indifference"/>
              </a:rPr>
              <a:t> </a:t>
            </a:r>
            <a:r>
              <a:rPr lang="en-US" sz="4400" spc="14" dirty="0" err="1">
                <a:solidFill>
                  <a:srgbClr val="272030"/>
                </a:solidFill>
                <a:latin typeface="Glacial Indifference"/>
              </a:rPr>
              <a:t>por</a:t>
            </a:r>
            <a:r>
              <a:rPr lang="en-US" sz="4400" spc="14" dirty="0">
                <a:solidFill>
                  <a:srgbClr val="272030"/>
                </a:solidFill>
                <a:latin typeface="Glacial Indifference"/>
              </a:rPr>
              <a:t> </a:t>
            </a:r>
            <a:r>
              <a:rPr lang="en-US" sz="4400" spc="14" dirty="0" err="1">
                <a:solidFill>
                  <a:srgbClr val="272030"/>
                </a:solidFill>
                <a:latin typeface="Glacial Indifference"/>
              </a:rPr>
              <a:t>el</a:t>
            </a:r>
            <a:r>
              <a:rPr lang="en-US" sz="4400" spc="14" dirty="0">
                <a:solidFill>
                  <a:srgbClr val="272030"/>
                </a:solidFill>
                <a:latin typeface="Glacial Indifference"/>
              </a:rPr>
              <a:t> </a:t>
            </a:r>
            <a:r>
              <a:rPr lang="en-US" sz="4400" spc="14" dirty="0" err="1">
                <a:solidFill>
                  <a:srgbClr val="272030"/>
                </a:solidFill>
                <a:latin typeface="Glacial Indifference"/>
              </a:rPr>
              <a:t>juez</a:t>
            </a:r>
            <a:r>
              <a:rPr lang="en-US" sz="4400" spc="14" dirty="0">
                <a:solidFill>
                  <a:srgbClr val="272030"/>
                </a:solidFill>
                <a:latin typeface="Glacial Indifference"/>
              </a:rPr>
              <a:t>.</a:t>
            </a:r>
          </a:p>
          <a:p>
            <a:pPr marL="798825" lvl="1" indent="-399412" algn="just">
              <a:lnSpc>
                <a:spcPts val="4439"/>
              </a:lnSpc>
              <a:buFont typeface="Arial"/>
              <a:buChar char="•"/>
            </a:pPr>
            <a:endParaRPr lang="en-US" sz="4400" spc="14" dirty="0">
              <a:solidFill>
                <a:srgbClr val="272030"/>
              </a:solidFill>
              <a:latin typeface="Glacial Indifference"/>
            </a:endParaRPr>
          </a:p>
          <a:p>
            <a:pPr algn="just">
              <a:lnSpc>
                <a:spcPts val="4439"/>
              </a:lnSpc>
            </a:pPr>
            <a:endParaRPr lang="en-US" sz="4400" spc="14" dirty="0">
              <a:solidFill>
                <a:srgbClr val="272030"/>
              </a:solidFill>
              <a:latin typeface="Glacial Indifference"/>
            </a:endParaRPr>
          </a:p>
        </p:txBody>
      </p:sp>
      <p:grpSp>
        <p:nvGrpSpPr>
          <p:cNvPr id="3" name="Group 3"/>
          <p:cNvGrpSpPr/>
          <p:nvPr/>
        </p:nvGrpSpPr>
        <p:grpSpPr>
          <a:xfrm>
            <a:off x="12710728" y="0"/>
            <a:ext cx="5577272" cy="10287000"/>
            <a:chOff x="0" y="0"/>
            <a:chExt cx="7436363" cy="13716000"/>
          </a:xfrm>
        </p:grpSpPr>
        <p:pic>
          <p:nvPicPr>
            <p:cNvPr id="4" name="Picture 4"/>
            <p:cNvPicPr>
              <a:picLocks noChangeAspect="1"/>
            </p:cNvPicPr>
            <p:nvPr/>
          </p:nvPicPr>
          <p:blipFill>
            <a:blip r:embed="rId2"/>
            <a:srcRect l="9312" r="9312"/>
            <a:stretch>
              <a:fillRect/>
            </a:stretch>
          </p:blipFill>
          <p:spPr>
            <a:xfrm>
              <a:off x="0" y="0"/>
              <a:ext cx="7436363" cy="13716000"/>
            </a:xfrm>
            <a:prstGeom prst="rect">
              <a:avLst/>
            </a:prstGeom>
          </p:spPr>
        </p:pic>
      </p:grpSp>
      <p:grpSp>
        <p:nvGrpSpPr>
          <p:cNvPr id="5" name="Group 5"/>
          <p:cNvGrpSpPr>
            <a:grpSpLocks noChangeAspect="1"/>
          </p:cNvGrpSpPr>
          <p:nvPr/>
        </p:nvGrpSpPr>
        <p:grpSpPr>
          <a:xfrm>
            <a:off x="11185112" y="8761384"/>
            <a:ext cx="3051232" cy="3051232"/>
            <a:chOff x="0" y="0"/>
            <a:chExt cx="2787650" cy="2787650"/>
          </a:xfrm>
        </p:grpSpPr>
        <p:sp>
          <p:nvSpPr>
            <p:cNvPr id="6" name="Freeform 6"/>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24405"/>
            </a:solidFill>
          </p:spPr>
          <p:txBody>
            <a:bodyPr/>
            <a:lstStyle/>
            <a:p>
              <a:endParaRPr lang="es-CO" dirty="0"/>
            </a:p>
          </p:txBody>
        </p:sp>
      </p:grpSp>
      <p:grpSp>
        <p:nvGrpSpPr>
          <p:cNvPr id="7" name="Group 7"/>
          <p:cNvGrpSpPr>
            <a:grpSpLocks noChangeAspect="1"/>
          </p:cNvGrpSpPr>
          <p:nvPr/>
        </p:nvGrpSpPr>
        <p:grpSpPr>
          <a:xfrm>
            <a:off x="16308024" y="-1025820"/>
            <a:ext cx="3051232" cy="3051232"/>
            <a:chOff x="0" y="0"/>
            <a:chExt cx="2787650" cy="2787650"/>
          </a:xfrm>
        </p:grpSpPr>
        <p:sp>
          <p:nvSpPr>
            <p:cNvPr id="8" name="Freeform 8"/>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24405"/>
            </a:solidFill>
          </p:spPr>
          <p:txBody>
            <a:bodyPr/>
            <a:lstStyle/>
            <a:p>
              <a:endParaRPr lang="es-CO" dirty="0"/>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9EF8EE"/>
        </a:solidFill>
        <a:effectLst/>
      </p:bgPr>
    </p:bg>
    <p:spTree>
      <p:nvGrpSpPr>
        <p:cNvPr id="1" name=""/>
        <p:cNvGrpSpPr/>
        <p:nvPr/>
      </p:nvGrpSpPr>
      <p:grpSpPr>
        <a:xfrm>
          <a:off x="0" y="0"/>
          <a:ext cx="0" cy="0"/>
          <a:chOff x="0" y="0"/>
          <a:chExt cx="0" cy="0"/>
        </a:xfrm>
      </p:grpSpPr>
      <p:sp>
        <p:nvSpPr>
          <p:cNvPr id="2" name="TextBox 2"/>
          <p:cNvSpPr txBox="1"/>
          <p:nvPr/>
        </p:nvSpPr>
        <p:spPr>
          <a:xfrm>
            <a:off x="228600" y="647700"/>
            <a:ext cx="11920822" cy="9028113"/>
          </a:xfrm>
          <a:prstGeom prst="rect">
            <a:avLst/>
          </a:prstGeom>
        </p:spPr>
        <p:txBody>
          <a:bodyPr wrap="square" lIns="0" tIns="0" rIns="0" bIns="0" rtlCol="0" anchor="t">
            <a:spAutoFit/>
          </a:bodyPr>
          <a:lstStyle/>
          <a:p>
            <a:pPr marL="798825" lvl="1" indent="-399412" algn="just">
              <a:lnSpc>
                <a:spcPts val="4439"/>
              </a:lnSpc>
              <a:buFont typeface="Arial"/>
              <a:buChar char="•"/>
            </a:pPr>
            <a:r>
              <a:rPr lang="en-US" sz="4400" spc="14" dirty="0" err="1">
                <a:solidFill>
                  <a:srgbClr val="272030"/>
                </a:solidFill>
                <a:latin typeface="Glacial Indifference"/>
              </a:rPr>
              <a:t>Establecer</a:t>
            </a:r>
            <a:r>
              <a:rPr lang="en-US" sz="4400" spc="14" dirty="0">
                <a:solidFill>
                  <a:srgbClr val="272030"/>
                </a:solidFill>
                <a:latin typeface="Glacial Indifference"/>
              </a:rPr>
              <a:t> las </a:t>
            </a:r>
            <a:r>
              <a:rPr lang="en-US" sz="4400" spc="14" dirty="0" err="1">
                <a:solidFill>
                  <a:srgbClr val="272030"/>
                </a:solidFill>
                <a:latin typeface="Glacial Indifference"/>
              </a:rPr>
              <a:t>medidas</a:t>
            </a:r>
            <a:r>
              <a:rPr lang="en-US" sz="4400" spc="14" dirty="0">
                <a:solidFill>
                  <a:srgbClr val="272030"/>
                </a:solidFill>
                <a:latin typeface="Glacial Indifference"/>
              </a:rPr>
              <a:t> </a:t>
            </a:r>
            <a:r>
              <a:rPr lang="en-US" sz="4400" spc="14" dirty="0" err="1">
                <a:solidFill>
                  <a:srgbClr val="272030"/>
                </a:solidFill>
                <a:latin typeface="Glacial Indifference"/>
              </a:rPr>
              <a:t>necesarias</a:t>
            </a:r>
            <a:r>
              <a:rPr lang="en-US" sz="4400" spc="14" dirty="0">
                <a:solidFill>
                  <a:srgbClr val="272030"/>
                </a:solidFill>
                <a:latin typeface="Glacial Indifference"/>
              </a:rPr>
              <a:t> para </a:t>
            </a:r>
            <a:r>
              <a:rPr lang="en-US" sz="4400" spc="14" dirty="0" err="1">
                <a:solidFill>
                  <a:srgbClr val="272030"/>
                </a:solidFill>
                <a:latin typeface="Glacial Indifference"/>
              </a:rPr>
              <a:t>asegurar</a:t>
            </a:r>
            <a:r>
              <a:rPr lang="en-US" sz="4400" spc="14" dirty="0">
                <a:solidFill>
                  <a:srgbClr val="272030"/>
                </a:solidFill>
                <a:latin typeface="Glacial Indifference"/>
              </a:rPr>
              <a:t> la </a:t>
            </a:r>
            <a:r>
              <a:rPr lang="en-US" sz="4400" spc="14" dirty="0" err="1">
                <a:solidFill>
                  <a:srgbClr val="272030"/>
                </a:solidFill>
                <a:latin typeface="Glacial Indifference"/>
              </a:rPr>
              <a:t>autonomía</a:t>
            </a:r>
            <a:r>
              <a:rPr lang="en-US" sz="4400" spc="14" dirty="0">
                <a:solidFill>
                  <a:srgbClr val="272030"/>
                </a:solidFill>
                <a:latin typeface="Glacial Indifference"/>
              </a:rPr>
              <a:t> y </a:t>
            </a:r>
            <a:r>
              <a:rPr lang="en-US" sz="4400" spc="14" dirty="0" err="1">
                <a:solidFill>
                  <a:srgbClr val="272030"/>
                </a:solidFill>
                <a:latin typeface="Glacial Indifference"/>
              </a:rPr>
              <a:t>respeto</a:t>
            </a:r>
            <a:r>
              <a:rPr lang="en-US" sz="4400" spc="14" dirty="0">
                <a:solidFill>
                  <a:srgbClr val="272030"/>
                </a:solidFill>
                <a:latin typeface="Glacial Indifference"/>
              </a:rPr>
              <a:t> a la </a:t>
            </a:r>
            <a:r>
              <a:rPr lang="en-US" sz="4400" spc="14" dirty="0" err="1">
                <a:solidFill>
                  <a:srgbClr val="272030"/>
                </a:solidFill>
                <a:latin typeface="Glacial Indifference"/>
              </a:rPr>
              <a:t>voluntad</a:t>
            </a:r>
            <a:r>
              <a:rPr lang="en-US" sz="4400" spc="14" dirty="0">
                <a:solidFill>
                  <a:srgbClr val="272030"/>
                </a:solidFill>
                <a:latin typeface="Glacial Indifference"/>
              </a:rPr>
              <a:t> de la </a:t>
            </a:r>
            <a:r>
              <a:rPr lang="en-US" sz="4400" spc="14" dirty="0" err="1">
                <a:solidFill>
                  <a:srgbClr val="272030"/>
                </a:solidFill>
                <a:latin typeface="Glacial Indifference"/>
              </a:rPr>
              <a:t>PcD</a:t>
            </a:r>
            <a:r>
              <a:rPr lang="en-US" sz="4400" spc="14" dirty="0">
                <a:solidFill>
                  <a:srgbClr val="272030"/>
                </a:solidFill>
                <a:latin typeface="Glacial Indifference"/>
              </a:rPr>
              <a:t> y </a:t>
            </a:r>
            <a:r>
              <a:rPr lang="en-US" sz="4400" spc="14" dirty="0" err="1">
                <a:solidFill>
                  <a:srgbClr val="272030"/>
                </a:solidFill>
                <a:latin typeface="Glacial Indifference"/>
              </a:rPr>
              <a:t>en</a:t>
            </a:r>
            <a:r>
              <a:rPr lang="en-US" sz="4400" spc="14" dirty="0">
                <a:solidFill>
                  <a:srgbClr val="272030"/>
                </a:solidFill>
                <a:latin typeface="Glacial Indifference"/>
              </a:rPr>
              <a:t> especial las </a:t>
            </a:r>
            <a:r>
              <a:rPr lang="en-US" sz="4400" spc="14" dirty="0" err="1">
                <a:solidFill>
                  <a:srgbClr val="272030"/>
                </a:solidFill>
                <a:latin typeface="Glacial Indifference"/>
              </a:rPr>
              <a:t>relacionadas</a:t>
            </a:r>
            <a:r>
              <a:rPr lang="en-US" sz="4400" spc="14" dirty="0">
                <a:solidFill>
                  <a:srgbClr val="272030"/>
                </a:solidFill>
                <a:latin typeface="Glacial Indifference"/>
              </a:rPr>
              <a:t> con </a:t>
            </a:r>
            <a:r>
              <a:rPr lang="en-US" sz="4400" spc="14" dirty="0" err="1">
                <a:solidFill>
                  <a:srgbClr val="272030"/>
                </a:solidFill>
                <a:latin typeface="Glacial Indifference"/>
              </a:rPr>
              <a:t>el</a:t>
            </a:r>
            <a:r>
              <a:rPr lang="en-US" sz="4400" spc="14" dirty="0">
                <a:solidFill>
                  <a:srgbClr val="272030"/>
                </a:solidFill>
                <a:latin typeface="Glacial Indifference"/>
              </a:rPr>
              <a:t> </a:t>
            </a:r>
            <a:r>
              <a:rPr lang="en-US" sz="4400" spc="14" dirty="0" err="1">
                <a:solidFill>
                  <a:srgbClr val="272030"/>
                </a:solidFill>
                <a:latin typeface="Glacial Indifference"/>
              </a:rPr>
              <a:t>manejo</a:t>
            </a:r>
            <a:r>
              <a:rPr lang="en-US" sz="4400" spc="14" dirty="0">
                <a:solidFill>
                  <a:srgbClr val="272030"/>
                </a:solidFill>
                <a:latin typeface="Glacial Indifference"/>
              </a:rPr>
              <a:t> del </a:t>
            </a:r>
            <a:r>
              <a:rPr lang="en-US" sz="4400" spc="14" dirty="0" err="1">
                <a:solidFill>
                  <a:srgbClr val="272030"/>
                </a:solidFill>
                <a:latin typeface="Glacial Indifference"/>
              </a:rPr>
              <a:t>patrimonio</a:t>
            </a:r>
            <a:r>
              <a:rPr lang="en-US" sz="4400" spc="14" dirty="0">
                <a:solidFill>
                  <a:srgbClr val="272030"/>
                </a:solidFill>
                <a:latin typeface="Glacial Indifference"/>
              </a:rPr>
              <a:t> que se </a:t>
            </a:r>
            <a:r>
              <a:rPr lang="en-US" sz="4400" spc="14" dirty="0" err="1">
                <a:solidFill>
                  <a:srgbClr val="272030"/>
                </a:solidFill>
                <a:latin typeface="Glacial Indifference"/>
              </a:rPr>
              <a:t>hubiesen</a:t>
            </a:r>
            <a:r>
              <a:rPr lang="en-US" sz="4400" spc="14" dirty="0">
                <a:solidFill>
                  <a:srgbClr val="272030"/>
                </a:solidFill>
                <a:latin typeface="Glacial Indifference"/>
              </a:rPr>
              <a:t> </a:t>
            </a:r>
            <a:r>
              <a:rPr lang="en-US" sz="4400" spc="14" dirty="0" err="1">
                <a:solidFill>
                  <a:srgbClr val="272030"/>
                </a:solidFill>
                <a:latin typeface="Glacial Indifference"/>
              </a:rPr>
              <a:t>establecido</a:t>
            </a:r>
            <a:r>
              <a:rPr lang="en-US" sz="4400" spc="14" dirty="0">
                <a:solidFill>
                  <a:srgbClr val="272030"/>
                </a:solidFill>
                <a:latin typeface="Glacial Indifference"/>
              </a:rPr>
              <a:t> </a:t>
            </a:r>
            <a:r>
              <a:rPr lang="en-US" sz="4400" spc="14" dirty="0" err="1">
                <a:solidFill>
                  <a:srgbClr val="272030"/>
                </a:solidFill>
                <a:latin typeface="Glacial Indifference"/>
              </a:rPr>
              <a:t>en</a:t>
            </a:r>
            <a:r>
              <a:rPr lang="en-US" sz="4400" spc="14" dirty="0">
                <a:solidFill>
                  <a:srgbClr val="272030"/>
                </a:solidFill>
                <a:latin typeface="Glacial Indifference"/>
              </a:rPr>
              <a:t> la </a:t>
            </a:r>
            <a:r>
              <a:rPr lang="en-US" sz="4400" spc="14" dirty="0" err="1">
                <a:solidFill>
                  <a:srgbClr val="272030"/>
                </a:solidFill>
                <a:latin typeface="Glacial Indifference"/>
              </a:rPr>
              <a:t>sentencia</a:t>
            </a:r>
            <a:r>
              <a:rPr lang="en-US" sz="4400" spc="14" dirty="0">
                <a:solidFill>
                  <a:srgbClr val="272030"/>
                </a:solidFill>
                <a:latin typeface="Glacial Indifference"/>
              </a:rPr>
              <a:t> de </a:t>
            </a:r>
            <a:r>
              <a:rPr lang="en-US" sz="4400" spc="14" dirty="0" err="1">
                <a:solidFill>
                  <a:srgbClr val="272030"/>
                </a:solidFill>
                <a:latin typeface="Glacial Indifference"/>
              </a:rPr>
              <a:t>interdicción</a:t>
            </a:r>
            <a:r>
              <a:rPr lang="en-US" sz="4400" spc="14" dirty="0">
                <a:solidFill>
                  <a:srgbClr val="272030"/>
                </a:solidFill>
                <a:latin typeface="Glacial Indifference"/>
              </a:rPr>
              <a:t> </a:t>
            </a:r>
            <a:r>
              <a:rPr lang="en-US" sz="4400" spc="14" dirty="0" err="1">
                <a:solidFill>
                  <a:srgbClr val="272030"/>
                </a:solidFill>
                <a:latin typeface="Glacial Indifference"/>
              </a:rPr>
              <a:t>sujeta</a:t>
            </a:r>
            <a:r>
              <a:rPr lang="en-US" sz="4400" spc="14" dirty="0">
                <a:solidFill>
                  <a:srgbClr val="272030"/>
                </a:solidFill>
                <a:latin typeface="Glacial Indifference"/>
              </a:rPr>
              <a:t> a revision.</a:t>
            </a:r>
          </a:p>
          <a:p>
            <a:pPr marL="798825" lvl="1" indent="-399412" algn="just">
              <a:lnSpc>
                <a:spcPts val="4439"/>
              </a:lnSpc>
              <a:buFont typeface="Arial"/>
              <a:buChar char="•"/>
            </a:pPr>
            <a:endParaRPr lang="en-US" sz="4400" spc="14" dirty="0">
              <a:solidFill>
                <a:srgbClr val="272030"/>
              </a:solidFill>
              <a:latin typeface="Glacial Indifference"/>
            </a:endParaRPr>
          </a:p>
          <a:p>
            <a:pPr marL="399413" lvl="1" algn="just">
              <a:lnSpc>
                <a:spcPts val="4439"/>
              </a:lnSpc>
            </a:pPr>
            <a:r>
              <a:rPr lang="en-US" sz="4400" b="1" i="1" cap="small" spc="14" dirty="0">
                <a:solidFill>
                  <a:schemeClr val="accent6">
                    <a:lumMod val="50000"/>
                  </a:schemeClr>
                </a:solidFill>
                <a:latin typeface="Glacial Indifference"/>
              </a:rPr>
              <a:t>¿</a:t>
            </a:r>
            <a:r>
              <a:rPr lang="en-US" sz="4400" b="1" i="1" cap="small" spc="14" dirty="0" err="1">
                <a:solidFill>
                  <a:schemeClr val="accent6">
                    <a:lumMod val="50000"/>
                  </a:schemeClr>
                </a:solidFill>
                <a:latin typeface="Glacial Indifference"/>
              </a:rPr>
              <a:t>Debe</a:t>
            </a:r>
            <a:r>
              <a:rPr lang="en-US" sz="4400" b="1" i="1" cap="small" spc="14" dirty="0">
                <a:solidFill>
                  <a:schemeClr val="accent6">
                    <a:lumMod val="50000"/>
                  </a:schemeClr>
                </a:solidFill>
                <a:latin typeface="Glacial Indifference"/>
              </a:rPr>
              <a:t> </a:t>
            </a:r>
            <a:r>
              <a:rPr lang="en-US" sz="4400" b="1" i="1" cap="small" spc="14" dirty="0" err="1">
                <a:solidFill>
                  <a:schemeClr val="accent6">
                    <a:lumMod val="50000"/>
                  </a:schemeClr>
                </a:solidFill>
                <a:latin typeface="Glacial Indifference"/>
              </a:rPr>
              <a:t>el</a:t>
            </a:r>
            <a:r>
              <a:rPr lang="en-US" sz="4400" b="1" i="1" cap="small" spc="14" dirty="0">
                <a:solidFill>
                  <a:schemeClr val="accent6">
                    <a:lumMod val="50000"/>
                  </a:schemeClr>
                </a:solidFill>
                <a:latin typeface="Glacial Indifference"/>
              </a:rPr>
              <a:t> </a:t>
            </a:r>
            <a:r>
              <a:rPr lang="en-US" sz="4400" b="1" i="1" cap="small" spc="14" dirty="0" err="1">
                <a:solidFill>
                  <a:schemeClr val="accent6">
                    <a:lumMod val="50000"/>
                  </a:schemeClr>
                </a:solidFill>
                <a:latin typeface="Glacial Indifference"/>
              </a:rPr>
              <a:t>Juez</a:t>
            </a:r>
            <a:r>
              <a:rPr lang="en-US" sz="4400" b="1" i="1" cap="small" spc="14" dirty="0">
                <a:solidFill>
                  <a:schemeClr val="accent6">
                    <a:lumMod val="50000"/>
                  </a:schemeClr>
                </a:solidFill>
                <a:latin typeface="Glacial Indifference"/>
              </a:rPr>
              <a:t> </a:t>
            </a:r>
            <a:r>
              <a:rPr lang="en-US" sz="4400" b="1" i="1" cap="small" spc="14" dirty="0" err="1">
                <a:solidFill>
                  <a:schemeClr val="accent6">
                    <a:lumMod val="50000"/>
                  </a:schemeClr>
                </a:solidFill>
                <a:latin typeface="Glacial Indifference"/>
              </a:rPr>
              <a:t>solicitar</a:t>
            </a:r>
            <a:r>
              <a:rPr lang="en-US" sz="4400" b="1" i="1" cap="small" spc="14" dirty="0">
                <a:solidFill>
                  <a:schemeClr val="accent6">
                    <a:lumMod val="50000"/>
                  </a:schemeClr>
                </a:solidFill>
                <a:latin typeface="Glacial Indifference"/>
              </a:rPr>
              <a:t> </a:t>
            </a:r>
            <a:r>
              <a:rPr lang="en-US" sz="4400" b="1" i="1" cap="small" spc="14" dirty="0" err="1">
                <a:solidFill>
                  <a:schemeClr val="accent6">
                    <a:lumMod val="50000"/>
                  </a:schemeClr>
                </a:solidFill>
                <a:latin typeface="Glacial Indifference"/>
              </a:rPr>
              <a:t>rendición</a:t>
            </a:r>
            <a:r>
              <a:rPr lang="en-US" sz="4400" b="1" i="1" cap="small" spc="14" dirty="0">
                <a:solidFill>
                  <a:schemeClr val="accent6">
                    <a:lumMod val="50000"/>
                  </a:schemeClr>
                </a:solidFill>
                <a:latin typeface="Glacial Indifference"/>
              </a:rPr>
              <a:t> de </a:t>
            </a:r>
            <a:r>
              <a:rPr lang="en-US" sz="4400" b="1" i="1" cap="small" spc="14" dirty="0" err="1">
                <a:solidFill>
                  <a:schemeClr val="accent6">
                    <a:lumMod val="50000"/>
                  </a:schemeClr>
                </a:solidFill>
                <a:latin typeface="Glacial Indifference"/>
              </a:rPr>
              <a:t>cuentas</a:t>
            </a:r>
            <a:r>
              <a:rPr lang="en-US" sz="4400" b="1" i="1" cap="small" spc="14" dirty="0">
                <a:solidFill>
                  <a:schemeClr val="accent6">
                    <a:lumMod val="50000"/>
                  </a:schemeClr>
                </a:solidFill>
                <a:latin typeface="Glacial Indifference"/>
              </a:rPr>
              <a:t> al </a:t>
            </a:r>
            <a:r>
              <a:rPr lang="en-US" sz="4400" b="1" i="1" cap="small" spc="14" dirty="0" err="1">
                <a:solidFill>
                  <a:schemeClr val="accent6">
                    <a:lumMod val="50000"/>
                  </a:schemeClr>
                </a:solidFill>
                <a:latin typeface="Glacial Indifference"/>
              </a:rPr>
              <a:t>curador</a:t>
            </a:r>
            <a:r>
              <a:rPr lang="en-US" sz="4400" b="1" i="1" cap="small" spc="14" dirty="0">
                <a:solidFill>
                  <a:schemeClr val="accent6">
                    <a:lumMod val="50000"/>
                  </a:schemeClr>
                </a:solidFill>
                <a:latin typeface="Glacial Indifference"/>
              </a:rPr>
              <a:t> que </a:t>
            </a:r>
            <a:r>
              <a:rPr lang="en-US" sz="4400" b="1" i="1" cap="small" spc="14" dirty="0" err="1">
                <a:solidFill>
                  <a:schemeClr val="accent6">
                    <a:lumMod val="50000"/>
                  </a:schemeClr>
                </a:solidFill>
                <a:latin typeface="Glacial Indifference"/>
              </a:rPr>
              <a:t>deja</a:t>
            </a:r>
            <a:r>
              <a:rPr lang="en-US" sz="4400" b="1" i="1" cap="small" spc="14" dirty="0">
                <a:solidFill>
                  <a:schemeClr val="accent6">
                    <a:lumMod val="50000"/>
                  </a:schemeClr>
                </a:solidFill>
                <a:latin typeface="Glacial Indifference"/>
              </a:rPr>
              <a:t> de </a:t>
            </a:r>
            <a:r>
              <a:rPr lang="en-US" sz="4400" b="1" i="1" cap="small" spc="14" dirty="0" err="1">
                <a:solidFill>
                  <a:schemeClr val="accent6">
                    <a:lumMod val="50000"/>
                  </a:schemeClr>
                </a:solidFill>
                <a:latin typeface="Glacial Indifference"/>
              </a:rPr>
              <a:t>sero</a:t>
            </a:r>
            <a:r>
              <a:rPr lang="en-US" sz="4400" b="1" i="1" cap="small" spc="14" dirty="0">
                <a:solidFill>
                  <a:schemeClr val="accent6">
                    <a:lumMod val="50000"/>
                  </a:schemeClr>
                </a:solidFill>
                <a:latin typeface="Glacial Indifference"/>
              </a:rPr>
              <a:t>?</a:t>
            </a:r>
          </a:p>
          <a:p>
            <a:pPr marL="399413" lvl="1" algn="just">
              <a:lnSpc>
                <a:spcPts val="4439"/>
              </a:lnSpc>
            </a:pPr>
            <a:r>
              <a:rPr lang="en-US" sz="4400" spc="14" dirty="0">
                <a:solidFill>
                  <a:srgbClr val="272030"/>
                </a:solidFill>
                <a:latin typeface="Glacial Indifference"/>
              </a:rPr>
              <a:t> </a:t>
            </a:r>
          </a:p>
          <a:p>
            <a:pPr marL="798825" lvl="1" indent="-399412" algn="just">
              <a:lnSpc>
                <a:spcPts val="4439"/>
              </a:lnSpc>
              <a:buFont typeface="Arial"/>
              <a:buChar char="•"/>
            </a:pPr>
            <a:r>
              <a:rPr lang="en-US" sz="4400" spc="14" dirty="0">
                <a:solidFill>
                  <a:srgbClr val="272030"/>
                </a:solidFill>
                <a:latin typeface="Glacial Indifference"/>
              </a:rPr>
              <a:t>Se </a:t>
            </a:r>
            <a:r>
              <a:rPr lang="en-US" sz="4400" spc="14" dirty="0" err="1">
                <a:solidFill>
                  <a:srgbClr val="272030"/>
                </a:solidFill>
                <a:latin typeface="Glacial Indifference"/>
              </a:rPr>
              <a:t>debe</a:t>
            </a:r>
            <a:r>
              <a:rPr lang="en-US" sz="4400" spc="14" dirty="0">
                <a:solidFill>
                  <a:srgbClr val="272030"/>
                </a:solidFill>
                <a:latin typeface="Glacial Indifference"/>
              </a:rPr>
              <a:t> </a:t>
            </a:r>
            <a:r>
              <a:rPr lang="en-US" sz="4400" spc="14" dirty="0" err="1">
                <a:solidFill>
                  <a:srgbClr val="272030"/>
                </a:solidFill>
                <a:latin typeface="Glacial Indifference"/>
              </a:rPr>
              <a:t>oficiar</a:t>
            </a:r>
            <a:r>
              <a:rPr lang="en-US" sz="4400" spc="14" dirty="0">
                <a:solidFill>
                  <a:srgbClr val="272030"/>
                </a:solidFill>
                <a:latin typeface="Glacial Indifference"/>
              </a:rPr>
              <a:t> a la </a:t>
            </a:r>
            <a:r>
              <a:rPr lang="en-US" sz="4400" spc="14" dirty="0" err="1">
                <a:solidFill>
                  <a:srgbClr val="272030"/>
                </a:solidFill>
                <a:latin typeface="Glacial Indifference"/>
              </a:rPr>
              <a:t>Oficina</a:t>
            </a:r>
            <a:r>
              <a:rPr lang="en-US" sz="4400" spc="14" dirty="0">
                <a:solidFill>
                  <a:srgbClr val="272030"/>
                </a:solidFill>
                <a:latin typeface="Glacial Indifference"/>
              </a:rPr>
              <a:t> de </a:t>
            </a:r>
            <a:r>
              <a:rPr lang="en-US" sz="4400" spc="14" dirty="0" err="1">
                <a:solidFill>
                  <a:srgbClr val="272030"/>
                </a:solidFill>
                <a:latin typeface="Glacial Indifference"/>
              </a:rPr>
              <a:t>Registro</a:t>
            </a:r>
            <a:r>
              <a:rPr lang="en-US" sz="4400" spc="14" dirty="0">
                <a:solidFill>
                  <a:srgbClr val="272030"/>
                </a:solidFill>
                <a:latin typeface="Glacial Indifference"/>
              </a:rPr>
              <a:t> del Estado Civil para que se </a:t>
            </a:r>
            <a:r>
              <a:rPr lang="en-US" sz="4400" spc="14" dirty="0" err="1">
                <a:solidFill>
                  <a:srgbClr val="272030"/>
                </a:solidFill>
                <a:latin typeface="Glacial Indifference"/>
              </a:rPr>
              <a:t>haga</a:t>
            </a:r>
            <a:r>
              <a:rPr lang="en-US" sz="4400" spc="14" dirty="0">
                <a:solidFill>
                  <a:srgbClr val="272030"/>
                </a:solidFill>
                <a:latin typeface="Glacial Indifference"/>
              </a:rPr>
              <a:t> la </a:t>
            </a:r>
            <a:r>
              <a:rPr lang="en-US" sz="4400" spc="14" dirty="0" err="1">
                <a:solidFill>
                  <a:srgbClr val="272030"/>
                </a:solidFill>
                <a:latin typeface="Glacial Indifference"/>
              </a:rPr>
              <a:t>anotación</a:t>
            </a:r>
            <a:r>
              <a:rPr lang="en-US" sz="4400" spc="14" dirty="0">
                <a:solidFill>
                  <a:srgbClr val="272030"/>
                </a:solidFill>
                <a:latin typeface="Glacial Indifference"/>
              </a:rPr>
              <a:t> de que la persona </a:t>
            </a:r>
            <a:r>
              <a:rPr lang="en-US" sz="4400" spc="14" dirty="0" err="1">
                <a:solidFill>
                  <a:srgbClr val="272030"/>
                </a:solidFill>
                <a:latin typeface="Glacial Indifference"/>
              </a:rPr>
              <a:t>ya</a:t>
            </a:r>
            <a:r>
              <a:rPr lang="en-US" sz="4400" spc="14" dirty="0">
                <a:solidFill>
                  <a:srgbClr val="272030"/>
                </a:solidFill>
                <a:latin typeface="Glacial Indifference"/>
              </a:rPr>
              <a:t> no es </a:t>
            </a:r>
            <a:r>
              <a:rPr lang="en-US" sz="4400" spc="14" dirty="0" err="1">
                <a:solidFill>
                  <a:srgbClr val="272030"/>
                </a:solidFill>
                <a:latin typeface="Glacial Indifference"/>
              </a:rPr>
              <a:t>interdicta</a:t>
            </a:r>
            <a:r>
              <a:rPr lang="en-US" sz="4400" spc="14" dirty="0">
                <a:solidFill>
                  <a:srgbClr val="272030"/>
                </a:solidFill>
                <a:latin typeface="Glacial Indifference"/>
              </a:rPr>
              <a:t> y/o </a:t>
            </a:r>
            <a:r>
              <a:rPr lang="en-US" sz="4400" spc="14" dirty="0" err="1">
                <a:solidFill>
                  <a:srgbClr val="272030"/>
                </a:solidFill>
                <a:latin typeface="Glacial Indifference"/>
              </a:rPr>
              <a:t>inhabilitada</a:t>
            </a:r>
            <a:r>
              <a:rPr lang="en-US" sz="4400" spc="14" dirty="0">
                <a:solidFill>
                  <a:srgbClr val="F2F1EC"/>
                </a:solidFill>
                <a:latin typeface="Glacial Indifference"/>
              </a:rPr>
              <a:t>, </a:t>
            </a:r>
            <a:r>
              <a:rPr lang="en-US" sz="4400" cap="small" spc="14" dirty="0" err="1">
                <a:solidFill>
                  <a:srgbClr val="F24405"/>
                </a:solidFill>
                <a:latin typeface="Glacial Indifference Bold"/>
              </a:rPr>
              <a:t>toda</a:t>
            </a:r>
            <a:r>
              <a:rPr lang="en-US" sz="4400" cap="small" spc="14" dirty="0">
                <a:solidFill>
                  <a:srgbClr val="F24405"/>
                </a:solidFill>
                <a:latin typeface="Glacial Indifference Bold"/>
              </a:rPr>
              <a:t> </a:t>
            </a:r>
            <a:r>
              <a:rPr lang="en-US" sz="4400" cap="small" spc="14" dirty="0" err="1">
                <a:solidFill>
                  <a:srgbClr val="F24405"/>
                </a:solidFill>
                <a:latin typeface="Glacial Indifference Bold"/>
              </a:rPr>
              <a:t>vez</a:t>
            </a:r>
            <a:r>
              <a:rPr lang="en-US" sz="4400" cap="small" spc="14" dirty="0">
                <a:solidFill>
                  <a:srgbClr val="F24405"/>
                </a:solidFill>
                <a:latin typeface="Glacial Indifference Bold"/>
              </a:rPr>
              <a:t> que </a:t>
            </a:r>
            <a:r>
              <a:rPr lang="en-US" sz="4400" cap="small" spc="14" dirty="0" err="1">
                <a:solidFill>
                  <a:srgbClr val="F24405"/>
                </a:solidFill>
                <a:latin typeface="Glacial Indifference Bold"/>
              </a:rPr>
              <a:t>recobró</a:t>
            </a:r>
            <a:r>
              <a:rPr lang="en-US" sz="4400" cap="small" spc="14" dirty="0">
                <a:solidFill>
                  <a:srgbClr val="F24405"/>
                </a:solidFill>
                <a:latin typeface="Glacial Indifference Bold"/>
              </a:rPr>
              <a:t> </a:t>
            </a:r>
            <a:r>
              <a:rPr lang="en-US" sz="4400" cap="small" spc="14" dirty="0" err="1">
                <a:solidFill>
                  <a:srgbClr val="F24405"/>
                </a:solidFill>
                <a:latin typeface="Glacial Indifference Bold"/>
              </a:rPr>
              <a:t>su</a:t>
            </a:r>
            <a:r>
              <a:rPr lang="en-US" sz="4400" cap="small" spc="14" dirty="0">
                <a:solidFill>
                  <a:srgbClr val="F24405"/>
                </a:solidFill>
                <a:latin typeface="Glacial Indifference Bold"/>
              </a:rPr>
              <a:t> </a:t>
            </a:r>
            <a:r>
              <a:rPr lang="en-US" sz="4400" cap="small" spc="14" dirty="0" err="1">
                <a:solidFill>
                  <a:srgbClr val="F24405"/>
                </a:solidFill>
                <a:latin typeface="Glacial Indifference Bold"/>
              </a:rPr>
              <a:t>capacidad</a:t>
            </a:r>
            <a:r>
              <a:rPr lang="en-US" sz="4400" cap="small" spc="14" dirty="0">
                <a:solidFill>
                  <a:srgbClr val="F24405"/>
                </a:solidFill>
                <a:latin typeface="Glacial Indifference Bold"/>
              </a:rPr>
              <a:t> legal</a:t>
            </a:r>
            <a:r>
              <a:rPr lang="en-US" sz="4400" cap="small" spc="14" dirty="0">
                <a:solidFill>
                  <a:srgbClr val="F24405"/>
                </a:solidFill>
                <a:latin typeface="Glacial Indifference"/>
              </a:rPr>
              <a:t> (es </a:t>
            </a:r>
            <a:r>
              <a:rPr lang="en-US" sz="4400" cap="small" spc="14" dirty="0" err="1">
                <a:solidFill>
                  <a:srgbClr val="F24405"/>
                </a:solidFill>
                <a:latin typeface="Glacial Indifference"/>
              </a:rPr>
              <a:t>decir</a:t>
            </a:r>
            <a:r>
              <a:rPr lang="en-US" sz="4400" cap="small" spc="14" dirty="0">
                <a:solidFill>
                  <a:srgbClr val="F24405"/>
                </a:solidFill>
                <a:latin typeface="Glacial Indifference"/>
              </a:rPr>
              <a:t> que se </a:t>
            </a:r>
            <a:r>
              <a:rPr lang="en-US" sz="4400" cap="small" spc="14" dirty="0" err="1">
                <a:solidFill>
                  <a:srgbClr val="F24405"/>
                </a:solidFill>
                <a:latin typeface="Glacial Indifference"/>
              </a:rPr>
              <a:t>anule</a:t>
            </a:r>
            <a:r>
              <a:rPr lang="en-US" sz="4400" cap="small" spc="14" dirty="0">
                <a:solidFill>
                  <a:srgbClr val="F24405"/>
                </a:solidFill>
                <a:latin typeface="Glacial Indifference"/>
              </a:rPr>
              <a:t> la </a:t>
            </a:r>
            <a:r>
              <a:rPr lang="en-US" sz="4400" cap="small" spc="14" dirty="0" err="1">
                <a:solidFill>
                  <a:srgbClr val="F24405"/>
                </a:solidFill>
                <a:latin typeface="Glacial Indifference"/>
              </a:rPr>
              <a:t>anotación</a:t>
            </a:r>
            <a:r>
              <a:rPr lang="en-US" sz="4400" cap="small" spc="14" dirty="0">
                <a:solidFill>
                  <a:srgbClr val="F24405"/>
                </a:solidFill>
                <a:latin typeface="Glacial Indifference"/>
              </a:rPr>
              <a:t> de </a:t>
            </a:r>
            <a:r>
              <a:rPr lang="en-US" sz="4400" cap="small" spc="14" dirty="0" err="1">
                <a:solidFill>
                  <a:srgbClr val="F24405"/>
                </a:solidFill>
                <a:latin typeface="Glacial Indifference"/>
              </a:rPr>
              <a:t>declaratoria</a:t>
            </a:r>
            <a:r>
              <a:rPr lang="en-US" sz="4400" cap="small" spc="14" dirty="0">
                <a:solidFill>
                  <a:srgbClr val="F24405"/>
                </a:solidFill>
                <a:latin typeface="Glacial Indifference"/>
              </a:rPr>
              <a:t> de </a:t>
            </a:r>
            <a:r>
              <a:rPr lang="en-US" sz="4400" cap="small" spc="14" dirty="0" err="1">
                <a:solidFill>
                  <a:srgbClr val="F24405"/>
                </a:solidFill>
                <a:latin typeface="Glacial Indifference"/>
              </a:rPr>
              <a:t>interdicción</a:t>
            </a:r>
            <a:r>
              <a:rPr lang="en-US" sz="4400" cap="small" spc="14" dirty="0">
                <a:solidFill>
                  <a:srgbClr val="F24405"/>
                </a:solidFill>
                <a:latin typeface="Glacial Indifference"/>
              </a:rPr>
              <a:t>).</a:t>
            </a:r>
          </a:p>
        </p:txBody>
      </p:sp>
      <p:grpSp>
        <p:nvGrpSpPr>
          <p:cNvPr id="3" name="Group 3"/>
          <p:cNvGrpSpPr/>
          <p:nvPr/>
        </p:nvGrpSpPr>
        <p:grpSpPr>
          <a:xfrm>
            <a:off x="12710728" y="0"/>
            <a:ext cx="5577272" cy="10287000"/>
            <a:chOff x="0" y="0"/>
            <a:chExt cx="7436363" cy="13716000"/>
          </a:xfrm>
        </p:grpSpPr>
        <p:pic>
          <p:nvPicPr>
            <p:cNvPr id="4" name="Picture 4"/>
            <p:cNvPicPr>
              <a:picLocks noChangeAspect="1"/>
            </p:cNvPicPr>
            <p:nvPr/>
          </p:nvPicPr>
          <p:blipFill>
            <a:blip r:embed="rId2"/>
            <a:srcRect l="9312" r="9312"/>
            <a:stretch>
              <a:fillRect/>
            </a:stretch>
          </p:blipFill>
          <p:spPr>
            <a:xfrm>
              <a:off x="0" y="0"/>
              <a:ext cx="7436363" cy="13716000"/>
            </a:xfrm>
            <a:prstGeom prst="rect">
              <a:avLst/>
            </a:prstGeom>
          </p:spPr>
        </p:pic>
      </p:grpSp>
      <p:grpSp>
        <p:nvGrpSpPr>
          <p:cNvPr id="7" name="Group 7"/>
          <p:cNvGrpSpPr>
            <a:grpSpLocks noChangeAspect="1"/>
          </p:cNvGrpSpPr>
          <p:nvPr/>
        </p:nvGrpSpPr>
        <p:grpSpPr>
          <a:xfrm>
            <a:off x="16308024" y="-1025820"/>
            <a:ext cx="3051232" cy="3051232"/>
            <a:chOff x="0" y="0"/>
            <a:chExt cx="2787650" cy="2787650"/>
          </a:xfrm>
        </p:grpSpPr>
        <p:sp>
          <p:nvSpPr>
            <p:cNvPr id="8" name="Freeform 8"/>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24405"/>
            </a:solidFill>
          </p:spPr>
          <p:txBody>
            <a:bodyPr/>
            <a:lstStyle/>
            <a:p>
              <a:endParaRPr lang="es-CO" dirty="0"/>
            </a:p>
          </p:txBody>
        </p:sp>
      </p:grpSp>
    </p:spTree>
    <p:extLst>
      <p:ext uri="{BB962C8B-B14F-4D97-AF65-F5344CB8AC3E}">
        <p14:creationId xmlns:p14="http://schemas.microsoft.com/office/powerpoint/2010/main" val="33701227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22BABB"/>
        </a:solidFill>
        <a:effectLst/>
      </p:bgPr>
    </p:bg>
    <p:spTree>
      <p:nvGrpSpPr>
        <p:cNvPr id="1" name=""/>
        <p:cNvGrpSpPr/>
        <p:nvPr/>
      </p:nvGrpSpPr>
      <p:grpSpPr>
        <a:xfrm>
          <a:off x="0" y="0"/>
          <a:ext cx="0" cy="0"/>
          <a:chOff x="0" y="0"/>
          <a:chExt cx="0" cy="0"/>
        </a:xfrm>
      </p:grpSpPr>
      <p:sp>
        <p:nvSpPr>
          <p:cNvPr id="2" name="TextBox 2"/>
          <p:cNvSpPr txBox="1"/>
          <p:nvPr/>
        </p:nvSpPr>
        <p:spPr>
          <a:xfrm>
            <a:off x="5982691" y="800100"/>
            <a:ext cx="11643236" cy="8463855"/>
          </a:xfrm>
          <a:prstGeom prst="rect">
            <a:avLst/>
          </a:prstGeom>
        </p:spPr>
        <p:txBody>
          <a:bodyPr lIns="0" tIns="0" rIns="0" bIns="0" rtlCol="0" anchor="t">
            <a:spAutoFit/>
          </a:bodyPr>
          <a:lstStyle/>
          <a:p>
            <a:pPr marL="399413" lvl="1" algn="just">
              <a:lnSpc>
                <a:spcPts val="4439"/>
              </a:lnSpc>
            </a:pPr>
            <a:r>
              <a:rPr lang="en-US" sz="4400" b="1" cap="small" spc="14" dirty="0">
                <a:solidFill>
                  <a:srgbClr val="F2F1EC"/>
                </a:solidFill>
                <a:latin typeface="Glacial Indifference"/>
              </a:rPr>
              <a:t>Cabe </a:t>
            </a:r>
            <a:r>
              <a:rPr lang="en-US" sz="4400" b="1" cap="small" spc="14" dirty="0" err="1">
                <a:solidFill>
                  <a:srgbClr val="F2F1EC"/>
                </a:solidFill>
                <a:latin typeface="Glacial Indifference"/>
              </a:rPr>
              <a:t>resaltar</a:t>
            </a:r>
            <a:r>
              <a:rPr lang="en-US" sz="4400" b="1" cap="small" spc="14" dirty="0">
                <a:solidFill>
                  <a:srgbClr val="F2F1EC"/>
                </a:solidFill>
                <a:latin typeface="Glacial Indifference"/>
              </a:rPr>
              <a:t>:</a:t>
            </a:r>
          </a:p>
          <a:p>
            <a:pPr marL="399413" lvl="1" algn="just">
              <a:lnSpc>
                <a:spcPts val="4439"/>
              </a:lnSpc>
            </a:pPr>
            <a:endParaRPr lang="en-US" sz="4400" spc="14" dirty="0">
              <a:solidFill>
                <a:srgbClr val="F2F1EC"/>
              </a:solidFill>
              <a:latin typeface="Glacial Indifference"/>
            </a:endParaRPr>
          </a:p>
          <a:p>
            <a:pPr marL="798825" lvl="1" indent="-399412" algn="just">
              <a:lnSpc>
                <a:spcPts val="4439"/>
              </a:lnSpc>
              <a:buFont typeface="Arial"/>
              <a:buChar char="•"/>
            </a:pPr>
            <a:r>
              <a:rPr lang="en-US" sz="4400" spc="14" dirty="0">
                <a:solidFill>
                  <a:srgbClr val="F2F1EC"/>
                </a:solidFill>
                <a:latin typeface="Glacial Indifference"/>
              </a:rPr>
              <a:t>El </a:t>
            </a:r>
            <a:r>
              <a:rPr lang="en-US" sz="4400" spc="14" dirty="0" err="1">
                <a:solidFill>
                  <a:srgbClr val="F2F1EC"/>
                </a:solidFill>
                <a:latin typeface="Glacial Indifference"/>
              </a:rPr>
              <a:t>artículo</a:t>
            </a:r>
            <a:r>
              <a:rPr lang="en-US" sz="4400" spc="14" dirty="0">
                <a:solidFill>
                  <a:srgbClr val="F2F1EC"/>
                </a:solidFill>
                <a:latin typeface="Glacial Indifference"/>
              </a:rPr>
              <a:t> 56 no </a:t>
            </a:r>
            <a:r>
              <a:rPr lang="en-US" sz="4400" spc="14" dirty="0" err="1">
                <a:solidFill>
                  <a:srgbClr val="F2F1EC"/>
                </a:solidFill>
                <a:latin typeface="Glacial Indifference"/>
              </a:rPr>
              <a:t>estableció</a:t>
            </a:r>
            <a:r>
              <a:rPr lang="en-US" sz="4400" spc="14" dirty="0">
                <a:solidFill>
                  <a:srgbClr val="F2F1EC"/>
                </a:solidFill>
                <a:latin typeface="Glacial Indifference"/>
              </a:rPr>
              <a:t> </a:t>
            </a:r>
            <a:r>
              <a:rPr lang="en-US" sz="4400" spc="14" dirty="0" err="1">
                <a:solidFill>
                  <a:srgbClr val="F2F1EC"/>
                </a:solidFill>
                <a:latin typeface="Glacial Indifference"/>
              </a:rPr>
              <a:t>ningún</a:t>
            </a:r>
            <a:r>
              <a:rPr lang="en-US" sz="4400" spc="14" dirty="0">
                <a:solidFill>
                  <a:srgbClr val="F2F1EC"/>
                </a:solidFill>
                <a:latin typeface="Glacial Indifference"/>
              </a:rPr>
              <a:t> </a:t>
            </a:r>
            <a:r>
              <a:rPr lang="en-US" sz="4400" spc="14" dirty="0" err="1">
                <a:solidFill>
                  <a:srgbClr val="F2F1EC"/>
                </a:solidFill>
                <a:latin typeface="Glacial Indifference"/>
              </a:rPr>
              <a:t>procedimiento</a:t>
            </a:r>
            <a:r>
              <a:rPr lang="en-US" sz="4400" spc="14" dirty="0">
                <a:solidFill>
                  <a:srgbClr val="F2F1EC"/>
                </a:solidFill>
                <a:latin typeface="Glacial Indifference"/>
              </a:rPr>
              <a:t>.</a:t>
            </a:r>
          </a:p>
          <a:p>
            <a:pPr algn="just">
              <a:lnSpc>
                <a:spcPts val="4439"/>
              </a:lnSpc>
            </a:pPr>
            <a:endParaRPr lang="en-US" sz="4400" spc="14" dirty="0">
              <a:solidFill>
                <a:srgbClr val="F2F1EC"/>
              </a:solidFill>
              <a:latin typeface="Glacial Indifference"/>
            </a:endParaRPr>
          </a:p>
          <a:p>
            <a:pPr marL="798825" lvl="1" indent="-399412" algn="just">
              <a:lnSpc>
                <a:spcPts val="4439"/>
              </a:lnSpc>
              <a:buFont typeface="Arial"/>
              <a:buChar char="•"/>
            </a:pPr>
            <a:r>
              <a:rPr lang="en-US" sz="4400" spc="14" dirty="0">
                <a:solidFill>
                  <a:srgbClr val="F2F1EC"/>
                </a:solidFill>
                <a:latin typeface="Glacial Indifference"/>
              </a:rPr>
              <a:t>No se </a:t>
            </a:r>
            <a:r>
              <a:rPr lang="en-US" sz="4400" spc="14" dirty="0" err="1">
                <a:solidFill>
                  <a:srgbClr val="F2F1EC"/>
                </a:solidFill>
                <a:latin typeface="Glacial Indifference"/>
              </a:rPr>
              <a:t>dispuso</a:t>
            </a:r>
            <a:r>
              <a:rPr lang="en-US" sz="4400" spc="14" dirty="0">
                <a:solidFill>
                  <a:srgbClr val="F2F1EC"/>
                </a:solidFill>
                <a:latin typeface="Glacial Indifference"/>
              </a:rPr>
              <a:t> la </a:t>
            </a:r>
            <a:r>
              <a:rPr lang="en-US" sz="4400" spc="14" dirty="0" err="1">
                <a:solidFill>
                  <a:srgbClr val="F2F1EC"/>
                </a:solidFill>
                <a:latin typeface="Glacial Indifference"/>
              </a:rPr>
              <a:t>intervención</a:t>
            </a:r>
            <a:r>
              <a:rPr lang="en-US" sz="4400" spc="14" dirty="0">
                <a:solidFill>
                  <a:srgbClr val="F2F1EC"/>
                </a:solidFill>
                <a:latin typeface="Glacial Indifference"/>
              </a:rPr>
              <a:t> del </a:t>
            </a:r>
            <a:r>
              <a:rPr lang="en-US" sz="4400" spc="14" dirty="0" err="1">
                <a:solidFill>
                  <a:srgbClr val="F2F1EC"/>
                </a:solidFill>
                <a:latin typeface="Glacial Indifference"/>
              </a:rPr>
              <a:t>Ministerio</a:t>
            </a:r>
            <a:r>
              <a:rPr lang="en-US" sz="4400" spc="14" dirty="0">
                <a:solidFill>
                  <a:srgbClr val="F2F1EC"/>
                </a:solidFill>
                <a:latin typeface="Glacial Indifference"/>
              </a:rPr>
              <a:t> Público.</a:t>
            </a:r>
          </a:p>
          <a:p>
            <a:pPr algn="just">
              <a:lnSpc>
                <a:spcPts val="4439"/>
              </a:lnSpc>
            </a:pPr>
            <a:endParaRPr lang="en-US" sz="4400" spc="14" dirty="0">
              <a:solidFill>
                <a:srgbClr val="F2F1EC"/>
              </a:solidFill>
              <a:latin typeface="Glacial Indifference"/>
            </a:endParaRPr>
          </a:p>
          <a:p>
            <a:pPr marL="798825" lvl="1" indent="-399412" algn="just">
              <a:lnSpc>
                <a:spcPts val="4439"/>
              </a:lnSpc>
              <a:buFont typeface="Arial"/>
              <a:buChar char="•"/>
            </a:pPr>
            <a:r>
              <a:rPr lang="en-US" sz="4400" b="1" cap="small" spc="14" dirty="0">
                <a:solidFill>
                  <a:srgbClr val="F2F1EC"/>
                </a:solidFill>
                <a:effectLst>
                  <a:outerShdw blurRad="38100" dist="38100" dir="2700000" algn="tl">
                    <a:srgbClr val="000000">
                      <a:alpha val="43137"/>
                    </a:srgbClr>
                  </a:outerShdw>
                </a:effectLst>
                <a:latin typeface="Glacial Indifference"/>
              </a:rPr>
              <a:t>El </a:t>
            </a:r>
            <a:r>
              <a:rPr lang="en-US" sz="4400" b="1" cap="small" spc="14" dirty="0" err="1">
                <a:solidFill>
                  <a:srgbClr val="F2F1EC"/>
                </a:solidFill>
                <a:effectLst>
                  <a:outerShdw blurRad="38100" dist="38100" dir="2700000" algn="tl">
                    <a:srgbClr val="000000">
                      <a:alpha val="43137"/>
                    </a:srgbClr>
                  </a:outerShdw>
                </a:effectLst>
                <a:latin typeface="Glacial Indifference"/>
              </a:rPr>
              <a:t>plazo</a:t>
            </a:r>
            <a:r>
              <a:rPr lang="en-US" sz="4400" b="1" cap="small" spc="14" dirty="0">
                <a:solidFill>
                  <a:srgbClr val="F2F1EC"/>
                </a:solidFill>
                <a:effectLst>
                  <a:outerShdw blurRad="38100" dist="38100" dir="2700000" algn="tl">
                    <a:srgbClr val="000000">
                      <a:alpha val="43137"/>
                    </a:srgbClr>
                  </a:outerShdw>
                </a:effectLst>
                <a:latin typeface="Glacial Indifference"/>
              </a:rPr>
              <a:t> para la </a:t>
            </a:r>
            <a:r>
              <a:rPr lang="en-US" sz="4400" b="1" cap="small" spc="14" dirty="0" err="1">
                <a:solidFill>
                  <a:srgbClr val="F2F1EC"/>
                </a:solidFill>
                <a:effectLst>
                  <a:outerShdw blurRad="38100" dist="38100" dir="2700000" algn="tl">
                    <a:srgbClr val="000000">
                      <a:alpha val="43137"/>
                    </a:srgbClr>
                  </a:outerShdw>
                </a:effectLst>
                <a:latin typeface="Glacial Indifference"/>
              </a:rPr>
              <a:t>revisión</a:t>
            </a:r>
            <a:r>
              <a:rPr lang="en-US" sz="4400" b="1" cap="small" spc="14" dirty="0">
                <a:solidFill>
                  <a:srgbClr val="F2F1EC"/>
                </a:solidFill>
                <a:effectLst>
                  <a:outerShdw blurRad="38100" dist="38100" dir="2700000" algn="tl">
                    <a:srgbClr val="000000">
                      <a:alpha val="43137"/>
                    </a:srgbClr>
                  </a:outerShdw>
                </a:effectLst>
                <a:latin typeface="Glacial Indifference"/>
              </a:rPr>
              <a:t> </a:t>
            </a:r>
            <a:r>
              <a:rPr lang="en-US" sz="4400" b="1" cap="small" spc="14" dirty="0" err="1">
                <a:solidFill>
                  <a:srgbClr val="F2F1EC"/>
                </a:solidFill>
                <a:effectLst>
                  <a:outerShdw blurRad="38100" dist="38100" dir="2700000" algn="tl">
                    <a:srgbClr val="000000">
                      <a:alpha val="43137"/>
                    </a:srgbClr>
                  </a:outerShdw>
                </a:effectLst>
                <a:latin typeface="Glacial Indifference"/>
              </a:rPr>
              <a:t>será</a:t>
            </a:r>
            <a:r>
              <a:rPr lang="en-US" sz="4400" b="1" cap="small" spc="14" dirty="0">
                <a:solidFill>
                  <a:srgbClr val="F2F1EC"/>
                </a:solidFill>
                <a:effectLst>
                  <a:outerShdw blurRad="38100" dist="38100" dir="2700000" algn="tl">
                    <a:srgbClr val="000000">
                      <a:alpha val="43137"/>
                    </a:srgbClr>
                  </a:outerShdw>
                </a:effectLst>
                <a:latin typeface="Glacial Indifference"/>
              </a:rPr>
              <a:t> del 26 de </a:t>
            </a:r>
            <a:r>
              <a:rPr lang="en-US" sz="4400" b="1" cap="small" spc="14" dirty="0" err="1">
                <a:solidFill>
                  <a:srgbClr val="F2F1EC"/>
                </a:solidFill>
                <a:effectLst>
                  <a:outerShdw blurRad="38100" dist="38100" dir="2700000" algn="tl">
                    <a:srgbClr val="000000">
                      <a:alpha val="43137"/>
                    </a:srgbClr>
                  </a:outerShdw>
                </a:effectLst>
                <a:latin typeface="Glacial Indifference"/>
              </a:rPr>
              <a:t>agosto</a:t>
            </a:r>
            <a:r>
              <a:rPr lang="en-US" sz="4400" b="1" cap="small" spc="14" dirty="0">
                <a:solidFill>
                  <a:srgbClr val="F2F1EC"/>
                </a:solidFill>
                <a:effectLst>
                  <a:outerShdw blurRad="38100" dist="38100" dir="2700000" algn="tl">
                    <a:srgbClr val="000000">
                      <a:alpha val="43137"/>
                    </a:srgbClr>
                  </a:outerShdw>
                </a:effectLst>
                <a:latin typeface="Glacial Indifference"/>
              </a:rPr>
              <a:t> de 2021 a 26 de </a:t>
            </a:r>
            <a:r>
              <a:rPr lang="en-US" sz="4400" b="1" cap="small" spc="14" dirty="0" err="1">
                <a:solidFill>
                  <a:srgbClr val="F2F1EC"/>
                </a:solidFill>
                <a:effectLst>
                  <a:outerShdw blurRad="38100" dist="38100" dir="2700000" algn="tl">
                    <a:srgbClr val="000000">
                      <a:alpha val="43137"/>
                    </a:srgbClr>
                  </a:outerShdw>
                </a:effectLst>
                <a:latin typeface="Glacial Indifference"/>
              </a:rPr>
              <a:t>agosto</a:t>
            </a:r>
            <a:r>
              <a:rPr lang="en-US" sz="4400" b="1" cap="small" spc="14" dirty="0">
                <a:solidFill>
                  <a:srgbClr val="F2F1EC"/>
                </a:solidFill>
                <a:effectLst>
                  <a:outerShdw blurRad="38100" dist="38100" dir="2700000" algn="tl">
                    <a:srgbClr val="000000">
                      <a:alpha val="43137"/>
                    </a:srgbClr>
                  </a:outerShdw>
                </a:effectLst>
                <a:latin typeface="Glacial Indifference"/>
              </a:rPr>
              <a:t> de 2024.</a:t>
            </a:r>
          </a:p>
          <a:p>
            <a:pPr algn="just">
              <a:lnSpc>
                <a:spcPts val="4439"/>
              </a:lnSpc>
            </a:pPr>
            <a:endParaRPr lang="en-US" sz="4400" spc="14" dirty="0">
              <a:solidFill>
                <a:srgbClr val="F2F1EC"/>
              </a:solidFill>
              <a:latin typeface="Glacial Indifference"/>
            </a:endParaRPr>
          </a:p>
          <a:p>
            <a:pPr marL="798825" lvl="1" indent="-399412" algn="just">
              <a:lnSpc>
                <a:spcPts val="4439"/>
              </a:lnSpc>
              <a:buFont typeface="Arial"/>
              <a:buChar char="•"/>
            </a:pPr>
            <a:r>
              <a:rPr lang="en-US" sz="4000" b="1" spc="14" dirty="0">
                <a:solidFill>
                  <a:srgbClr val="FF0000"/>
                </a:solidFill>
                <a:latin typeface="Glacial Indifference Bold"/>
              </a:rPr>
              <a:t>La </a:t>
            </a:r>
            <a:r>
              <a:rPr lang="en-US" sz="4000" b="1" spc="14" dirty="0" err="1">
                <a:solidFill>
                  <a:srgbClr val="FF0000"/>
                </a:solidFill>
                <a:latin typeface="Glacial Indifference Bold"/>
              </a:rPr>
              <a:t>participación</a:t>
            </a:r>
            <a:r>
              <a:rPr lang="en-US" sz="4000" b="1" spc="14" dirty="0">
                <a:solidFill>
                  <a:srgbClr val="FF0000"/>
                </a:solidFill>
                <a:latin typeface="Glacial Indifference Bold"/>
              </a:rPr>
              <a:t> de las </a:t>
            </a:r>
            <a:r>
              <a:rPr lang="en-US" sz="4000" b="1" spc="14" dirty="0" err="1">
                <a:solidFill>
                  <a:srgbClr val="FF0000"/>
                </a:solidFill>
                <a:latin typeface="Glacial Indifference Bold"/>
              </a:rPr>
              <a:t>PcD</a:t>
            </a:r>
            <a:r>
              <a:rPr lang="en-US" sz="4000" b="1" spc="14" dirty="0">
                <a:solidFill>
                  <a:srgbClr val="FF0000"/>
                </a:solidFill>
                <a:latin typeface="Glacial Indifference Bold"/>
              </a:rPr>
              <a:t> </a:t>
            </a:r>
            <a:r>
              <a:rPr lang="en-US" sz="4000" b="1" spc="14" dirty="0" err="1">
                <a:solidFill>
                  <a:srgbClr val="FF0000"/>
                </a:solidFill>
                <a:latin typeface="Glacial Indifference Bold"/>
              </a:rPr>
              <a:t>en</a:t>
            </a:r>
            <a:r>
              <a:rPr lang="en-US" sz="4000" b="1" spc="14" dirty="0">
                <a:solidFill>
                  <a:srgbClr val="FF0000"/>
                </a:solidFill>
                <a:latin typeface="Glacial Indifference Bold"/>
              </a:rPr>
              <a:t> </a:t>
            </a:r>
            <a:r>
              <a:rPr lang="en-US" sz="4000" b="1" spc="14" dirty="0" err="1">
                <a:solidFill>
                  <a:srgbClr val="FF0000"/>
                </a:solidFill>
                <a:latin typeface="Glacial Indifference Bold"/>
              </a:rPr>
              <a:t>este</a:t>
            </a:r>
            <a:r>
              <a:rPr lang="en-US" sz="4000" b="1" spc="14" dirty="0">
                <a:solidFill>
                  <a:srgbClr val="FF0000"/>
                </a:solidFill>
                <a:latin typeface="Glacial Indifference Bold"/>
              </a:rPr>
              <a:t> </a:t>
            </a:r>
            <a:r>
              <a:rPr lang="en-US" sz="4000" b="1" spc="14" dirty="0" err="1">
                <a:solidFill>
                  <a:srgbClr val="FF0000"/>
                </a:solidFill>
                <a:latin typeface="Glacial Indifference Bold"/>
              </a:rPr>
              <a:t>proceso</a:t>
            </a:r>
            <a:r>
              <a:rPr lang="en-US" sz="4000" b="1" spc="14" dirty="0">
                <a:solidFill>
                  <a:srgbClr val="FF0000"/>
                </a:solidFill>
                <a:latin typeface="Glacial Indifference Bold"/>
              </a:rPr>
              <a:t> de </a:t>
            </a:r>
            <a:r>
              <a:rPr lang="en-US" sz="4000" b="1" spc="14" dirty="0" err="1">
                <a:solidFill>
                  <a:srgbClr val="FF0000"/>
                </a:solidFill>
                <a:latin typeface="Glacial Indifference Bold"/>
              </a:rPr>
              <a:t>Revisión</a:t>
            </a:r>
            <a:r>
              <a:rPr lang="en-US" sz="4000" b="1" spc="14" dirty="0">
                <a:solidFill>
                  <a:srgbClr val="FF0000"/>
                </a:solidFill>
                <a:latin typeface="Glacial Indifference Bold"/>
              </a:rPr>
              <a:t> es indispensable SO PENA DE UNA NULIDAD PROCESAL, salvo las </a:t>
            </a:r>
            <a:r>
              <a:rPr lang="en-US" sz="4000" b="1" spc="14" dirty="0" err="1">
                <a:solidFill>
                  <a:srgbClr val="FF0000"/>
                </a:solidFill>
                <a:latin typeface="Glacial Indifference Bold"/>
              </a:rPr>
              <a:t>excepciones</a:t>
            </a:r>
            <a:r>
              <a:rPr lang="en-US" sz="4000" b="1" spc="14" dirty="0">
                <a:solidFill>
                  <a:srgbClr val="FF0000"/>
                </a:solidFill>
                <a:latin typeface="Glacial Indifference Bold"/>
              </a:rPr>
              <a:t> </a:t>
            </a:r>
            <a:r>
              <a:rPr lang="en-US" sz="4000" b="1" spc="14" dirty="0" err="1">
                <a:solidFill>
                  <a:srgbClr val="FF0000"/>
                </a:solidFill>
                <a:latin typeface="Glacial Indifference Bold"/>
              </a:rPr>
              <a:t>previstas</a:t>
            </a:r>
            <a:r>
              <a:rPr lang="en-US" sz="4000" b="1" spc="14" dirty="0">
                <a:solidFill>
                  <a:srgbClr val="FF0000"/>
                </a:solidFill>
                <a:latin typeface="Glacial Indifference"/>
              </a:rPr>
              <a:t>.</a:t>
            </a:r>
          </a:p>
        </p:txBody>
      </p:sp>
      <p:grpSp>
        <p:nvGrpSpPr>
          <p:cNvPr id="3" name="Group 3"/>
          <p:cNvGrpSpPr/>
          <p:nvPr/>
        </p:nvGrpSpPr>
        <p:grpSpPr>
          <a:xfrm>
            <a:off x="0" y="0"/>
            <a:ext cx="5577272" cy="10287000"/>
            <a:chOff x="0" y="0"/>
            <a:chExt cx="7436363" cy="13716000"/>
          </a:xfrm>
        </p:grpSpPr>
        <p:pic>
          <p:nvPicPr>
            <p:cNvPr id="4" name="Picture 4"/>
            <p:cNvPicPr>
              <a:picLocks noChangeAspect="1"/>
            </p:cNvPicPr>
            <p:nvPr/>
          </p:nvPicPr>
          <p:blipFill>
            <a:blip r:embed="rId2"/>
            <a:srcRect l="9312" r="9312"/>
            <a:stretch>
              <a:fillRect/>
            </a:stretch>
          </p:blipFill>
          <p:spPr>
            <a:xfrm>
              <a:off x="0" y="0"/>
              <a:ext cx="7436363" cy="13716000"/>
            </a:xfrm>
            <a:prstGeom prst="rect">
              <a:avLst/>
            </a:prstGeom>
          </p:spPr>
        </p:pic>
      </p:grpSp>
      <p:grpSp>
        <p:nvGrpSpPr>
          <p:cNvPr id="5" name="Group 5"/>
          <p:cNvGrpSpPr>
            <a:grpSpLocks noChangeAspect="1"/>
          </p:cNvGrpSpPr>
          <p:nvPr/>
        </p:nvGrpSpPr>
        <p:grpSpPr>
          <a:xfrm>
            <a:off x="-1105333" y="8293488"/>
            <a:ext cx="3051232" cy="3051232"/>
            <a:chOff x="0" y="0"/>
            <a:chExt cx="2787650" cy="2787650"/>
          </a:xfrm>
        </p:grpSpPr>
        <p:sp>
          <p:nvSpPr>
            <p:cNvPr id="6" name="Freeform 6"/>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A7F08"/>
            </a:solidFill>
          </p:spPr>
          <p:txBody>
            <a:bodyPr/>
            <a:lstStyle/>
            <a:p>
              <a:endParaRPr lang="es-CO" dirty="0"/>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A7F0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4000"/>
          </a:blip>
          <a:srcRect l="14074" r="14074"/>
          <a:stretch>
            <a:fillRect/>
          </a:stretch>
        </p:blipFill>
        <p:spPr>
          <a:xfrm>
            <a:off x="7214923" y="0"/>
            <a:ext cx="11073077" cy="10287000"/>
          </a:xfrm>
          <a:prstGeom prst="rect">
            <a:avLst/>
          </a:prstGeom>
        </p:spPr>
      </p:pic>
      <p:sp>
        <p:nvSpPr>
          <p:cNvPr id="3" name="TextBox 3"/>
          <p:cNvSpPr txBox="1"/>
          <p:nvPr/>
        </p:nvSpPr>
        <p:spPr>
          <a:xfrm>
            <a:off x="1028700" y="3905250"/>
            <a:ext cx="15533246" cy="2552701"/>
          </a:xfrm>
          <a:prstGeom prst="rect">
            <a:avLst/>
          </a:prstGeom>
        </p:spPr>
        <p:txBody>
          <a:bodyPr lIns="0" tIns="0" rIns="0" bIns="0" rtlCol="0" anchor="t">
            <a:spAutoFit/>
          </a:bodyPr>
          <a:lstStyle/>
          <a:p>
            <a:pPr>
              <a:lnSpc>
                <a:spcPts val="9900"/>
              </a:lnSpc>
            </a:pPr>
            <a:r>
              <a:rPr lang="en-US" sz="9000">
                <a:solidFill>
                  <a:srgbClr val="FFFFFF"/>
                </a:solidFill>
                <a:latin typeface="Glacial Indifference Bold"/>
              </a:rPr>
              <a:t>VALORACIÓN </a:t>
            </a:r>
          </a:p>
          <a:p>
            <a:pPr>
              <a:lnSpc>
                <a:spcPts val="9900"/>
              </a:lnSpc>
            </a:pPr>
            <a:r>
              <a:rPr lang="en-US" sz="9000">
                <a:solidFill>
                  <a:srgbClr val="FFFFFF"/>
                </a:solidFill>
                <a:latin typeface="Glacial Indifference Bold"/>
              </a:rPr>
              <a:t>DE APOYOS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D94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183" b="1183"/>
          <a:stretch>
            <a:fillRect/>
          </a:stretch>
        </p:blipFill>
        <p:spPr>
          <a:xfrm>
            <a:off x="-506049" y="-490708"/>
            <a:ext cx="7696763" cy="11268419"/>
          </a:xfrm>
          <a:prstGeom prst="rect">
            <a:avLst/>
          </a:prstGeom>
        </p:spPr>
      </p:pic>
      <p:sp>
        <p:nvSpPr>
          <p:cNvPr id="3" name="AutoShape 3"/>
          <p:cNvSpPr/>
          <p:nvPr/>
        </p:nvSpPr>
        <p:spPr>
          <a:xfrm>
            <a:off x="1600200" y="650384"/>
            <a:ext cx="16029371" cy="8986235"/>
          </a:xfrm>
          <a:prstGeom prst="rect">
            <a:avLst/>
          </a:prstGeom>
          <a:solidFill>
            <a:srgbClr val="FFFFFF"/>
          </a:solidFill>
        </p:spPr>
      </p:sp>
      <p:sp>
        <p:nvSpPr>
          <p:cNvPr id="5" name="TextBox 5"/>
          <p:cNvSpPr txBox="1"/>
          <p:nvPr/>
        </p:nvSpPr>
        <p:spPr>
          <a:xfrm>
            <a:off x="2057400" y="876300"/>
            <a:ext cx="15270480" cy="14060388"/>
          </a:xfrm>
          <a:prstGeom prst="rect">
            <a:avLst/>
          </a:prstGeom>
        </p:spPr>
        <p:txBody>
          <a:bodyPr wrap="square" lIns="0" tIns="0" rIns="0" bIns="0" rtlCol="0" anchor="t">
            <a:spAutoFit/>
          </a:bodyPr>
          <a:lstStyle/>
          <a:p>
            <a:pPr algn="ctr" defTabSz="1371600">
              <a:buClr>
                <a:srgbClr val="000000"/>
              </a:buClr>
              <a:defRPr/>
            </a:pPr>
            <a:r>
              <a:rPr lang="es-CO" sz="4800" b="1" kern="0" dirty="0">
                <a:latin typeface="Arial Nova" panose="020B0504020202020204" pitchFamily="34" charset="0"/>
                <a:cs typeface="Arial"/>
                <a:sym typeface="Arial"/>
              </a:rPr>
              <a:t>La regulación del servicio de valoración de apoyos:</a:t>
            </a:r>
          </a:p>
          <a:p>
            <a:pPr algn="ctr" defTabSz="1371600">
              <a:buClr>
                <a:srgbClr val="000000"/>
              </a:buClr>
            </a:pPr>
            <a:endParaRPr lang="es-CO" sz="4200" kern="0" cap="small" dirty="0">
              <a:latin typeface="Sanchez Regular" panose="02000000000000000000" pitchFamily="50" charset="0"/>
              <a:cs typeface="Arial"/>
              <a:sym typeface="Arial"/>
            </a:endParaRPr>
          </a:p>
          <a:p>
            <a:pPr algn="ctr">
              <a:buClr>
                <a:srgbClr val="000000"/>
              </a:buClr>
              <a:defRPr/>
            </a:pPr>
            <a:r>
              <a:rPr lang="es-CO" sz="3600" b="1" kern="0" cap="small" dirty="0">
                <a:solidFill>
                  <a:schemeClr val="accent6">
                    <a:lumMod val="75000"/>
                  </a:schemeClr>
                </a:solidFill>
                <a:latin typeface="Sanchez Regular" panose="02000000000000000000" pitchFamily="50" charset="0"/>
                <a:cs typeface="Arial"/>
                <a:sym typeface="Arial"/>
              </a:rPr>
              <a:t>DECRETO NÚMERO 487 </a:t>
            </a:r>
          </a:p>
          <a:p>
            <a:pPr algn="ctr">
              <a:buClr>
                <a:srgbClr val="000000"/>
              </a:buClr>
              <a:defRPr/>
            </a:pPr>
            <a:r>
              <a:rPr lang="es-CO" sz="3600" b="1" kern="0" cap="small" dirty="0">
                <a:solidFill>
                  <a:schemeClr val="accent6">
                    <a:lumMod val="75000"/>
                  </a:schemeClr>
                </a:solidFill>
                <a:latin typeface="Sanchez Regular" panose="02000000000000000000" pitchFamily="50" charset="0"/>
                <a:cs typeface="Arial"/>
                <a:sym typeface="Arial"/>
              </a:rPr>
              <a:t>DE 1 DE ABRIL DE 2022</a:t>
            </a:r>
          </a:p>
          <a:p>
            <a:pPr algn="ctr" defTabSz="1371600">
              <a:buClr>
                <a:srgbClr val="000000"/>
              </a:buClr>
            </a:pPr>
            <a:endParaRPr lang="es-CO" sz="4200" kern="0" cap="small" dirty="0">
              <a:solidFill>
                <a:schemeClr val="accent6">
                  <a:lumMod val="75000"/>
                </a:schemeClr>
              </a:solidFill>
              <a:latin typeface="Sanchez Regular" panose="02000000000000000000" pitchFamily="50" charset="0"/>
              <a:cs typeface="Arial"/>
              <a:sym typeface="Arial"/>
            </a:endParaRPr>
          </a:p>
          <a:p>
            <a:pPr algn="ctr" defTabSz="1371600">
              <a:buClr>
                <a:srgbClr val="000000"/>
              </a:buClr>
            </a:pPr>
            <a:r>
              <a:rPr lang="es-CO" sz="4200" kern="0" cap="small" dirty="0">
                <a:solidFill>
                  <a:prstClr val="black"/>
                </a:solidFill>
                <a:latin typeface="Sanchez Regular" panose="02000000000000000000" pitchFamily="50" charset="0"/>
                <a:cs typeface="Arial"/>
                <a:sym typeface="Arial"/>
              </a:rPr>
              <a:t> </a:t>
            </a:r>
            <a:r>
              <a:rPr lang="es-CO" sz="3000" kern="0" cap="small" dirty="0">
                <a:solidFill>
                  <a:prstClr val="black"/>
                </a:solidFill>
                <a:latin typeface="Sanchez Regular" panose="02000000000000000000" pitchFamily="50" charset="0"/>
                <a:cs typeface="Arial"/>
                <a:sym typeface="Arial"/>
              </a:rPr>
              <a:t>“Por el cual se adiciona la Parte 8 en el Libro 2 del Decreto 1081 de 2015 </a:t>
            </a:r>
            <a:r>
              <a:rPr lang="es-CO" sz="2400" kern="0" cap="small" dirty="0">
                <a:solidFill>
                  <a:prstClr val="black">
                    <a:lumMod val="50000"/>
                    <a:lumOff val="50000"/>
                  </a:prstClr>
                </a:solidFill>
                <a:latin typeface="Sanchez Regular" panose="02000000000000000000" pitchFamily="50" charset="0"/>
                <a:cs typeface="Arial"/>
                <a:sym typeface="Arial"/>
              </a:rPr>
              <a:t>(Por medio del cual se expide el Decreto Reglamentario Único del Sector Presidencia de la República“), </a:t>
            </a:r>
            <a:r>
              <a:rPr lang="es-CO" sz="3000" kern="0" cap="small" dirty="0">
                <a:solidFill>
                  <a:schemeClr val="accent6">
                    <a:lumMod val="75000"/>
                  </a:schemeClr>
                </a:solidFill>
                <a:latin typeface="Sanchez Regular" panose="02000000000000000000" pitchFamily="50" charset="0"/>
                <a:cs typeface="Arial"/>
                <a:sym typeface="Arial"/>
              </a:rPr>
              <a:t>en el sentido de reglamentar la prestación del servicio de valoración de apoyos que realicen la entidades públicas y privadas en los términos del artículo 13 de la Ley 1996 de 2019”</a:t>
            </a:r>
          </a:p>
          <a:p>
            <a:pPr algn="ctr" defTabSz="1371600">
              <a:buClr>
                <a:srgbClr val="000000"/>
              </a:buClr>
            </a:pPr>
            <a:endParaRPr lang="es-CO" sz="3000" kern="0" cap="small" dirty="0">
              <a:solidFill>
                <a:prstClr val="black"/>
              </a:solidFill>
              <a:latin typeface="Sanchez Regular" panose="02000000000000000000" pitchFamily="50" charset="0"/>
              <a:cs typeface="Arial"/>
              <a:sym typeface="Arial"/>
            </a:endParaRPr>
          </a:p>
          <a:p>
            <a:pPr algn="ctr" defTabSz="1371600">
              <a:buClr>
                <a:srgbClr val="000000"/>
              </a:buClr>
            </a:pPr>
            <a:r>
              <a:rPr lang="es-CO" sz="2700" kern="0" cap="small" dirty="0">
                <a:latin typeface="Sanchez Regular" panose="02000000000000000000" pitchFamily="50" charset="0"/>
                <a:cs typeface="Arial"/>
                <a:sym typeface="Arial"/>
              </a:rPr>
              <a:t>(socializado y con concepto favorable previamente con el Consejo Nacional de Discapacidad, en sesión del 1 de marzo de 2022)</a:t>
            </a:r>
          </a:p>
          <a:p>
            <a:pPr algn="ctr" defTabSz="1371600">
              <a:buClr>
                <a:srgbClr val="000000"/>
              </a:buClr>
            </a:pPr>
            <a:endParaRPr lang="es-CO" sz="3000" kern="0" cap="small" dirty="0">
              <a:latin typeface="Sanchez Regular" panose="02000000000000000000" pitchFamily="50" charset="0"/>
              <a:cs typeface="Arial"/>
              <a:sym typeface="Arial"/>
            </a:endParaRPr>
          </a:p>
          <a:p>
            <a:pPr algn="ctr" defTabSz="1371600">
              <a:buClr>
                <a:srgbClr val="000000"/>
              </a:buClr>
              <a:defRPr/>
            </a:pPr>
            <a:endParaRPr lang="es-CO" sz="6000" kern="0" dirty="0">
              <a:solidFill>
                <a:prstClr val="black"/>
              </a:solidFill>
              <a:latin typeface="Arial Nova" panose="020B0504020202020204" pitchFamily="34" charset="0"/>
              <a:cs typeface="Arial"/>
              <a:sym typeface="Arial"/>
            </a:endParaRPr>
          </a:p>
          <a:p>
            <a:pPr algn="just" defTabSz="1371600">
              <a:buClr>
                <a:srgbClr val="000000"/>
              </a:buClr>
              <a:defRPr/>
            </a:pPr>
            <a:endParaRPr lang="es-CO" sz="6000" kern="0" dirty="0">
              <a:solidFill>
                <a:prstClr val="black"/>
              </a:solidFill>
              <a:latin typeface="Arial Nova" panose="020B0504020202020204" pitchFamily="34" charset="0"/>
              <a:cs typeface="Arial"/>
              <a:sym typeface="Arial"/>
            </a:endParaRPr>
          </a:p>
          <a:p>
            <a:pPr algn="ctr" defTabSz="3600450">
              <a:lnSpc>
                <a:spcPct val="90000"/>
              </a:lnSpc>
              <a:spcBef>
                <a:spcPct val="0"/>
              </a:spcBef>
              <a:spcAft>
                <a:spcPct val="35000"/>
              </a:spcAft>
              <a:defRPr/>
            </a:pPr>
            <a:endParaRPr lang="es-CO" sz="8100" b="1" dirty="0">
              <a:solidFill>
                <a:srgbClr val="AC2E94"/>
              </a:solidFill>
              <a:effectLst>
                <a:outerShdw blurRad="38100" dist="38100" dir="2700000" algn="tl">
                  <a:srgbClr val="000000">
                    <a:alpha val="43137"/>
                  </a:srgbClr>
                </a:outerShdw>
              </a:effectLst>
              <a:latin typeface="Sanchez" panose="020B0604020202020204" charset="0"/>
              <a:cs typeface="Sanchez" panose="020B0604020202020204" charset="0"/>
              <a:sym typeface="Arial"/>
            </a:endParaRPr>
          </a:p>
          <a:p>
            <a:pPr marL="323867" lvl="1" algn="just" defTabSz="914445">
              <a:lnSpc>
                <a:spcPts val="5100"/>
              </a:lnSpc>
              <a:defRPr/>
            </a:pPr>
            <a:endParaRPr lang="es-CO" sz="3300" spc="179" dirty="0">
              <a:solidFill>
                <a:srgbClr val="364182"/>
              </a:solidFill>
              <a:latin typeface="Quicksand"/>
              <a:cs typeface="Arial"/>
              <a:sym typeface="Arial"/>
            </a:endParaRPr>
          </a:p>
          <a:p>
            <a:pPr marL="323867" lvl="1" algn="just" defTabSz="914445">
              <a:lnSpc>
                <a:spcPts val="5100"/>
              </a:lnSpc>
              <a:defRPr/>
            </a:pPr>
            <a:r>
              <a:rPr lang="es-CO" sz="3300" spc="179" dirty="0">
                <a:solidFill>
                  <a:srgbClr val="002060"/>
                </a:solidFill>
                <a:latin typeface="Quicksand"/>
                <a:cs typeface="Arial"/>
                <a:sym typeface="Arial"/>
              </a:rPr>
              <a:t> </a:t>
            </a:r>
          </a:p>
          <a:p>
            <a:pPr marL="838217" lvl="1" indent="-514350" algn="just" defTabSz="914445">
              <a:lnSpc>
                <a:spcPts val="5100"/>
              </a:lnSpc>
              <a:buFont typeface="Wingdings" panose="05000000000000000000" pitchFamily="2" charset="2"/>
              <a:buChar char="Ø"/>
              <a:defRPr/>
            </a:pPr>
            <a:endParaRPr lang="en-US" sz="3300" cap="small" spc="179" dirty="0">
              <a:solidFill>
                <a:srgbClr val="364182"/>
              </a:solidFill>
              <a:latin typeface="Quicksand"/>
              <a:cs typeface="Arial"/>
              <a:sym typeface="Arial"/>
            </a:endParaRPr>
          </a:p>
          <a:p>
            <a:pPr marL="323867" lvl="1" algn="just" defTabSz="914445">
              <a:lnSpc>
                <a:spcPts val="5100"/>
              </a:lnSpc>
              <a:defRPr/>
            </a:pPr>
            <a:endParaRPr lang="en-US" sz="2400" b="1" spc="179" dirty="0">
              <a:solidFill>
                <a:srgbClr val="364182"/>
              </a:solidFill>
              <a:effectLst>
                <a:outerShdw blurRad="38100" dist="38100" dir="2700000" algn="tl">
                  <a:srgbClr val="000000">
                    <a:alpha val="43137"/>
                  </a:srgbClr>
                </a:outerShdw>
              </a:effectLst>
              <a:latin typeface="Quicksand"/>
              <a:cs typeface="Arial"/>
              <a:sym typeface="Arial"/>
            </a:endParaRPr>
          </a:p>
          <a:p>
            <a:pPr marL="323867" lvl="1" algn="just" defTabSz="914445">
              <a:lnSpc>
                <a:spcPts val="5100"/>
              </a:lnSpc>
              <a:defRPr/>
            </a:pPr>
            <a:endParaRPr lang="en-US" sz="2400" b="1" spc="179" dirty="0">
              <a:solidFill>
                <a:srgbClr val="364182"/>
              </a:solidFill>
              <a:effectLst>
                <a:outerShdw blurRad="38100" dist="38100" dir="2700000" algn="tl">
                  <a:srgbClr val="000000">
                    <a:alpha val="43137"/>
                  </a:srgbClr>
                </a:outerShdw>
              </a:effectLst>
              <a:latin typeface="Quicksand"/>
              <a:cs typeface="Arial"/>
              <a:sym typeface="Arial"/>
            </a:endParaRPr>
          </a:p>
        </p:txBody>
      </p:sp>
    </p:spTree>
    <p:extLst>
      <p:ext uri="{BB962C8B-B14F-4D97-AF65-F5344CB8AC3E}">
        <p14:creationId xmlns:p14="http://schemas.microsoft.com/office/powerpoint/2010/main" val="823862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CC003D6-52C6-4FE0-8B28-6231C6DFF8B2}"/>
              </a:ext>
            </a:extLst>
          </p:cNvPr>
          <p:cNvSpPr txBox="1"/>
          <p:nvPr/>
        </p:nvSpPr>
        <p:spPr>
          <a:xfrm>
            <a:off x="2026920" y="584985"/>
            <a:ext cx="14432280" cy="1569660"/>
          </a:xfrm>
          <a:prstGeom prst="rect">
            <a:avLst/>
          </a:prstGeom>
          <a:noFill/>
        </p:spPr>
        <p:txBody>
          <a:bodyPr wrap="square" rtlCol="0">
            <a:spAutoFit/>
          </a:bodyPr>
          <a:lstStyle/>
          <a:p>
            <a:pPr algn="ctr" defTabSz="1371600">
              <a:buClr>
                <a:srgbClr val="000000"/>
              </a:buClr>
              <a:defRPr/>
            </a:pPr>
            <a:r>
              <a:rPr lang="en" sz="4800" b="1" kern="0" dirty="0">
                <a:solidFill>
                  <a:schemeClr val="accent6">
                    <a:lumMod val="75000"/>
                  </a:schemeClr>
                </a:solidFill>
                <a:effectLst>
                  <a:outerShdw blurRad="38100" dist="38100" dir="2700000" algn="tl">
                    <a:srgbClr val="000000">
                      <a:alpha val="43137"/>
                    </a:srgbClr>
                  </a:outerShdw>
                </a:effectLst>
                <a:latin typeface="Sanchez" panose="020B0604020202020204" charset="0"/>
                <a:cs typeface="Sanchez" panose="020B0604020202020204" charset="0"/>
                <a:sym typeface="Arial"/>
              </a:rPr>
              <a:t>Observación General No. 1 del Comité de la ONU </a:t>
            </a:r>
            <a:r>
              <a:rPr lang="en" sz="4200" b="1" kern="0" dirty="0">
                <a:solidFill>
                  <a:schemeClr val="accent6">
                    <a:lumMod val="75000"/>
                  </a:schemeClr>
                </a:solidFill>
                <a:effectLst>
                  <a:outerShdw blurRad="38100" dist="38100" dir="2700000" algn="tl">
                    <a:srgbClr val="000000">
                      <a:alpha val="43137"/>
                    </a:srgbClr>
                  </a:outerShdw>
                </a:effectLst>
                <a:latin typeface="Sanchez" panose="020B0604020202020204" charset="0"/>
                <a:cs typeface="Sanchez" panose="020B0604020202020204" charset="0"/>
                <a:sym typeface="Arial"/>
              </a:rPr>
              <a:t>(abril 2014)</a:t>
            </a:r>
            <a:endParaRPr lang="es-CO" sz="4200" b="1" kern="0" dirty="0">
              <a:solidFill>
                <a:schemeClr val="accent6">
                  <a:lumMod val="75000"/>
                </a:schemeClr>
              </a:solidFill>
              <a:effectLst>
                <a:outerShdw blurRad="38100" dist="38100" dir="2700000" algn="tl">
                  <a:srgbClr val="000000">
                    <a:alpha val="43137"/>
                  </a:srgbClr>
                </a:outerShdw>
              </a:effectLst>
              <a:latin typeface="Sanchez" panose="020B0604020202020204" charset="0"/>
              <a:cs typeface="Sanchez" panose="020B0604020202020204" charset="0"/>
              <a:sym typeface="Arial"/>
            </a:endParaRPr>
          </a:p>
        </p:txBody>
      </p:sp>
      <p:sp>
        <p:nvSpPr>
          <p:cNvPr id="5" name="CuadroTexto 4">
            <a:extLst>
              <a:ext uri="{FF2B5EF4-FFF2-40B4-BE49-F238E27FC236}">
                <a16:creationId xmlns:a16="http://schemas.microsoft.com/office/drawing/2014/main" id="{9A532FE2-8DD6-4AB6-9AA6-2A31F7CFDCFE}"/>
              </a:ext>
            </a:extLst>
          </p:cNvPr>
          <p:cNvSpPr txBox="1"/>
          <p:nvPr/>
        </p:nvSpPr>
        <p:spPr>
          <a:xfrm flipH="1">
            <a:off x="1082040" y="2135325"/>
            <a:ext cx="16322040" cy="7048083"/>
          </a:xfrm>
          <a:prstGeom prst="rect">
            <a:avLst/>
          </a:prstGeom>
          <a:noFill/>
        </p:spPr>
        <p:txBody>
          <a:bodyPr wrap="square" rtlCol="0">
            <a:spAutoFit/>
          </a:bodyPr>
          <a:lstStyle/>
          <a:p>
            <a:pPr marL="514350" indent="-514350" defTabSz="1371600">
              <a:spcBef>
                <a:spcPts val="600"/>
              </a:spcBef>
              <a:buClr>
                <a:prstClr val="black"/>
              </a:buClr>
              <a:buSzPts val="2000"/>
              <a:buFont typeface="Wingdings" panose="05000000000000000000" pitchFamily="2" charset="2"/>
              <a:buChar char="v"/>
              <a:defRPr/>
            </a:pPr>
            <a:r>
              <a:rPr lang="es-CO" sz="3600" b="1" kern="0" dirty="0">
                <a:solidFill>
                  <a:prstClr val="black"/>
                </a:solidFill>
                <a:latin typeface="Arial"/>
                <a:cs typeface="Arial"/>
                <a:sym typeface="Arial"/>
              </a:rPr>
              <a:t>El derecho al igual reconocimiento como persona ante la ley entraña la capacidad jurídica </a:t>
            </a:r>
            <a:r>
              <a:rPr lang="es-CO" sz="3600" kern="0" dirty="0">
                <a:solidFill>
                  <a:srgbClr val="000000"/>
                </a:solidFill>
                <a:latin typeface="Arial"/>
                <a:cs typeface="Arial"/>
                <a:sym typeface="Arial"/>
              </a:rPr>
              <a:t>como atributo universal de todas las personas en razón de su condición humana.</a:t>
            </a:r>
          </a:p>
          <a:p>
            <a:pPr defTabSz="1371600">
              <a:spcBef>
                <a:spcPts val="600"/>
              </a:spcBef>
              <a:buClr>
                <a:prstClr val="black"/>
              </a:buClr>
              <a:buSzPts val="2000"/>
              <a:defRPr/>
            </a:pPr>
            <a:endParaRPr lang="es-CO" sz="4800" kern="0" dirty="0">
              <a:solidFill>
                <a:srgbClr val="000000"/>
              </a:solidFill>
              <a:latin typeface="Arial"/>
              <a:cs typeface="Arial"/>
              <a:sym typeface="Arial"/>
            </a:endParaRPr>
          </a:p>
          <a:p>
            <a:pPr marL="514350" indent="-514350" algn="just" defTabSz="1371600">
              <a:spcBef>
                <a:spcPts val="600"/>
              </a:spcBef>
              <a:buClr>
                <a:prstClr val="black"/>
              </a:buClr>
              <a:buSzPts val="2000"/>
              <a:buFont typeface="Wingdings" panose="05000000000000000000" pitchFamily="2" charset="2"/>
              <a:buChar char="v"/>
              <a:defRPr/>
            </a:pPr>
            <a:r>
              <a:rPr lang="es-CO" sz="4200" b="1" u="sng" kern="0" dirty="0">
                <a:solidFill>
                  <a:schemeClr val="accent6">
                    <a:lumMod val="75000"/>
                  </a:schemeClr>
                </a:solidFill>
                <a:effectLst>
                  <a:outerShdw blurRad="38100" dist="38100" dir="2700000" algn="tl">
                    <a:srgbClr val="000000">
                      <a:alpha val="43137"/>
                    </a:srgbClr>
                  </a:outerShdw>
                </a:effectLst>
                <a:latin typeface="Arial"/>
                <a:cs typeface="Arial"/>
                <a:sym typeface="Arial"/>
              </a:rPr>
              <a:t>La capacidad jurídica y la capacidad mental son conceptos distintos</a:t>
            </a:r>
            <a:r>
              <a:rPr lang="es-CO" sz="4200" u="sng" kern="0" dirty="0">
                <a:solidFill>
                  <a:schemeClr val="accent6">
                    <a:lumMod val="75000"/>
                  </a:schemeClr>
                </a:solidFill>
                <a:latin typeface="Arial"/>
                <a:cs typeface="Arial"/>
                <a:sym typeface="Arial"/>
              </a:rPr>
              <a:t>.</a:t>
            </a:r>
            <a:r>
              <a:rPr lang="es-CO" sz="3600" u="sng" kern="0" dirty="0">
                <a:solidFill>
                  <a:schemeClr val="accent6">
                    <a:lumMod val="75000"/>
                  </a:schemeClr>
                </a:solidFill>
                <a:latin typeface="Arial"/>
                <a:cs typeface="Arial"/>
                <a:sym typeface="Arial"/>
              </a:rPr>
              <a:t> </a:t>
            </a:r>
            <a:r>
              <a:rPr lang="es-CO" sz="3600" u="sng" kern="0" dirty="0">
                <a:solidFill>
                  <a:srgbClr val="000000"/>
                </a:solidFill>
                <a:latin typeface="Arial"/>
                <a:cs typeface="Arial"/>
                <a:sym typeface="Arial"/>
              </a:rPr>
              <a:t>Las diferentes aptitudes mentales para tomar decisiones no son razón para denegar la capacidad jurídica de las personas.</a:t>
            </a:r>
          </a:p>
          <a:p>
            <a:pPr defTabSz="1371600">
              <a:spcBef>
                <a:spcPts val="600"/>
              </a:spcBef>
              <a:buClr>
                <a:prstClr val="black"/>
              </a:buClr>
              <a:buSzPts val="2000"/>
              <a:defRPr/>
            </a:pPr>
            <a:endParaRPr lang="es-CO" sz="4800" kern="0" dirty="0">
              <a:solidFill>
                <a:srgbClr val="000000"/>
              </a:solidFill>
              <a:latin typeface="Arial"/>
              <a:cs typeface="Arial"/>
              <a:sym typeface="Arial"/>
            </a:endParaRPr>
          </a:p>
          <a:p>
            <a:pPr marL="514350" indent="-514350" algn="just" defTabSz="1371600">
              <a:spcBef>
                <a:spcPts val="600"/>
              </a:spcBef>
              <a:buClr>
                <a:prstClr val="black"/>
              </a:buClr>
              <a:buSzPts val="2000"/>
              <a:buFont typeface="Wingdings" panose="05000000000000000000" pitchFamily="2" charset="2"/>
              <a:buChar char="v"/>
              <a:defRPr/>
            </a:pPr>
            <a:r>
              <a:rPr lang="es-CO" sz="3600" kern="0" dirty="0">
                <a:solidFill>
                  <a:srgbClr val="000000"/>
                </a:solidFill>
                <a:latin typeface="Arial"/>
                <a:cs typeface="Arial"/>
                <a:sym typeface="Arial"/>
              </a:rPr>
              <a:t>Generalmente se deniega la capacidad jurídica en función de criterios de condición (diagnóstico), resultados (consecuencias negativas), o evaluación funcional (se considera que tiene aptitud mental deficiente). </a:t>
            </a:r>
            <a:r>
              <a:rPr lang="es-CO" sz="2100" kern="0" dirty="0">
                <a:solidFill>
                  <a:srgbClr val="000000"/>
                </a:solidFill>
                <a:latin typeface="Arial"/>
                <a:cs typeface="Arial"/>
                <a:sym typeface="Arial"/>
              </a:rPr>
              <a:t> </a:t>
            </a:r>
          </a:p>
        </p:txBody>
      </p:sp>
    </p:spTree>
    <p:extLst>
      <p:ext uri="{BB962C8B-B14F-4D97-AF65-F5344CB8AC3E}">
        <p14:creationId xmlns:p14="http://schemas.microsoft.com/office/powerpoint/2010/main" val="8025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788" b="6788"/>
          <a:stretch>
            <a:fillRect/>
          </a:stretch>
        </p:blipFill>
        <p:spPr>
          <a:xfrm>
            <a:off x="10811796" y="745854"/>
            <a:ext cx="6793094" cy="8795291"/>
          </a:xfrm>
          <a:prstGeom prst="rect">
            <a:avLst/>
          </a:prstGeom>
        </p:spPr>
      </p:pic>
      <p:grpSp>
        <p:nvGrpSpPr>
          <p:cNvPr id="3" name="Group 3"/>
          <p:cNvGrpSpPr>
            <a:grpSpLocks noChangeAspect="1"/>
          </p:cNvGrpSpPr>
          <p:nvPr/>
        </p:nvGrpSpPr>
        <p:grpSpPr>
          <a:xfrm>
            <a:off x="15912587" y="7848842"/>
            <a:ext cx="3384607" cy="3384607"/>
            <a:chOff x="0" y="0"/>
            <a:chExt cx="2787650" cy="2787650"/>
          </a:xfrm>
        </p:grpSpPr>
        <p:sp>
          <p:nvSpPr>
            <p:cNvPr id="4" name="Freeform 4"/>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A3C14A"/>
            </a:solidFill>
          </p:spPr>
          <p:txBody>
            <a:bodyPr/>
            <a:lstStyle/>
            <a:p>
              <a:endParaRPr lang="es-CO"/>
            </a:p>
          </p:txBody>
        </p:sp>
      </p:grpSp>
      <p:sp>
        <p:nvSpPr>
          <p:cNvPr id="5" name="TextBox 5"/>
          <p:cNvSpPr txBox="1"/>
          <p:nvPr/>
        </p:nvSpPr>
        <p:spPr>
          <a:xfrm>
            <a:off x="658497" y="723900"/>
            <a:ext cx="9512216" cy="8822928"/>
          </a:xfrm>
          <a:prstGeom prst="rect">
            <a:avLst/>
          </a:prstGeom>
        </p:spPr>
        <p:txBody>
          <a:bodyPr lIns="0" tIns="0" rIns="0" bIns="0" rtlCol="0" anchor="t">
            <a:spAutoFit/>
          </a:bodyPr>
          <a:lstStyle/>
          <a:p>
            <a:pPr algn="just">
              <a:lnSpc>
                <a:spcPts val="4290"/>
              </a:lnSpc>
            </a:pPr>
            <a:r>
              <a:rPr lang="en-US" sz="3800" b="1" dirty="0">
                <a:solidFill>
                  <a:srgbClr val="272030"/>
                </a:solidFill>
                <a:latin typeface="Glacial Indifference"/>
              </a:rPr>
              <a:t>En </a:t>
            </a:r>
            <a:r>
              <a:rPr lang="en-US" sz="3800" b="1" dirty="0" err="1">
                <a:solidFill>
                  <a:srgbClr val="272030"/>
                </a:solidFill>
                <a:latin typeface="Glacial Indifference"/>
              </a:rPr>
              <a:t>cualquier</a:t>
            </a:r>
            <a:r>
              <a:rPr lang="en-US" sz="3800" b="1" dirty="0">
                <a:solidFill>
                  <a:srgbClr val="272030"/>
                </a:solidFill>
                <a:latin typeface="Glacial Indifference"/>
              </a:rPr>
              <a:t> </a:t>
            </a:r>
            <a:r>
              <a:rPr lang="en-US" sz="3800" b="1" dirty="0" err="1">
                <a:solidFill>
                  <a:srgbClr val="272030"/>
                </a:solidFill>
                <a:latin typeface="Glacial Indifference"/>
              </a:rPr>
              <a:t>proceso</a:t>
            </a:r>
            <a:r>
              <a:rPr lang="en-US" sz="3800" b="1" dirty="0">
                <a:solidFill>
                  <a:srgbClr val="272030"/>
                </a:solidFill>
                <a:latin typeface="Glacial Indifference"/>
              </a:rPr>
              <a:t> judicial de </a:t>
            </a:r>
            <a:r>
              <a:rPr lang="en-US" sz="3800" b="1" dirty="0" err="1">
                <a:solidFill>
                  <a:srgbClr val="272030"/>
                </a:solidFill>
                <a:latin typeface="Glacial Indifference"/>
              </a:rPr>
              <a:t>adjudicación</a:t>
            </a:r>
            <a:r>
              <a:rPr lang="en-US" sz="3800" b="1" dirty="0">
                <a:solidFill>
                  <a:srgbClr val="272030"/>
                </a:solidFill>
                <a:latin typeface="Glacial Indifference"/>
              </a:rPr>
              <a:t> de </a:t>
            </a:r>
            <a:r>
              <a:rPr lang="en-US" sz="3800" b="1" dirty="0" err="1">
                <a:solidFill>
                  <a:srgbClr val="272030"/>
                </a:solidFill>
                <a:latin typeface="Glacial Indifference"/>
              </a:rPr>
              <a:t>apoyos</a:t>
            </a:r>
            <a:r>
              <a:rPr lang="en-US" sz="3800" b="1" dirty="0">
                <a:solidFill>
                  <a:srgbClr val="272030"/>
                </a:solidFill>
                <a:latin typeface="Glacial Indifference"/>
              </a:rPr>
              <a:t> que se </a:t>
            </a:r>
            <a:r>
              <a:rPr lang="en-US" sz="3800" b="1" dirty="0" err="1">
                <a:solidFill>
                  <a:srgbClr val="272030"/>
                </a:solidFill>
                <a:latin typeface="Glacial Indifference"/>
              </a:rPr>
              <a:t>tramite</a:t>
            </a:r>
            <a:r>
              <a:rPr lang="en-US" sz="3800" dirty="0">
                <a:solidFill>
                  <a:srgbClr val="272030"/>
                </a:solidFill>
                <a:latin typeface="Glacial Indifference"/>
              </a:rPr>
              <a:t>, se </a:t>
            </a:r>
            <a:r>
              <a:rPr lang="en-US" sz="3800" dirty="0" err="1">
                <a:solidFill>
                  <a:srgbClr val="272030"/>
                </a:solidFill>
                <a:latin typeface="Glacial Indifference"/>
              </a:rPr>
              <a:t>hace</a:t>
            </a:r>
            <a:r>
              <a:rPr lang="en-US" sz="3800" dirty="0">
                <a:solidFill>
                  <a:srgbClr val="272030"/>
                </a:solidFill>
                <a:latin typeface="Glacial Indifference"/>
              </a:rPr>
              <a:t> </a:t>
            </a:r>
            <a:r>
              <a:rPr lang="en-US" sz="3800" dirty="0" err="1">
                <a:solidFill>
                  <a:srgbClr val="272030"/>
                </a:solidFill>
                <a:latin typeface="Glacial Indifference"/>
              </a:rPr>
              <a:t>necesario</a:t>
            </a:r>
            <a:r>
              <a:rPr lang="en-US" sz="3800" dirty="0">
                <a:solidFill>
                  <a:srgbClr val="272030"/>
                </a:solidFill>
                <a:latin typeface="Glacial Indifference"/>
              </a:rPr>
              <a:t> </a:t>
            </a:r>
            <a:r>
              <a:rPr lang="en-US" sz="3800" dirty="0" err="1">
                <a:solidFill>
                  <a:srgbClr val="FA7F08"/>
                </a:solidFill>
                <a:latin typeface="Glacial Indifference Bold"/>
              </a:rPr>
              <a:t>el</a:t>
            </a:r>
            <a:r>
              <a:rPr lang="en-US" sz="3800" dirty="0">
                <a:solidFill>
                  <a:srgbClr val="FA7F08"/>
                </a:solidFill>
                <a:latin typeface="Glacial Indifference Bold"/>
              </a:rPr>
              <a:t> Informe de </a:t>
            </a:r>
            <a:r>
              <a:rPr lang="en-US" sz="3800" dirty="0" err="1">
                <a:solidFill>
                  <a:srgbClr val="FA7F08"/>
                </a:solidFill>
                <a:latin typeface="Glacial Indifference Bold"/>
              </a:rPr>
              <a:t>Valoración</a:t>
            </a:r>
            <a:r>
              <a:rPr lang="en-US" sz="3800" dirty="0">
                <a:solidFill>
                  <a:srgbClr val="FA7F08"/>
                </a:solidFill>
                <a:latin typeface="Glacial Indifference Bold"/>
              </a:rPr>
              <a:t> de </a:t>
            </a:r>
            <a:r>
              <a:rPr lang="en-US" sz="3800" dirty="0" err="1">
                <a:solidFill>
                  <a:srgbClr val="FA7F08"/>
                </a:solidFill>
                <a:latin typeface="Glacial Indifference Bold"/>
              </a:rPr>
              <a:t>Apoyos</a:t>
            </a:r>
            <a:r>
              <a:rPr lang="en-US" sz="3800" dirty="0">
                <a:solidFill>
                  <a:srgbClr val="FA7F08"/>
                </a:solidFill>
                <a:latin typeface="Glacial Indifference Bold"/>
              </a:rPr>
              <a:t> </a:t>
            </a:r>
            <a:r>
              <a:rPr lang="en-US" sz="3800" dirty="0">
                <a:solidFill>
                  <a:srgbClr val="272030"/>
                </a:solidFill>
                <a:latin typeface="Glacial Indifference"/>
              </a:rPr>
              <a:t>para que </a:t>
            </a:r>
            <a:r>
              <a:rPr lang="en-US" sz="3800" dirty="0" err="1">
                <a:solidFill>
                  <a:srgbClr val="272030"/>
                </a:solidFill>
                <a:latin typeface="Glacial Indifference"/>
              </a:rPr>
              <a:t>el</a:t>
            </a:r>
            <a:r>
              <a:rPr lang="en-US" sz="3800" dirty="0">
                <a:solidFill>
                  <a:srgbClr val="272030"/>
                </a:solidFill>
                <a:latin typeface="Glacial Indifference"/>
              </a:rPr>
              <a:t> </a:t>
            </a:r>
            <a:r>
              <a:rPr lang="en-US" sz="3800" dirty="0" err="1">
                <a:solidFill>
                  <a:srgbClr val="272030"/>
                </a:solidFill>
                <a:latin typeface="Glacial Indifference"/>
              </a:rPr>
              <a:t>juez</a:t>
            </a:r>
            <a:r>
              <a:rPr lang="en-US" sz="3800" dirty="0">
                <a:solidFill>
                  <a:srgbClr val="272030"/>
                </a:solidFill>
                <a:latin typeface="Glacial Indifference"/>
              </a:rPr>
              <a:t> de </a:t>
            </a:r>
            <a:r>
              <a:rPr lang="en-US" sz="3800" dirty="0" err="1">
                <a:solidFill>
                  <a:srgbClr val="272030"/>
                </a:solidFill>
                <a:latin typeface="Glacial Indifference"/>
              </a:rPr>
              <a:t>familia</a:t>
            </a:r>
            <a:r>
              <a:rPr lang="en-US" sz="3800" dirty="0">
                <a:solidFill>
                  <a:srgbClr val="272030"/>
                </a:solidFill>
                <a:latin typeface="Glacial Indifference"/>
              </a:rPr>
              <a:t> </a:t>
            </a:r>
            <a:r>
              <a:rPr lang="en-US" sz="3800" dirty="0" err="1">
                <a:solidFill>
                  <a:srgbClr val="272030"/>
                </a:solidFill>
                <a:latin typeface="Glacial Indifference"/>
              </a:rPr>
              <a:t>pueda</a:t>
            </a:r>
            <a:r>
              <a:rPr lang="en-US" sz="3800" dirty="0">
                <a:solidFill>
                  <a:srgbClr val="272030"/>
                </a:solidFill>
                <a:latin typeface="Glacial Indifference"/>
              </a:rPr>
              <a:t> </a:t>
            </a:r>
            <a:r>
              <a:rPr lang="en-US" sz="3800" dirty="0" err="1">
                <a:solidFill>
                  <a:srgbClr val="272030"/>
                </a:solidFill>
                <a:latin typeface="Glacial Indifference"/>
              </a:rPr>
              <a:t>proferir</a:t>
            </a:r>
            <a:r>
              <a:rPr lang="en-US" sz="3800" dirty="0">
                <a:solidFill>
                  <a:srgbClr val="272030"/>
                </a:solidFill>
                <a:latin typeface="Glacial Indifference"/>
              </a:rPr>
              <a:t> </a:t>
            </a:r>
            <a:r>
              <a:rPr lang="en-US" sz="3800" dirty="0" err="1">
                <a:solidFill>
                  <a:srgbClr val="272030"/>
                </a:solidFill>
                <a:latin typeface="Glacial Indifference"/>
              </a:rPr>
              <a:t>sentencia</a:t>
            </a:r>
            <a:r>
              <a:rPr lang="en-US" sz="3800" dirty="0">
                <a:solidFill>
                  <a:srgbClr val="272030"/>
                </a:solidFill>
                <a:latin typeface="Glacial Indifference"/>
              </a:rPr>
              <a:t> de </a:t>
            </a:r>
            <a:r>
              <a:rPr lang="en-US" sz="3800" dirty="0" err="1">
                <a:solidFill>
                  <a:srgbClr val="272030"/>
                </a:solidFill>
                <a:latin typeface="Glacial Indifference"/>
              </a:rPr>
              <a:t>adjudicación</a:t>
            </a:r>
            <a:r>
              <a:rPr lang="en-US" sz="3800" dirty="0">
                <a:solidFill>
                  <a:srgbClr val="272030"/>
                </a:solidFill>
                <a:latin typeface="Glacial Indifference"/>
              </a:rPr>
              <a:t> de </a:t>
            </a:r>
            <a:r>
              <a:rPr lang="en-US" sz="3800" dirty="0" err="1">
                <a:solidFill>
                  <a:srgbClr val="272030"/>
                </a:solidFill>
                <a:latin typeface="Glacial Indifference"/>
              </a:rPr>
              <a:t>apoyos</a:t>
            </a:r>
            <a:r>
              <a:rPr lang="en-US" sz="3800" dirty="0">
                <a:solidFill>
                  <a:srgbClr val="272030"/>
                </a:solidFill>
                <a:latin typeface="Glacial Indifference"/>
              </a:rPr>
              <a:t>.</a:t>
            </a:r>
          </a:p>
          <a:p>
            <a:pPr algn="just">
              <a:lnSpc>
                <a:spcPts val="4290"/>
              </a:lnSpc>
            </a:pPr>
            <a:endParaRPr lang="en-US" sz="3800" dirty="0">
              <a:solidFill>
                <a:srgbClr val="272030"/>
              </a:solidFill>
              <a:latin typeface="Glacial Indifference"/>
            </a:endParaRPr>
          </a:p>
          <a:p>
            <a:pPr marL="712470" lvl="1" indent="-356235" algn="just">
              <a:lnSpc>
                <a:spcPts val="4290"/>
              </a:lnSpc>
              <a:buFont typeface="Arial"/>
              <a:buChar char="•"/>
            </a:pPr>
            <a:r>
              <a:rPr lang="en-US" sz="3800" dirty="0">
                <a:solidFill>
                  <a:srgbClr val="272030"/>
                </a:solidFill>
                <a:latin typeface="Glacial Indifference"/>
              </a:rPr>
              <a:t>Se </a:t>
            </a:r>
            <a:r>
              <a:rPr lang="en-US" sz="3800" dirty="0" err="1">
                <a:solidFill>
                  <a:srgbClr val="272030"/>
                </a:solidFill>
                <a:latin typeface="Glacial Indifference"/>
              </a:rPr>
              <a:t>debe</a:t>
            </a:r>
            <a:r>
              <a:rPr lang="en-US" sz="3800" dirty="0">
                <a:solidFill>
                  <a:srgbClr val="272030"/>
                </a:solidFill>
                <a:latin typeface="Glacial Indifference"/>
              </a:rPr>
              <a:t> </a:t>
            </a:r>
            <a:r>
              <a:rPr lang="en-US" sz="3800" dirty="0" err="1">
                <a:solidFill>
                  <a:srgbClr val="272030"/>
                </a:solidFill>
                <a:latin typeface="Glacial Indifference"/>
              </a:rPr>
              <a:t>tener</a:t>
            </a:r>
            <a:r>
              <a:rPr lang="en-US" sz="3800" dirty="0">
                <a:solidFill>
                  <a:srgbClr val="272030"/>
                </a:solidFill>
                <a:latin typeface="Glacial Indifference"/>
              </a:rPr>
              <a:t> </a:t>
            </a:r>
            <a:r>
              <a:rPr lang="en-US" sz="3800" dirty="0" err="1">
                <a:solidFill>
                  <a:srgbClr val="272030"/>
                </a:solidFill>
                <a:latin typeface="Glacial Indifference"/>
              </a:rPr>
              <a:t>como</a:t>
            </a:r>
            <a:r>
              <a:rPr lang="en-US" sz="3800" dirty="0">
                <a:solidFill>
                  <a:srgbClr val="272030"/>
                </a:solidFill>
                <a:latin typeface="Glacial Indifference"/>
              </a:rPr>
              <a:t> </a:t>
            </a:r>
            <a:r>
              <a:rPr lang="en-US" sz="3800" dirty="0" err="1">
                <a:solidFill>
                  <a:srgbClr val="272030"/>
                </a:solidFill>
                <a:latin typeface="Glacial Indifference"/>
              </a:rPr>
              <a:t>prueba</a:t>
            </a:r>
            <a:r>
              <a:rPr lang="en-US" sz="3800" dirty="0">
                <a:solidFill>
                  <a:srgbClr val="272030"/>
                </a:solidFill>
                <a:latin typeface="Glacial Indifference"/>
              </a:rPr>
              <a:t> </a:t>
            </a:r>
            <a:r>
              <a:rPr lang="en-US" sz="3600" cap="small" dirty="0">
                <a:solidFill>
                  <a:srgbClr val="272030"/>
                </a:solidFill>
                <a:latin typeface="Glacial Indifference"/>
              </a:rPr>
              <a:t>(</a:t>
            </a:r>
            <a:r>
              <a:rPr lang="en-US" sz="3600" cap="small" dirty="0">
                <a:solidFill>
                  <a:srgbClr val="272030"/>
                </a:solidFill>
                <a:latin typeface="Glacial Indifference Italics"/>
              </a:rPr>
              <a:t>art. 165 CGP-”</a:t>
            </a:r>
            <a:r>
              <a:rPr lang="en-US" sz="3600" cap="small" dirty="0" err="1">
                <a:solidFill>
                  <a:srgbClr val="272030"/>
                </a:solidFill>
                <a:latin typeface="Glacial Indifference Italics"/>
              </a:rPr>
              <a:t>cualquier</a:t>
            </a:r>
            <a:r>
              <a:rPr lang="en-US" sz="3600" cap="small" dirty="0">
                <a:solidFill>
                  <a:srgbClr val="272030"/>
                </a:solidFill>
                <a:latin typeface="Glacial Indifference Italics"/>
              </a:rPr>
              <a:t> </a:t>
            </a:r>
            <a:r>
              <a:rPr lang="en-US" sz="3600" cap="small" dirty="0" err="1">
                <a:solidFill>
                  <a:srgbClr val="272030"/>
                </a:solidFill>
                <a:latin typeface="Glacial Indifference Italics"/>
              </a:rPr>
              <a:t>otro</a:t>
            </a:r>
            <a:r>
              <a:rPr lang="en-US" sz="3600" cap="small" dirty="0">
                <a:solidFill>
                  <a:srgbClr val="272030"/>
                </a:solidFill>
                <a:latin typeface="Glacial Indifference Italics"/>
              </a:rPr>
              <a:t> medio de </a:t>
            </a:r>
            <a:r>
              <a:rPr lang="en-US" sz="3600" cap="small" dirty="0" err="1">
                <a:solidFill>
                  <a:srgbClr val="272030"/>
                </a:solidFill>
                <a:latin typeface="Glacial Indifference Italics"/>
              </a:rPr>
              <a:t>convicción</a:t>
            </a:r>
            <a:r>
              <a:rPr lang="en-US" sz="3600" cap="small" dirty="0">
                <a:solidFill>
                  <a:srgbClr val="272030"/>
                </a:solidFill>
                <a:latin typeface="Glacial Indifference"/>
              </a:rPr>
              <a:t>).</a:t>
            </a:r>
          </a:p>
          <a:p>
            <a:pPr algn="just">
              <a:lnSpc>
                <a:spcPts val="4290"/>
              </a:lnSpc>
            </a:pPr>
            <a:endParaRPr lang="en-US" sz="3600" dirty="0">
              <a:solidFill>
                <a:srgbClr val="272030"/>
              </a:solidFill>
              <a:latin typeface="Glacial Indifference"/>
            </a:endParaRPr>
          </a:p>
          <a:p>
            <a:pPr marL="712470" lvl="1" indent="-356235" algn="just">
              <a:lnSpc>
                <a:spcPts val="4290"/>
              </a:lnSpc>
              <a:buFont typeface="Arial"/>
              <a:buChar char="•"/>
            </a:pPr>
            <a:r>
              <a:rPr lang="en-US" sz="3800" dirty="0">
                <a:solidFill>
                  <a:srgbClr val="272030"/>
                </a:solidFill>
                <a:latin typeface="Glacial Indifference"/>
              </a:rPr>
              <a:t>Es un </a:t>
            </a:r>
            <a:r>
              <a:rPr lang="en-US" sz="3800" dirty="0" err="1">
                <a:solidFill>
                  <a:srgbClr val="272030"/>
                </a:solidFill>
                <a:latin typeface="Glacial Indifference"/>
              </a:rPr>
              <a:t>conocimiento</a:t>
            </a:r>
            <a:r>
              <a:rPr lang="en-US" sz="3800" dirty="0">
                <a:solidFill>
                  <a:srgbClr val="272030"/>
                </a:solidFill>
                <a:latin typeface="Glacial Indifference"/>
              </a:rPr>
              <a:t> </a:t>
            </a:r>
            <a:r>
              <a:rPr lang="en-US" sz="3800" dirty="0" err="1">
                <a:solidFill>
                  <a:srgbClr val="272030"/>
                </a:solidFill>
                <a:latin typeface="Glacial Indifference"/>
              </a:rPr>
              <a:t>técnico</a:t>
            </a:r>
            <a:r>
              <a:rPr lang="en-US" sz="3800" dirty="0">
                <a:solidFill>
                  <a:srgbClr val="272030"/>
                </a:solidFill>
                <a:latin typeface="Glacial Indifference"/>
              </a:rPr>
              <a:t> </a:t>
            </a:r>
            <a:r>
              <a:rPr lang="en-US" sz="3800" dirty="0" err="1">
                <a:solidFill>
                  <a:srgbClr val="272030"/>
                </a:solidFill>
                <a:latin typeface="Glacial Indifference"/>
              </a:rPr>
              <a:t>especializado</a:t>
            </a:r>
            <a:r>
              <a:rPr lang="en-US" sz="3800" dirty="0">
                <a:solidFill>
                  <a:srgbClr val="272030"/>
                </a:solidFill>
                <a:latin typeface="Glacial Indifference"/>
              </a:rPr>
              <a:t> que se </a:t>
            </a:r>
            <a:r>
              <a:rPr lang="en-US" sz="3800" dirty="0" err="1">
                <a:solidFill>
                  <a:srgbClr val="272030"/>
                </a:solidFill>
                <a:latin typeface="Glacial Indifference"/>
              </a:rPr>
              <a:t>aporta</a:t>
            </a:r>
            <a:r>
              <a:rPr lang="en-US" sz="3800" dirty="0">
                <a:solidFill>
                  <a:srgbClr val="272030"/>
                </a:solidFill>
                <a:latin typeface="Glacial Indifference"/>
              </a:rPr>
              <a:t> al </a:t>
            </a:r>
            <a:r>
              <a:rPr lang="en-US" sz="3800" dirty="0" err="1">
                <a:solidFill>
                  <a:srgbClr val="272030"/>
                </a:solidFill>
                <a:latin typeface="Glacial Indifference"/>
              </a:rPr>
              <a:t>proceso</a:t>
            </a:r>
            <a:r>
              <a:rPr lang="en-US" sz="3800" dirty="0">
                <a:solidFill>
                  <a:srgbClr val="272030"/>
                </a:solidFill>
                <a:latin typeface="Glacial Indifference"/>
              </a:rPr>
              <a:t>, </a:t>
            </a:r>
            <a:r>
              <a:rPr lang="en-US" sz="3800" dirty="0">
                <a:solidFill>
                  <a:srgbClr val="FA7F08"/>
                </a:solidFill>
                <a:latin typeface="Glacial Indifference Bold"/>
              </a:rPr>
              <a:t>no es un dictamen </a:t>
            </a:r>
            <a:r>
              <a:rPr lang="en-US" sz="3800" dirty="0" err="1">
                <a:solidFill>
                  <a:srgbClr val="FA7F08"/>
                </a:solidFill>
                <a:latin typeface="Glacial Indifference Bold"/>
              </a:rPr>
              <a:t>pericial</a:t>
            </a:r>
            <a:r>
              <a:rPr lang="en-US" sz="3800" dirty="0">
                <a:solidFill>
                  <a:srgbClr val="272030"/>
                </a:solidFill>
                <a:latin typeface="Glacial Indifference"/>
              </a:rPr>
              <a:t>.</a:t>
            </a:r>
          </a:p>
          <a:p>
            <a:pPr algn="just">
              <a:lnSpc>
                <a:spcPts val="4290"/>
              </a:lnSpc>
            </a:pPr>
            <a:endParaRPr lang="en-US" sz="3800" dirty="0">
              <a:solidFill>
                <a:srgbClr val="272030"/>
              </a:solidFill>
              <a:latin typeface="Glacial Indifference"/>
            </a:endParaRPr>
          </a:p>
          <a:p>
            <a:pPr marL="712470" lvl="1" indent="-356235" algn="just">
              <a:lnSpc>
                <a:spcPts val="4290"/>
              </a:lnSpc>
              <a:buFont typeface="Arial"/>
              <a:buChar char="•"/>
            </a:pPr>
            <a:r>
              <a:rPr lang="en-US" sz="3800" dirty="0">
                <a:solidFill>
                  <a:srgbClr val="272030"/>
                </a:solidFill>
                <a:latin typeface="Glacial Indifference"/>
              </a:rPr>
              <a:t>No se </a:t>
            </a:r>
            <a:r>
              <a:rPr lang="en-US" sz="3800" dirty="0" err="1">
                <a:solidFill>
                  <a:srgbClr val="272030"/>
                </a:solidFill>
                <a:latin typeface="Glacial Indifference"/>
              </a:rPr>
              <a:t>puede</a:t>
            </a:r>
            <a:r>
              <a:rPr lang="en-US" sz="3800" dirty="0">
                <a:solidFill>
                  <a:srgbClr val="272030"/>
                </a:solidFill>
                <a:latin typeface="Glacial Indifference"/>
              </a:rPr>
              <a:t> </a:t>
            </a:r>
            <a:r>
              <a:rPr lang="en-US" sz="3800" dirty="0" err="1">
                <a:solidFill>
                  <a:srgbClr val="272030"/>
                </a:solidFill>
                <a:latin typeface="Glacial Indifference"/>
              </a:rPr>
              <a:t>contradecir</a:t>
            </a:r>
            <a:r>
              <a:rPr lang="en-US" sz="3800" dirty="0">
                <a:solidFill>
                  <a:srgbClr val="272030"/>
                </a:solidFill>
                <a:latin typeface="Glacial Indifference"/>
              </a:rPr>
              <a:t>, </a:t>
            </a:r>
            <a:r>
              <a:rPr lang="en-US" sz="3800" dirty="0">
                <a:solidFill>
                  <a:srgbClr val="FA7F08"/>
                </a:solidFill>
                <a:latin typeface="Glacial Indifference Bold"/>
              </a:rPr>
              <a:t>se </a:t>
            </a:r>
            <a:r>
              <a:rPr lang="en-US" sz="3800" dirty="0" err="1">
                <a:solidFill>
                  <a:srgbClr val="FA7F08"/>
                </a:solidFill>
                <a:latin typeface="Glacial Indifference Bold"/>
              </a:rPr>
              <a:t>puede</a:t>
            </a:r>
            <a:r>
              <a:rPr lang="en-US" sz="3800" dirty="0">
                <a:solidFill>
                  <a:srgbClr val="FA7F08"/>
                </a:solidFill>
                <a:latin typeface="Glacial Indifference Bold"/>
              </a:rPr>
              <a:t> </a:t>
            </a:r>
            <a:r>
              <a:rPr lang="en-US" sz="3800" dirty="0" err="1">
                <a:solidFill>
                  <a:srgbClr val="FA7F08"/>
                </a:solidFill>
                <a:latin typeface="Glacial Indifference Bold"/>
              </a:rPr>
              <a:t>aportar</a:t>
            </a:r>
            <a:r>
              <a:rPr lang="en-US" sz="3800" dirty="0">
                <a:solidFill>
                  <a:srgbClr val="FA7F08"/>
                </a:solidFill>
                <a:latin typeface="Glacial Indifference Bold"/>
              </a:rPr>
              <a:t> uno nuevo y </a:t>
            </a:r>
            <a:r>
              <a:rPr lang="en-US" sz="3800" dirty="0" err="1">
                <a:solidFill>
                  <a:srgbClr val="FA7F08"/>
                </a:solidFill>
                <a:latin typeface="Glacial Indifference Bold"/>
              </a:rPr>
              <a:t>otras</a:t>
            </a:r>
            <a:r>
              <a:rPr lang="en-US" sz="3800" dirty="0">
                <a:solidFill>
                  <a:srgbClr val="FA7F08"/>
                </a:solidFill>
                <a:latin typeface="Glacial Indifference Bold"/>
              </a:rPr>
              <a:t> </a:t>
            </a:r>
            <a:r>
              <a:rPr lang="en-US" sz="3800" dirty="0" err="1">
                <a:solidFill>
                  <a:srgbClr val="FA7F08"/>
                </a:solidFill>
                <a:latin typeface="Glacial Indifference Bold"/>
              </a:rPr>
              <a:t>pruebas</a:t>
            </a:r>
            <a:r>
              <a:rPr lang="en-US" sz="3800" dirty="0">
                <a:solidFill>
                  <a:srgbClr val="272030"/>
                </a:solidFill>
                <a:latin typeface="Glacial Indifference"/>
              </a:rPr>
              <a: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793094" y="-1202097"/>
            <a:ext cx="3737032" cy="3737032"/>
            <a:chOff x="0" y="0"/>
            <a:chExt cx="2787650" cy="2787650"/>
          </a:xfrm>
        </p:grpSpPr>
        <p:sp>
          <p:nvSpPr>
            <p:cNvPr id="3"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22BABB"/>
            </a:solidFill>
          </p:spPr>
          <p:txBody>
            <a:bodyPr/>
            <a:lstStyle/>
            <a:p>
              <a:endParaRPr lang="es-CO" dirty="0"/>
            </a:p>
          </p:txBody>
        </p:sp>
      </p:grpSp>
      <p:sp>
        <p:nvSpPr>
          <p:cNvPr id="6" name="TextBox 6"/>
          <p:cNvSpPr txBox="1"/>
          <p:nvPr/>
        </p:nvSpPr>
        <p:spPr>
          <a:xfrm>
            <a:off x="2362200" y="4132580"/>
            <a:ext cx="14897100" cy="5232202"/>
          </a:xfrm>
          <a:prstGeom prst="rect">
            <a:avLst/>
          </a:prstGeom>
        </p:spPr>
        <p:txBody>
          <a:bodyPr wrap="square" lIns="0" tIns="0" rIns="0" bIns="0" rtlCol="0" anchor="t">
            <a:spAutoFit/>
          </a:bodyPr>
          <a:lstStyle/>
          <a:p>
            <a:pPr algn="just">
              <a:lnSpc>
                <a:spcPts val="5059"/>
              </a:lnSpc>
            </a:pPr>
            <a:r>
              <a:rPr lang="en-US" sz="4599" dirty="0">
                <a:solidFill>
                  <a:srgbClr val="000000"/>
                </a:solidFill>
                <a:latin typeface="Glacial Indifference"/>
              </a:rPr>
              <a:t>Es un </a:t>
            </a:r>
            <a:r>
              <a:rPr lang="en-US" sz="4599" dirty="0" err="1">
                <a:solidFill>
                  <a:srgbClr val="000000"/>
                </a:solidFill>
                <a:latin typeface="Glacial Indifference"/>
              </a:rPr>
              <a:t>proceso</a:t>
            </a:r>
            <a:r>
              <a:rPr lang="en-US" sz="4599" dirty="0">
                <a:solidFill>
                  <a:srgbClr val="000000"/>
                </a:solidFill>
                <a:latin typeface="Glacial Indifference"/>
              </a:rPr>
              <a:t> </a:t>
            </a:r>
            <a:r>
              <a:rPr lang="en-US" sz="4599" dirty="0" err="1">
                <a:solidFill>
                  <a:srgbClr val="000000"/>
                </a:solidFill>
                <a:latin typeface="Glacial Indifference"/>
              </a:rPr>
              <a:t>técnico</a:t>
            </a:r>
            <a:r>
              <a:rPr lang="en-US" sz="4599" dirty="0">
                <a:solidFill>
                  <a:srgbClr val="000000"/>
                </a:solidFill>
                <a:latin typeface="Glacial Indifference"/>
              </a:rPr>
              <a:t> que </a:t>
            </a:r>
            <a:r>
              <a:rPr lang="en-US" sz="4599" dirty="0" err="1">
                <a:solidFill>
                  <a:srgbClr val="000000"/>
                </a:solidFill>
                <a:latin typeface="Glacial Indifference"/>
              </a:rPr>
              <a:t>tiene</a:t>
            </a:r>
            <a:r>
              <a:rPr lang="en-US" sz="4599" dirty="0">
                <a:solidFill>
                  <a:srgbClr val="000000"/>
                </a:solidFill>
                <a:latin typeface="Glacial Indifference"/>
              </a:rPr>
              <a:t> </a:t>
            </a:r>
            <a:r>
              <a:rPr lang="en-US" sz="4599" dirty="0" err="1">
                <a:solidFill>
                  <a:srgbClr val="000000"/>
                </a:solidFill>
                <a:latin typeface="Glacial Indifference"/>
              </a:rPr>
              <a:t>por</a:t>
            </a:r>
            <a:r>
              <a:rPr lang="en-US" sz="4599" dirty="0">
                <a:solidFill>
                  <a:srgbClr val="000000"/>
                </a:solidFill>
                <a:latin typeface="Glacial Indifference"/>
              </a:rPr>
              <a:t> </a:t>
            </a:r>
            <a:r>
              <a:rPr lang="en-US" sz="4599" dirty="0" err="1">
                <a:solidFill>
                  <a:srgbClr val="000000"/>
                </a:solidFill>
                <a:latin typeface="Glacial Indifference"/>
              </a:rPr>
              <a:t>objetivo</a:t>
            </a:r>
            <a:r>
              <a:rPr lang="en-US" sz="4599" dirty="0">
                <a:solidFill>
                  <a:srgbClr val="000000"/>
                </a:solidFill>
                <a:latin typeface="Glacial Indifference"/>
              </a:rPr>
              <a:t> </a:t>
            </a:r>
            <a:r>
              <a:rPr lang="en-US" sz="4599" dirty="0" err="1">
                <a:solidFill>
                  <a:srgbClr val="000000"/>
                </a:solidFill>
                <a:latin typeface="Glacial Indifference"/>
              </a:rPr>
              <a:t>determinar</a:t>
            </a:r>
            <a:r>
              <a:rPr lang="en-US" sz="4599" dirty="0">
                <a:solidFill>
                  <a:srgbClr val="000000"/>
                </a:solidFill>
                <a:latin typeface="Glacial Indifference"/>
              </a:rPr>
              <a:t> </a:t>
            </a:r>
            <a:r>
              <a:rPr lang="en-US" sz="4599" dirty="0" err="1">
                <a:solidFill>
                  <a:srgbClr val="348888"/>
                </a:solidFill>
                <a:latin typeface="Glacial Indifference Bold"/>
              </a:rPr>
              <a:t>cuáles</a:t>
            </a:r>
            <a:r>
              <a:rPr lang="en-US" sz="4599" dirty="0">
                <a:solidFill>
                  <a:srgbClr val="348888"/>
                </a:solidFill>
                <a:latin typeface="Glacial Indifference Bold"/>
              </a:rPr>
              <a:t> son </a:t>
            </a:r>
            <a:r>
              <a:rPr lang="en-US" sz="4599" dirty="0" err="1">
                <a:solidFill>
                  <a:srgbClr val="348888"/>
                </a:solidFill>
                <a:latin typeface="Glacial Indifference Bold"/>
              </a:rPr>
              <a:t>los</a:t>
            </a:r>
            <a:r>
              <a:rPr lang="en-US" sz="4599" dirty="0">
                <a:solidFill>
                  <a:srgbClr val="348888"/>
                </a:solidFill>
                <a:latin typeface="Glacial Indifference Bold"/>
              </a:rPr>
              <a:t> </a:t>
            </a:r>
            <a:r>
              <a:rPr lang="en-US" sz="4599" dirty="0" err="1">
                <a:solidFill>
                  <a:srgbClr val="348888"/>
                </a:solidFill>
                <a:latin typeface="Glacial Indifference Bold"/>
              </a:rPr>
              <a:t>apoyos</a:t>
            </a:r>
            <a:r>
              <a:rPr lang="en-US" sz="4599" dirty="0">
                <a:solidFill>
                  <a:srgbClr val="348888"/>
                </a:solidFill>
                <a:latin typeface="Glacial Indifference Bold"/>
              </a:rPr>
              <a:t> </a:t>
            </a:r>
            <a:r>
              <a:rPr lang="en-US" sz="4599" dirty="0" err="1">
                <a:solidFill>
                  <a:srgbClr val="348888"/>
                </a:solidFill>
                <a:latin typeface="Glacial Indifference Bold"/>
              </a:rPr>
              <a:t>formales</a:t>
            </a:r>
            <a:r>
              <a:rPr lang="en-US" sz="4599" dirty="0">
                <a:solidFill>
                  <a:srgbClr val="348888"/>
                </a:solidFill>
                <a:latin typeface="Glacial Indifference Bold"/>
              </a:rPr>
              <a:t> que </a:t>
            </a:r>
            <a:r>
              <a:rPr lang="en-US" sz="4599" dirty="0" err="1">
                <a:solidFill>
                  <a:srgbClr val="348888"/>
                </a:solidFill>
                <a:latin typeface="Glacial Indifference Bold"/>
              </a:rPr>
              <a:t>requiere</a:t>
            </a:r>
            <a:r>
              <a:rPr lang="en-US" sz="4599" dirty="0">
                <a:solidFill>
                  <a:srgbClr val="348888"/>
                </a:solidFill>
                <a:latin typeface="Glacial Indifference Bold"/>
              </a:rPr>
              <a:t> </a:t>
            </a:r>
            <a:r>
              <a:rPr lang="en-US" sz="4599" dirty="0" err="1">
                <a:solidFill>
                  <a:srgbClr val="348888"/>
                </a:solidFill>
                <a:latin typeface="Glacial Indifference Bold"/>
              </a:rPr>
              <a:t>una</a:t>
            </a:r>
            <a:r>
              <a:rPr lang="en-US" sz="4599" dirty="0">
                <a:solidFill>
                  <a:srgbClr val="348888"/>
                </a:solidFill>
                <a:latin typeface="Glacial Indifference Bold"/>
              </a:rPr>
              <a:t> persona con </a:t>
            </a:r>
            <a:r>
              <a:rPr lang="en-US" sz="4599" dirty="0" err="1">
                <a:solidFill>
                  <a:srgbClr val="348888"/>
                </a:solidFill>
                <a:latin typeface="Glacial Indifference Bold"/>
              </a:rPr>
              <a:t>discapacidad</a:t>
            </a:r>
            <a:r>
              <a:rPr lang="en-US" sz="4599" dirty="0">
                <a:solidFill>
                  <a:srgbClr val="348888"/>
                </a:solidFill>
                <a:latin typeface="Glacial Indifference"/>
              </a:rPr>
              <a:t> </a:t>
            </a:r>
            <a:r>
              <a:rPr lang="en-US" sz="4599" dirty="0">
                <a:solidFill>
                  <a:srgbClr val="000000"/>
                </a:solidFill>
                <a:latin typeface="Glacial Indifference"/>
              </a:rPr>
              <a:t>para </a:t>
            </a:r>
            <a:r>
              <a:rPr lang="en-US" sz="4599" dirty="0" err="1">
                <a:solidFill>
                  <a:srgbClr val="000000"/>
                </a:solidFill>
                <a:latin typeface="Glacial Indifference"/>
              </a:rPr>
              <a:t>tomar</a:t>
            </a:r>
            <a:r>
              <a:rPr lang="en-US" sz="4599" dirty="0">
                <a:solidFill>
                  <a:srgbClr val="000000"/>
                </a:solidFill>
                <a:latin typeface="Glacial Indifference"/>
              </a:rPr>
              <a:t> </a:t>
            </a:r>
            <a:r>
              <a:rPr lang="en-US" sz="4599" dirty="0" err="1">
                <a:solidFill>
                  <a:srgbClr val="000000"/>
                </a:solidFill>
                <a:latin typeface="Glacial Indifference"/>
              </a:rPr>
              <a:t>decisiones</a:t>
            </a:r>
            <a:r>
              <a:rPr lang="en-US" sz="4599" dirty="0">
                <a:solidFill>
                  <a:srgbClr val="000000"/>
                </a:solidFill>
                <a:latin typeface="Glacial Indifference"/>
              </a:rPr>
              <a:t> </a:t>
            </a:r>
            <a:r>
              <a:rPr lang="en-US" sz="4599" dirty="0" err="1">
                <a:solidFill>
                  <a:srgbClr val="000000"/>
                </a:solidFill>
                <a:latin typeface="Glacial Indifference"/>
              </a:rPr>
              <a:t>relacionadas</a:t>
            </a:r>
            <a:r>
              <a:rPr lang="en-US" sz="4599" dirty="0">
                <a:solidFill>
                  <a:srgbClr val="000000"/>
                </a:solidFill>
                <a:latin typeface="Glacial Indifference"/>
              </a:rPr>
              <a:t> con </a:t>
            </a:r>
            <a:r>
              <a:rPr lang="en-US" sz="4599" dirty="0" err="1">
                <a:solidFill>
                  <a:srgbClr val="000000"/>
                </a:solidFill>
                <a:latin typeface="Glacial Indifference"/>
              </a:rPr>
              <a:t>el</a:t>
            </a:r>
            <a:r>
              <a:rPr lang="en-US" sz="4599" dirty="0">
                <a:solidFill>
                  <a:srgbClr val="000000"/>
                </a:solidFill>
                <a:latin typeface="Glacial Indifference"/>
              </a:rPr>
              <a:t> </a:t>
            </a:r>
            <a:r>
              <a:rPr lang="en-US" sz="4599" dirty="0" err="1">
                <a:solidFill>
                  <a:srgbClr val="000000"/>
                </a:solidFill>
                <a:latin typeface="Glacial Indifference"/>
              </a:rPr>
              <a:t>ejercicio</a:t>
            </a:r>
            <a:r>
              <a:rPr lang="en-US" sz="4599" dirty="0">
                <a:solidFill>
                  <a:srgbClr val="000000"/>
                </a:solidFill>
                <a:latin typeface="Glacial Indifference"/>
              </a:rPr>
              <a:t> de la </a:t>
            </a:r>
            <a:r>
              <a:rPr lang="en-US" sz="4599" dirty="0" err="1">
                <a:solidFill>
                  <a:srgbClr val="000000"/>
                </a:solidFill>
                <a:latin typeface="Glacial Indifference"/>
              </a:rPr>
              <a:t>capacidad</a:t>
            </a:r>
            <a:r>
              <a:rPr lang="en-US" sz="4599" dirty="0">
                <a:solidFill>
                  <a:srgbClr val="000000"/>
                </a:solidFill>
                <a:latin typeface="Glacial Indifference"/>
              </a:rPr>
              <a:t> legal.</a:t>
            </a:r>
          </a:p>
          <a:p>
            <a:pPr algn="just">
              <a:lnSpc>
                <a:spcPts val="5059"/>
              </a:lnSpc>
            </a:pPr>
            <a:endParaRPr lang="en-US" sz="4599" dirty="0">
              <a:solidFill>
                <a:srgbClr val="F24405"/>
              </a:solidFill>
              <a:latin typeface="Glacial Indifference"/>
            </a:endParaRPr>
          </a:p>
          <a:p>
            <a:pPr algn="ctr">
              <a:lnSpc>
                <a:spcPts val="5059"/>
              </a:lnSpc>
            </a:pPr>
            <a:r>
              <a:rPr lang="en-US" sz="4599" dirty="0">
                <a:solidFill>
                  <a:srgbClr val="FA7F08"/>
                </a:solidFill>
                <a:latin typeface="Glacial Indifference Bold"/>
              </a:rPr>
              <a:t>Termina con un INFORME FINAL de </a:t>
            </a:r>
            <a:r>
              <a:rPr lang="en-US" sz="4599" dirty="0" err="1">
                <a:solidFill>
                  <a:srgbClr val="FA7F08"/>
                </a:solidFill>
                <a:latin typeface="Glacial Indifference Bold"/>
              </a:rPr>
              <a:t>valoración</a:t>
            </a:r>
            <a:r>
              <a:rPr lang="en-US" sz="4599" dirty="0">
                <a:solidFill>
                  <a:srgbClr val="FA7F08"/>
                </a:solidFill>
                <a:latin typeface="Glacial Indifference Bold"/>
              </a:rPr>
              <a:t>, </a:t>
            </a:r>
            <a:r>
              <a:rPr lang="en-US" sz="4599" dirty="0" err="1">
                <a:solidFill>
                  <a:srgbClr val="FA7F08"/>
                </a:solidFill>
                <a:latin typeface="Glacial Indifference Bold"/>
              </a:rPr>
              <a:t>obligatorio</a:t>
            </a:r>
            <a:r>
              <a:rPr lang="en-US" sz="4599" dirty="0">
                <a:solidFill>
                  <a:srgbClr val="FA7F08"/>
                </a:solidFill>
                <a:latin typeface="Glacial Indifference Bold"/>
              </a:rPr>
              <a:t> para </a:t>
            </a:r>
            <a:r>
              <a:rPr lang="en-US" sz="4599" dirty="0" err="1">
                <a:solidFill>
                  <a:srgbClr val="FA7F08"/>
                </a:solidFill>
                <a:latin typeface="Glacial Indifference Bold"/>
              </a:rPr>
              <a:t>el</a:t>
            </a:r>
            <a:r>
              <a:rPr lang="en-US" sz="4599" dirty="0">
                <a:solidFill>
                  <a:srgbClr val="FA7F08"/>
                </a:solidFill>
                <a:latin typeface="Glacial Indifference Bold"/>
              </a:rPr>
              <a:t> </a:t>
            </a:r>
            <a:r>
              <a:rPr lang="en-US" sz="4599" dirty="0" err="1">
                <a:solidFill>
                  <a:srgbClr val="FA7F08"/>
                </a:solidFill>
                <a:latin typeface="Glacial Indifference Bold"/>
              </a:rPr>
              <a:t>trámite</a:t>
            </a:r>
            <a:r>
              <a:rPr lang="en-US" sz="4599" dirty="0">
                <a:solidFill>
                  <a:srgbClr val="FA7F08"/>
                </a:solidFill>
                <a:latin typeface="Glacial Indifference Bold"/>
              </a:rPr>
              <a:t> judicial no para la </a:t>
            </a:r>
            <a:r>
              <a:rPr lang="en-US" sz="4599" dirty="0" err="1">
                <a:solidFill>
                  <a:srgbClr val="FA7F08"/>
                </a:solidFill>
                <a:latin typeface="Glacial Indifference Bold"/>
              </a:rPr>
              <a:t>admisión</a:t>
            </a:r>
            <a:r>
              <a:rPr lang="en-US" sz="4599" dirty="0">
                <a:solidFill>
                  <a:srgbClr val="FA7F08"/>
                </a:solidFill>
                <a:latin typeface="Glacial Indifference Bold"/>
              </a:rPr>
              <a:t> de la </a:t>
            </a:r>
            <a:r>
              <a:rPr lang="en-US" sz="4599" dirty="0" err="1">
                <a:solidFill>
                  <a:srgbClr val="FA7F08"/>
                </a:solidFill>
                <a:latin typeface="Glacial Indifference Bold"/>
              </a:rPr>
              <a:t>demanda</a:t>
            </a:r>
            <a:r>
              <a:rPr lang="en-US" sz="4599" dirty="0">
                <a:solidFill>
                  <a:srgbClr val="FA7F08"/>
                </a:solidFill>
                <a:latin typeface="Glacial Indifference Bold"/>
              </a:rPr>
              <a:t> </a:t>
            </a:r>
          </a:p>
        </p:txBody>
      </p:sp>
      <p:sp>
        <p:nvSpPr>
          <p:cNvPr id="7" name="TextBox 7"/>
          <p:cNvSpPr txBox="1"/>
          <p:nvPr/>
        </p:nvSpPr>
        <p:spPr>
          <a:xfrm>
            <a:off x="1028700" y="2106682"/>
            <a:ext cx="11298924" cy="1636395"/>
          </a:xfrm>
          <a:prstGeom prst="rect">
            <a:avLst/>
          </a:prstGeom>
        </p:spPr>
        <p:txBody>
          <a:bodyPr lIns="0" tIns="0" rIns="0" bIns="0" rtlCol="0" anchor="t">
            <a:spAutoFit/>
          </a:bodyPr>
          <a:lstStyle/>
          <a:p>
            <a:pPr>
              <a:lnSpc>
                <a:spcPts val="6300"/>
              </a:lnSpc>
            </a:pPr>
            <a:r>
              <a:rPr lang="en-US" sz="6300" b="1" dirty="0">
                <a:solidFill>
                  <a:srgbClr val="F24405"/>
                </a:solidFill>
                <a:latin typeface="Poppins Bold Bold"/>
              </a:rPr>
              <a:t>¿</a:t>
            </a:r>
            <a:r>
              <a:rPr lang="en-US" sz="6300" b="1" dirty="0" err="1">
                <a:solidFill>
                  <a:srgbClr val="F24405"/>
                </a:solidFill>
                <a:latin typeface="Poppins Bold Bold"/>
              </a:rPr>
              <a:t>QUÉ</a:t>
            </a:r>
            <a:r>
              <a:rPr lang="en-US" sz="6300" b="1" dirty="0">
                <a:solidFill>
                  <a:srgbClr val="F24405"/>
                </a:solidFill>
                <a:latin typeface="Poppins Bold Bold"/>
              </a:rPr>
              <a:t> ES UNA </a:t>
            </a:r>
            <a:r>
              <a:rPr lang="en-US" sz="6300" b="1" dirty="0" err="1">
                <a:solidFill>
                  <a:srgbClr val="F24405"/>
                </a:solidFill>
                <a:latin typeface="Poppins Bold Bold"/>
              </a:rPr>
              <a:t>VALORACIÓN</a:t>
            </a:r>
            <a:r>
              <a:rPr lang="en-US" sz="6300" b="1" dirty="0">
                <a:solidFill>
                  <a:srgbClr val="F24405"/>
                </a:solidFill>
                <a:latin typeface="Poppins Bold Bold"/>
              </a:rPr>
              <a:t> DE </a:t>
            </a:r>
            <a:r>
              <a:rPr lang="en-US" sz="6300" b="1" dirty="0" err="1">
                <a:solidFill>
                  <a:srgbClr val="F24405"/>
                </a:solidFill>
                <a:latin typeface="Poppins Bold Bold"/>
              </a:rPr>
              <a:t>APOYOS</a:t>
            </a:r>
            <a:r>
              <a:rPr lang="en-US" sz="6300" b="1" dirty="0">
                <a:solidFill>
                  <a:srgbClr val="F24405"/>
                </a:solidFill>
                <a:latin typeface="Poppins Bold Bold"/>
              </a:rPr>
              <a: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a:xfrm>
            <a:off x="16333552" y="8352297"/>
            <a:ext cx="2136192" cy="906003"/>
            <a:chOff x="0" y="0"/>
            <a:chExt cx="2527300" cy="1071880"/>
          </a:xfrm>
        </p:grpSpPr>
        <p:sp>
          <p:nvSpPr>
            <p:cNvPr id="5" name="Freeform 5"/>
            <p:cNvSpPr/>
            <p:nvPr/>
          </p:nvSpPr>
          <p:spPr>
            <a:xfrm>
              <a:off x="0" y="0"/>
              <a:ext cx="2527300" cy="1071880"/>
            </a:xfrm>
            <a:custGeom>
              <a:avLst/>
              <a:gdLst/>
              <a:ahLst/>
              <a:cxnLst/>
              <a:rect l="l" t="t" r="r" b="b"/>
              <a:pathLst>
                <a:path w="2527300" h="107188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22BABB"/>
            </a:solidFill>
          </p:spPr>
          <p:txBody>
            <a:bodyPr/>
            <a:lstStyle/>
            <a:p>
              <a:endParaRPr lang="es-CO" dirty="0"/>
            </a:p>
          </p:txBody>
        </p:sp>
      </p:grpSp>
      <p:sp>
        <p:nvSpPr>
          <p:cNvPr id="6" name="TextBox 6"/>
          <p:cNvSpPr txBox="1"/>
          <p:nvPr/>
        </p:nvSpPr>
        <p:spPr>
          <a:xfrm>
            <a:off x="762000" y="1181100"/>
            <a:ext cx="16230600" cy="7553350"/>
          </a:xfrm>
          <a:prstGeom prst="rect">
            <a:avLst/>
          </a:prstGeom>
        </p:spPr>
        <p:txBody>
          <a:bodyPr wrap="square" lIns="0" tIns="0" rIns="0" bIns="0" rtlCol="0" anchor="t">
            <a:spAutoFit/>
          </a:bodyPr>
          <a:lstStyle/>
          <a:p>
            <a:pPr algn="just">
              <a:lnSpc>
                <a:spcPts val="3850"/>
              </a:lnSpc>
            </a:pPr>
            <a:r>
              <a:rPr lang="en-US" sz="4200" dirty="0">
                <a:solidFill>
                  <a:srgbClr val="000000"/>
                </a:solidFill>
                <a:latin typeface="Glacial Indifference"/>
              </a:rPr>
              <a:t>En </a:t>
            </a:r>
            <a:r>
              <a:rPr lang="en-US" sz="4200" dirty="0" err="1">
                <a:solidFill>
                  <a:srgbClr val="000000"/>
                </a:solidFill>
                <a:latin typeface="Glacial Indifference"/>
              </a:rPr>
              <a:t>otras</a:t>
            </a:r>
            <a:r>
              <a:rPr lang="en-US" sz="4200" dirty="0">
                <a:solidFill>
                  <a:srgbClr val="000000"/>
                </a:solidFill>
                <a:latin typeface="Glacial Indifference"/>
              </a:rPr>
              <a:t> palabras:</a:t>
            </a:r>
          </a:p>
          <a:p>
            <a:pPr algn="just">
              <a:lnSpc>
                <a:spcPts val="3850"/>
              </a:lnSpc>
            </a:pPr>
            <a:endParaRPr lang="en-US" sz="4200" dirty="0">
              <a:solidFill>
                <a:srgbClr val="000000"/>
              </a:solidFill>
              <a:latin typeface="Glacial Indifference"/>
            </a:endParaRPr>
          </a:p>
          <a:p>
            <a:pPr algn="just">
              <a:lnSpc>
                <a:spcPts val="3850"/>
              </a:lnSpc>
            </a:pPr>
            <a:r>
              <a:rPr lang="en-US" sz="4200" dirty="0">
                <a:solidFill>
                  <a:srgbClr val="000000"/>
                </a:solidFill>
                <a:latin typeface="Glacial Indifference"/>
              </a:rPr>
              <a:t>Es un </a:t>
            </a:r>
            <a:r>
              <a:rPr lang="en-US" sz="4200" dirty="0" err="1">
                <a:solidFill>
                  <a:srgbClr val="000000"/>
                </a:solidFill>
                <a:latin typeface="Glacial Indifference"/>
              </a:rPr>
              <a:t>proceso</a:t>
            </a:r>
            <a:r>
              <a:rPr lang="en-US" sz="4200" dirty="0">
                <a:solidFill>
                  <a:srgbClr val="000000"/>
                </a:solidFill>
                <a:latin typeface="Glacial Indifference"/>
              </a:rPr>
              <a:t> </a:t>
            </a:r>
            <a:r>
              <a:rPr lang="en-US" sz="4200" dirty="0" err="1">
                <a:solidFill>
                  <a:srgbClr val="000000"/>
                </a:solidFill>
                <a:latin typeface="Glacial Indifference"/>
              </a:rPr>
              <a:t>técnico</a:t>
            </a:r>
            <a:r>
              <a:rPr lang="en-US" sz="4200" dirty="0">
                <a:solidFill>
                  <a:srgbClr val="000000"/>
                </a:solidFill>
                <a:latin typeface="Glacial Indifference"/>
              </a:rPr>
              <a:t> que </a:t>
            </a:r>
            <a:r>
              <a:rPr lang="en-US" sz="4200" dirty="0" err="1">
                <a:solidFill>
                  <a:srgbClr val="000000"/>
                </a:solidFill>
                <a:latin typeface="Glacial Indifference"/>
              </a:rPr>
              <a:t>tiene</a:t>
            </a:r>
            <a:r>
              <a:rPr lang="en-US" sz="4200" dirty="0">
                <a:solidFill>
                  <a:srgbClr val="000000"/>
                </a:solidFill>
                <a:latin typeface="Glacial Indifference"/>
              </a:rPr>
              <a:t> </a:t>
            </a:r>
            <a:r>
              <a:rPr lang="en-US" sz="4200" dirty="0" err="1">
                <a:solidFill>
                  <a:srgbClr val="348888"/>
                </a:solidFill>
                <a:latin typeface="Glacial Indifference Bold"/>
              </a:rPr>
              <a:t>por</a:t>
            </a:r>
            <a:r>
              <a:rPr lang="en-US" sz="4200" dirty="0">
                <a:solidFill>
                  <a:srgbClr val="348888"/>
                </a:solidFill>
                <a:latin typeface="Glacial Indifference Bold"/>
              </a:rPr>
              <a:t> </a:t>
            </a:r>
            <a:r>
              <a:rPr lang="en-US" sz="4200" dirty="0" err="1">
                <a:solidFill>
                  <a:srgbClr val="348888"/>
                </a:solidFill>
                <a:latin typeface="Glacial Indifference Bold"/>
              </a:rPr>
              <a:t>objeto</a:t>
            </a:r>
            <a:r>
              <a:rPr lang="en-US" sz="4200" dirty="0">
                <a:solidFill>
                  <a:srgbClr val="348888"/>
                </a:solidFill>
                <a:latin typeface="Glacial Indifference Bold"/>
              </a:rPr>
              <a:t> </a:t>
            </a:r>
            <a:r>
              <a:rPr lang="en-US" sz="4200" dirty="0" err="1">
                <a:solidFill>
                  <a:srgbClr val="348888"/>
                </a:solidFill>
                <a:latin typeface="Glacial Indifference Bold"/>
              </a:rPr>
              <a:t>determinar</a:t>
            </a:r>
            <a:r>
              <a:rPr lang="en-US" sz="4200" dirty="0">
                <a:solidFill>
                  <a:srgbClr val="348888"/>
                </a:solidFill>
                <a:latin typeface="Glacial Indifference Bold"/>
              </a:rPr>
              <a:t> CON la persona con </a:t>
            </a:r>
            <a:r>
              <a:rPr lang="en-US" sz="4200" dirty="0" err="1">
                <a:solidFill>
                  <a:srgbClr val="348888"/>
                </a:solidFill>
                <a:latin typeface="Glacial Indifference Bold"/>
              </a:rPr>
              <a:t>discapacidad</a:t>
            </a:r>
            <a:r>
              <a:rPr lang="en-US" sz="4200" dirty="0">
                <a:solidFill>
                  <a:srgbClr val="000000"/>
                </a:solidFill>
                <a:latin typeface="Glacial Indifference"/>
              </a:rPr>
              <a:t>, </a:t>
            </a:r>
            <a:r>
              <a:rPr lang="en-US" sz="4200" dirty="0" err="1">
                <a:solidFill>
                  <a:srgbClr val="000000"/>
                </a:solidFill>
                <a:latin typeface="Glacial Indifference"/>
              </a:rPr>
              <a:t>cuáles</a:t>
            </a:r>
            <a:r>
              <a:rPr lang="en-US" sz="4200" dirty="0">
                <a:solidFill>
                  <a:srgbClr val="000000"/>
                </a:solidFill>
                <a:latin typeface="Glacial Indifference"/>
              </a:rPr>
              <a:t> son </a:t>
            </a:r>
            <a:r>
              <a:rPr lang="en-US" sz="4200" dirty="0" err="1">
                <a:solidFill>
                  <a:srgbClr val="000000"/>
                </a:solidFill>
                <a:latin typeface="Glacial Indifference"/>
              </a:rPr>
              <a:t>los</a:t>
            </a:r>
            <a:r>
              <a:rPr lang="en-US" sz="4200" dirty="0">
                <a:solidFill>
                  <a:srgbClr val="000000"/>
                </a:solidFill>
                <a:latin typeface="Glacial Indifference"/>
              </a:rPr>
              <a:t> </a:t>
            </a:r>
            <a:r>
              <a:rPr lang="en-US" sz="4200" dirty="0" err="1">
                <a:solidFill>
                  <a:srgbClr val="000000"/>
                </a:solidFill>
                <a:latin typeface="Glacial Indifference"/>
              </a:rPr>
              <a:t>apoyos</a:t>
            </a:r>
            <a:r>
              <a:rPr lang="en-US" sz="4200" dirty="0">
                <a:solidFill>
                  <a:srgbClr val="000000"/>
                </a:solidFill>
                <a:latin typeface="Glacial Indifference"/>
              </a:rPr>
              <a:t> </a:t>
            </a:r>
            <a:r>
              <a:rPr lang="en-US" sz="4200" dirty="0" err="1">
                <a:solidFill>
                  <a:srgbClr val="000000"/>
                </a:solidFill>
                <a:latin typeface="Glacial Indifference"/>
              </a:rPr>
              <a:t>formales</a:t>
            </a:r>
            <a:r>
              <a:rPr lang="en-US" sz="4200" dirty="0">
                <a:solidFill>
                  <a:srgbClr val="000000"/>
                </a:solidFill>
                <a:latin typeface="Glacial Indifference"/>
              </a:rPr>
              <a:t> que </a:t>
            </a:r>
            <a:r>
              <a:rPr lang="en-US" sz="4200" dirty="0" err="1">
                <a:solidFill>
                  <a:srgbClr val="000000"/>
                </a:solidFill>
                <a:latin typeface="Glacial Indifference"/>
              </a:rPr>
              <a:t>requiere</a:t>
            </a:r>
            <a:r>
              <a:rPr lang="en-US" sz="4200" dirty="0">
                <a:solidFill>
                  <a:srgbClr val="000000"/>
                </a:solidFill>
                <a:latin typeface="Glacial Indifference"/>
              </a:rPr>
              <a:t> para </a:t>
            </a:r>
            <a:r>
              <a:rPr lang="en-US" sz="4200" dirty="0" err="1">
                <a:solidFill>
                  <a:srgbClr val="000000"/>
                </a:solidFill>
                <a:latin typeface="Glacial Indifference"/>
              </a:rPr>
              <a:t>facilitar</a:t>
            </a:r>
            <a:r>
              <a:rPr lang="en-US" sz="4200" dirty="0">
                <a:solidFill>
                  <a:srgbClr val="000000"/>
                </a:solidFill>
                <a:latin typeface="Glacial Indifference"/>
              </a:rPr>
              <a:t> la </a:t>
            </a:r>
            <a:r>
              <a:rPr lang="en-US" sz="4200" dirty="0" err="1">
                <a:solidFill>
                  <a:srgbClr val="000000"/>
                </a:solidFill>
                <a:latin typeface="Glacial Indifference"/>
              </a:rPr>
              <a:t>toma</a:t>
            </a:r>
            <a:r>
              <a:rPr lang="en-US" sz="4200" dirty="0">
                <a:solidFill>
                  <a:srgbClr val="000000"/>
                </a:solidFill>
                <a:latin typeface="Glacial Indifference"/>
              </a:rPr>
              <a:t> de </a:t>
            </a:r>
            <a:r>
              <a:rPr lang="en-US" sz="4200" dirty="0" err="1">
                <a:solidFill>
                  <a:srgbClr val="000000"/>
                </a:solidFill>
                <a:latin typeface="Glacial Indifference"/>
              </a:rPr>
              <a:t>decisiones</a:t>
            </a:r>
            <a:r>
              <a:rPr lang="en-US" sz="4200" dirty="0">
                <a:solidFill>
                  <a:srgbClr val="000000"/>
                </a:solidFill>
                <a:latin typeface="Glacial Indifference"/>
              </a:rPr>
              <a:t> </a:t>
            </a:r>
            <a:r>
              <a:rPr lang="en-US" sz="4200" dirty="0" err="1">
                <a:solidFill>
                  <a:srgbClr val="000000"/>
                </a:solidFill>
                <a:latin typeface="Glacial Indifference"/>
              </a:rPr>
              <a:t>relacionadas</a:t>
            </a:r>
            <a:r>
              <a:rPr lang="en-US" sz="4200" dirty="0">
                <a:solidFill>
                  <a:srgbClr val="000000"/>
                </a:solidFill>
                <a:latin typeface="Glacial Indifference"/>
              </a:rPr>
              <a:t> con </a:t>
            </a:r>
            <a:r>
              <a:rPr lang="en-US" sz="4200" dirty="0" err="1">
                <a:solidFill>
                  <a:srgbClr val="000000"/>
                </a:solidFill>
                <a:latin typeface="Glacial Indifference"/>
              </a:rPr>
              <a:t>el</a:t>
            </a:r>
            <a:r>
              <a:rPr lang="en-US" sz="4200" dirty="0">
                <a:solidFill>
                  <a:srgbClr val="000000"/>
                </a:solidFill>
                <a:latin typeface="Glacial Indifference"/>
              </a:rPr>
              <a:t> </a:t>
            </a:r>
            <a:r>
              <a:rPr lang="en-US" sz="4200" dirty="0" err="1">
                <a:solidFill>
                  <a:srgbClr val="000000"/>
                </a:solidFill>
                <a:latin typeface="Glacial Indifference"/>
              </a:rPr>
              <a:t>ejercicio</a:t>
            </a:r>
            <a:r>
              <a:rPr lang="en-US" sz="4200" dirty="0">
                <a:solidFill>
                  <a:srgbClr val="000000"/>
                </a:solidFill>
                <a:latin typeface="Glacial Indifference"/>
              </a:rPr>
              <a:t> de </a:t>
            </a:r>
            <a:r>
              <a:rPr lang="en-US" sz="4200" dirty="0" err="1">
                <a:solidFill>
                  <a:srgbClr val="000000"/>
                </a:solidFill>
                <a:latin typeface="Glacial Indifference"/>
              </a:rPr>
              <a:t>su</a:t>
            </a:r>
            <a:r>
              <a:rPr lang="en-US" sz="4200" dirty="0">
                <a:solidFill>
                  <a:srgbClr val="000000"/>
                </a:solidFill>
                <a:latin typeface="Glacial Indifference"/>
              </a:rPr>
              <a:t> </a:t>
            </a:r>
            <a:r>
              <a:rPr lang="en-US" sz="4200" dirty="0" err="1">
                <a:solidFill>
                  <a:srgbClr val="000000"/>
                </a:solidFill>
                <a:latin typeface="Glacial Indifference"/>
              </a:rPr>
              <a:t>capacidad</a:t>
            </a:r>
            <a:r>
              <a:rPr lang="en-US" sz="4200" dirty="0">
                <a:solidFill>
                  <a:srgbClr val="000000"/>
                </a:solidFill>
                <a:latin typeface="Glacial Indifference"/>
              </a:rPr>
              <a:t> </a:t>
            </a:r>
            <a:r>
              <a:rPr lang="en-US" sz="4200" dirty="0" err="1">
                <a:solidFill>
                  <a:srgbClr val="000000"/>
                </a:solidFill>
                <a:latin typeface="Glacial Indifference"/>
              </a:rPr>
              <a:t>jurídica</a:t>
            </a:r>
            <a:r>
              <a:rPr lang="en-US" sz="4200" dirty="0">
                <a:solidFill>
                  <a:srgbClr val="000000"/>
                </a:solidFill>
                <a:latin typeface="Glacial Indifference"/>
              </a:rPr>
              <a:t>. </a:t>
            </a:r>
          </a:p>
          <a:p>
            <a:pPr algn="just">
              <a:lnSpc>
                <a:spcPts val="3850"/>
              </a:lnSpc>
            </a:pPr>
            <a:endParaRPr lang="en-US" sz="4200" dirty="0">
              <a:solidFill>
                <a:srgbClr val="000000"/>
              </a:solidFill>
              <a:latin typeface="Glacial Indifference"/>
            </a:endParaRPr>
          </a:p>
          <a:p>
            <a:pPr algn="just">
              <a:lnSpc>
                <a:spcPts val="3850"/>
              </a:lnSpc>
            </a:pPr>
            <a:r>
              <a:rPr lang="en-US" sz="4200" dirty="0">
                <a:solidFill>
                  <a:srgbClr val="000000"/>
                </a:solidFill>
                <a:latin typeface="Glacial Indifference"/>
              </a:rPr>
              <a:t>Es un </a:t>
            </a:r>
            <a:r>
              <a:rPr lang="en-US" sz="4200" dirty="0" err="1">
                <a:solidFill>
                  <a:srgbClr val="000000"/>
                </a:solidFill>
                <a:latin typeface="Glacial Indifference"/>
              </a:rPr>
              <a:t>proceso</a:t>
            </a:r>
            <a:r>
              <a:rPr lang="en-US" sz="4200" dirty="0">
                <a:solidFill>
                  <a:srgbClr val="000000"/>
                </a:solidFill>
                <a:latin typeface="Glacial Indifference"/>
              </a:rPr>
              <a:t> de </a:t>
            </a:r>
            <a:r>
              <a:rPr lang="en-US" sz="4200" dirty="0" err="1">
                <a:solidFill>
                  <a:srgbClr val="000000"/>
                </a:solidFill>
                <a:latin typeface="Glacial Indifference"/>
              </a:rPr>
              <a:t>interlocución</a:t>
            </a:r>
            <a:r>
              <a:rPr lang="en-US" sz="4200" dirty="0">
                <a:solidFill>
                  <a:srgbClr val="000000"/>
                </a:solidFill>
                <a:latin typeface="Glacial Indifference"/>
              </a:rPr>
              <a:t>, </a:t>
            </a:r>
            <a:r>
              <a:rPr lang="en-US" sz="4200" dirty="0" err="1">
                <a:solidFill>
                  <a:srgbClr val="000000"/>
                </a:solidFill>
                <a:latin typeface="Glacial Indifference"/>
              </a:rPr>
              <a:t>cercanía</a:t>
            </a:r>
            <a:r>
              <a:rPr lang="en-US" sz="4200" dirty="0">
                <a:solidFill>
                  <a:srgbClr val="000000"/>
                </a:solidFill>
                <a:latin typeface="Glacial Indifference"/>
              </a:rPr>
              <a:t> y de </a:t>
            </a:r>
            <a:r>
              <a:rPr lang="en-US" sz="4200" dirty="0" err="1">
                <a:solidFill>
                  <a:srgbClr val="000000"/>
                </a:solidFill>
                <a:latin typeface="Glacial Indifference"/>
              </a:rPr>
              <a:t>conocimiento</a:t>
            </a:r>
            <a:r>
              <a:rPr lang="en-US" sz="4200" dirty="0">
                <a:solidFill>
                  <a:srgbClr val="000000"/>
                </a:solidFill>
                <a:latin typeface="Glacial Indifference"/>
              </a:rPr>
              <a:t> de la </a:t>
            </a:r>
            <a:r>
              <a:rPr lang="en-US" sz="4200" dirty="0" err="1">
                <a:solidFill>
                  <a:srgbClr val="000000"/>
                </a:solidFill>
                <a:latin typeface="Glacial Indifference"/>
              </a:rPr>
              <a:t>PcD</a:t>
            </a:r>
            <a:r>
              <a:rPr lang="en-US" sz="4200" dirty="0">
                <a:solidFill>
                  <a:srgbClr val="000000"/>
                </a:solidFill>
                <a:latin typeface="Glacial Indifference"/>
              </a:rPr>
              <a:t>, con </a:t>
            </a:r>
            <a:r>
              <a:rPr lang="en-US" sz="4200" dirty="0" err="1">
                <a:solidFill>
                  <a:srgbClr val="000000"/>
                </a:solidFill>
                <a:latin typeface="Glacial Indifference"/>
              </a:rPr>
              <a:t>el</a:t>
            </a:r>
            <a:r>
              <a:rPr lang="en-US" sz="4200" dirty="0">
                <a:solidFill>
                  <a:srgbClr val="000000"/>
                </a:solidFill>
                <a:latin typeface="Glacial Indifference"/>
              </a:rPr>
              <a:t> fin de </a:t>
            </a:r>
            <a:r>
              <a:rPr lang="en-US" sz="4200" dirty="0" err="1">
                <a:solidFill>
                  <a:srgbClr val="000000"/>
                </a:solidFill>
                <a:latin typeface="Glacial Indifference"/>
              </a:rPr>
              <a:t>conocer</a:t>
            </a:r>
            <a:r>
              <a:rPr lang="en-US" sz="4200" dirty="0">
                <a:solidFill>
                  <a:srgbClr val="000000"/>
                </a:solidFill>
                <a:latin typeface="Glacial Indifference"/>
              </a:rPr>
              <a:t> </a:t>
            </a:r>
            <a:r>
              <a:rPr lang="en-US" sz="4200" dirty="0" err="1">
                <a:solidFill>
                  <a:srgbClr val="000000"/>
                </a:solidFill>
                <a:latin typeface="Glacial Indifference"/>
              </a:rPr>
              <a:t>su</a:t>
            </a:r>
            <a:r>
              <a:rPr lang="en-US" sz="4200" dirty="0">
                <a:solidFill>
                  <a:srgbClr val="000000"/>
                </a:solidFill>
                <a:latin typeface="Glacial Indifference"/>
              </a:rPr>
              <a:t> </a:t>
            </a:r>
            <a:r>
              <a:rPr lang="en-US" sz="4200" dirty="0" err="1">
                <a:solidFill>
                  <a:srgbClr val="000000"/>
                </a:solidFill>
                <a:latin typeface="Glacial Indifference"/>
              </a:rPr>
              <a:t>proyecto</a:t>
            </a:r>
            <a:r>
              <a:rPr lang="en-US" sz="4200" dirty="0">
                <a:solidFill>
                  <a:srgbClr val="000000"/>
                </a:solidFill>
                <a:latin typeface="Glacial Indifference"/>
              </a:rPr>
              <a:t> de </a:t>
            </a:r>
            <a:r>
              <a:rPr lang="en-US" sz="4200" dirty="0" err="1">
                <a:solidFill>
                  <a:srgbClr val="000000"/>
                </a:solidFill>
                <a:latin typeface="Glacial Indifference"/>
              </a:rPr>
              <a:t>vida</a:t>
            </a:r>
            <a:r>
              <a:rPr lang="en-US" sz="4200" dirty="0">
                <a:solidFill>
                  <a:srgbClr val="000000"/>
                </a:solidFill>
                <a:latin typeface="Glacial Indifference"/>
              </a:rPr>
              <a:t>, sus </a:t>
            </a:r>
            <a:r>
              <a:rPr lang="en-US" sz="4200" dirty="0" err="1">
                <a:solidFill>
                  <a:srgbClr val="000000"/>
                </a:solidFill>
                <a:latin typeface="Glacial Indifference"/>
              </a:rPr>
              <a:t>necesidades</a:t>
            </a:r>
            <a:r>
              <a:rPr lang="en-US" sz="4200" dirty="0">
                <a:solidFill>
                  <a:srgbClr val="000000"/>
                </a:solidFill>
                <a:latin typeface="Glacial Indifference"/>
              </a:rPr>
              <a:t>, </a:t>
            </a:r>
            <a:r>
              <a:rPr lang="en-US" sz="4200" dirty="0" err="1">
                <a:solidFill>
                  <a:srgbClr val="000000"/>
                </a:solidFill>
                <a:latin typeface="Glacial Indifference"/>
              </a:rPr>
              <a:t>decisiones</a:t>
            </a:r>
            <a:r>
              <a:rPr lang="en-US" sz="4200" dirty="0">
                <a:solidFill>
                  <a:srgbClr val="000000"/>
                </a:solidFill>
                <a:latin typeface="Glacial Indifference"/>
              </a:rPr>
              <a:t> que </a:t>
            </a:r>
            <a:r>
              <a:rPr lang="en-US" sz="4200" dirty="0" err="1">
                <a:solidFill>
                  <a:srgbClr val="000000"/>
                </a:solidFill>
                <a:latin typeface="Glacial Indifference"/>
              </a:rPr>
              <a:t>quiera</a:t>
            </a:r>
            <a:r>
              <a:rPr lang="en-US" sz="4200" dirty="0">
                <a:solidFill>
                  <a:srgbClr val="000000"/>
                </a:solidFill>
                <a:latin typeface="Glacial Indifference"/>
              </a:rPr>
              <a:t> </a:t>
            </a:r>
            <a:r>
              <a:rPr lang="en-US" sz="4200" dirty="0" err="1">
                <a:solidFill>
                  <a:srgbClr val="000000"/>
                </a:solidFill>
                <a:latin typeface="Glacial Indifference"/>
              </a:rPr>
              <a:t>tomar</a:t>
            </a:r>
            <a:r>
              <a:rPr lang="en-US" sz="4200" dirty="0">
                <a:solidFill>
                  <a:srgbClr val="000000"/>
                </a:solidFill>
                <a:latin typeface="Glacial Indifference"/>
              </a:rPr>
              <a:t>, </a:t>
            </a:r>
            <a:r>
              <a:rPr lang="en-US" sz="4200" dirty="0" err="1">
                <a:solidFill>
                  <a:srgbClr val="000000"/>
                </a:solidFill>
                <a:latin typeface="Glacial Indifference"/>
              </a:rPr>
              <a:t>qué</a:t>
            </a:r>
            <a:r>
              <a:rPr lang="en-US" sz="4200" dirty="0">
                <a:solidFill>
                  <a:srgbClr val="000000"/>
                </a:solidFill>
                <a:latin typeface="Glacial Indifference"/>
              </a:rPr>
              <a:t> </a:t>
            </a:r>
            <a:r>
              <a:rPr lang="en-US" sz="4200" dirty="0" err="1">
                <a:solidFill>
                  <a:srgbClr val="000000"/>
                </a:solidFill>
                <a:latin typeface="Glacial Indifference"/>
              </a:rPr>
              <a:t>apoyos</a:t>
            </a:r>
            <a:r>
              <a:rPr lang="en-US" sz="4200" dirty="0">
                <a:solidFill>
                  <a:srgbClr val="000000"/>
                </a:solidFill>
                <a:latin typeface="Glacial Indifference"/>
              </a:rPr>
              <a:t> </a:t>
            </a:r>
            <a:r>
              <a:rPr lang="en-US" sz="4200" dirty="0" err="1">
                <a:solidFill>
                  <a:srgbClr val="000000"/>
                </a:solidFill>
                <a:latin typeface="Glacial Indifference"/>
              </a:rPr>
              <a:t>necesita</a:t>
            </a:r>
            <a:r>
              <a:rPr lang="en-US" sz="4200" dirty="0">
                <a:solidFill>
                  <a:srgbClr val="000000"/>
                </a:solidFill>
                <a:latin typeface="Glacial Indifference"/>
              </a:rPr>
              <a:t>, etc.</a:t>
            </a:r>
          </a:p>
          <a:p>
            <a:pPr algn="just">
              <a:lnSpc>
                <a:spcPts val="3850"/>
              </a:lnSpc>
            </a:pPr>
            <a:endParaRPr lang="en-US" sz="4000" dirty="0">
              <a:solidFill>
                <a:srgbClr val="000000"/>
              </a:solidFill>
              <a:latin typeface="Glacial Indifference"/>
            </a:endParaRPr>
          </a:p>
          <a:p>
            <a:pPr algn="just">
              <a:lnSpc>
                <a:spcPts val="3850"/>
              </a:lnSpc>
            </a:pPr>
            <a:r>
              <a:rPr lang="en-US" sz="4000" dirty="0">
                <a:solidFill>
                  <a:srgbClr val="348888"/>
                </a:solidFill>
                <a:latin typeface="Glacial Indifference Bold"/>
              </a:rPr>
              <a:t>Es de la </a:t>
            </a:r>
            <a:r>
              <a:rPr lang="en-US" sz="4000" dirty="0" err="1">
                <a:solidFill>
                  <a:srgbClr val="348888"/>
                </a:solidFill>
                <a:latin typeface="Glacial Indifference Bold"/>
              </a:rPr>
              <a:t>esencia</a:t>
            </a:r>
            <a:r>
              <a:rPr lang="en-US" sz="4000" dirty="0">
                <a:solidFill>
                  <a:srgbClr val="348888"/>
                </a:solidFill>
                <a:latin typeface="Glacial Indifference Bold"/>
              </a:rPr>
              <a:t> para </a:t>
            </a:r>
            <a:r>
              <a:rPr lang="en-US" sz="4000" dirty="0" err="1">
                <a:solidFill>
                  <a:srgbClr val="348888"/>
                </a:solidFill>
                <a:latin typeface="Glacial Indifference Bold"/>
              </a:rPr>
              <a:t>proferir</a:t>
            </a:r>
            <a:r>
              <a:rPr lang="en-US" sz="4000" dirty="0">
                <a:solidFill>
                  <a:srgbClr val="348888"/>
                </a:solidFill>
                <a:latin typeface="Glacial Indifference Bold"/>
              </a:rPr>
              <a:t> </a:t>
            </a:r>
            <a:r>
              <a:rPr lang="en-US" sz="4000" dirty="0" err="1">
                <a:solidFill>
                  <a:srgbClr val="348888"/>
                </a:solidFill>
                <a:latin typeface="Glacial Indifference Bold"/>
              </a:rPr>
              <a:t>sentencia</a:t>
            </a:r>
            <a:r>
              <a:rPr lang="en-US" sz="4000" dirty="0">
                <a:solidFill>
                  <a:srgbClr val="68BBE3"/>
                </a:solidFill>
                <a:latin typeface="Glacial Indifference Bold"/>
              </a:rPr>
              <a:t>.</a:t>
            </a:r>
          </a:p>
          <a:p>
            <a:pPr algn="just">
              <a:lnSpc>
                <a:spcPts val="3850"/>
              </a:lnSpc>
            </a:pPr>
            <a:endParaRPr lang="en-US" sz="4000" dirty="0">
              <a:solidFill>
                <a:srgbClr val="68BBE3"/>
              </a:solidFill>
              <a:latin typeface="Glacial Indifference Bold"/>
            </a:endParaRPr>
          </a:p>
          <a:p>
            <a:pPr algn="ctr">
              <a:lnSpc>
                <a:spcPts val="4070"/>
              </a:lnSpc>
            </a:pPr>
            <a:r>
              <a:rPr lang="en-US" sz="4800" dirty="0">
                <a:solidFill>
                  <a:srgbClr val="FA7F08"/>
                </a:solidFill>
                <a:latin typeface="Glacial Indifference Bold"/>
              </a:rPr>
              <a:t>NO </a:t>
            </a:r>
            <a:r>
              <a:rPr lang="en-US" sz="4800" dirty="0">
                <a:solidFill>
                  <a:srgbClr val="FA7F08"/>
                </a:solidFill>
                <a:latin typeface="Glacial Indifference"/>
              </a:rPr>
              <a:t>es </a:t>
            </a:r>
            <a:r>
              <a:rPr lang="en-US" sz="4800" dirty="0" err="1">
                <a:solidFill>
                  <a:srgbClr val="FA7F08"/>
                </a:solidFill>
                <a:latin typeface="Glacial Indifference"/>
              </a:rPr>
              <a:t>valorar</a:t>
            </a:r>
            <a:r>
              <a:rPr lang="en-US" sz="4800" dirty="0">
                <a:solidFill>
                  <a:srgbClr val="FA7F08"/>
                </a:solidFill>
                <a:latin typeface="Glacial Indifference"/>
              </a:rPr>
              <a:t> la persona,</a:t>
            </a:r>
            <a:r>
              <a:rPr lang="en-US" sz="4800" dirty="0">
                <a:solidFill>
                  <a:srgbClr val="FA7F08"/>
                </a:solidFill>
                <a:latin typeface="Glacial Indifference Bold"/>
              </a:rPr>
              <a:t> NO </a:t>
            </a:r>
            <a:r>
              <a:rPr lang="en-US" sz="4800" dirty="0">
                <a:solidFill>
                  <a:srgbClr val="FA7F08"/>
                </a:solidFill>
                <a:latin typeface="Glacial Indifference"/>
              </a:rPr>
              <a:t>es un </a:t>
            </a:r>
            <a:r>
              <a:rPr lang="en-US" sz="4800" dirty="0" err="1">
                <a:solidFill>
                  <a:srgbClr val="FA7F08"/>
                </a:solidFill>
                <a:latin typeface="Glacial Indifference"/>
              </a:rPr>
              <a:t>diagnóstico</a:t>
            </a:r>
            <a:endParaRPr lang="en-US" sz="4800" dirty="0">
              <a:solidFill>
                <a:srgbClr val="FA7F08"/>
              </a:solidFill>
              <a:latin typeface="Glacial Indifference"/>
            </a:endParaRPr>
          </a:p>
          <a:p>
            <a:pPr algn="ctr">
              <a:lnSpc>
                <a:spcPts val="4070"/>
              </a:lnSpc>
            </a:pPr>
            <a:r>
              <a:rPr lang="en-US" sz="4800" dirty="0">
                <a:solidFill>
                  <a:srgbClr val="FA7F08"/>
                </a:solidFill>
                <a:latin typeface="Glacial Indifference Bold"/>
              </a:rPr>
              <a:t>ES VALORAR EL APOYO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24405"/>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40674" y="-496916"/>
            <a:ext cx="3051232" cy="3051232"/>
            <a:chOff x="0" y="0"/>
            <a:chExt cx="2787650" cy="2787650"/>
          </a:xfrm>
        </p:grpSpPr>
        <p:sp>
          <p:nvSpPr>
            <p:cNvPr id="3"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9EF8EE"/>
            </a:solidFill>
          </p:spPr>
          <p:txBody>
            <a:bodyPr/>
            <a:lstStyle/>
            <a:p>
              <a:endParaRPr lang="es-CO" dirty="0"/>
            </a:p>
          </p:txBody>
        </p:sp>
      </p:grpSp>
      <p:grpSp>
        <p:nvGrpSpPr>
          <p:cNvPr id="4" name="Group 4"/>
          <p:cNvGrpSpPr>
            <a:grpSpLocks noChangeAspect="1"/>
          </p:cNvGrpSpPr>
          <p:nvPr/>
        </p:nvGrpSpPr>
        <p:grpSpPr>
          <a:xfrm>
            <a:off x="16762384" y="5673668"/>
            <a:ext cx="3051232" cy="3051232"/>
            <a:chOff x="0" y="0"/>
            <a:chExt cx="2787650" cy="2787650"/>
          </a:xfrm>
        </p:grpSpPr>
        <p:sp>
          <p:nvSpPr>
            <p:cNvPr id="5"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9EF8EE"/>
            </a:solidFill>
          </p:spPr>
          <p:txBody>
            <a:bodyPr/>
            <a:lstStyle/>
            <a:p>
              <a:endParaRPr lang="es-CO" dirty="0"/>
            </a:p>
          </p:txBody>
        </p:sp>
      </p:grpSp>
      <p:sp>
        <p:nvSpPr>
          <p:cNvPr id="8" name="AutoShape 8"/>
          <p:cNvSpPr/>
          <p:nvPr/>
        </p:nvSpPr>
        <p:spPr>
          <a:xfrm>
            <a:off x="1028700" y="1267239"/>
            <a:ext cx="16230600" cy="7752522"/>
          </a:xfrm>
          <a:prstGeom prst="rect">
            <a:avLst/>
          </a:prstGeom>
          <a:solidFill>
            <a:srgbClr val="FFFFFF"/>
          </a:solidFill>
        </p:spPr>
        <p:txBody>
          <a:bodyPr/>
          <a:lstStyle/>
          <a:p>
            <a:endParaRPr lang="es-CO"/>
          </a:p>
        </p:txBody>
      </p:sp>
      <p:sp>
        <p:nvSpPr>
          <p:cNvPr id="13" name="TextBox 13"/>
          <p:cNvSpPr txBox="1"/>
          <p:nvPr/>
        </p:nvSpPr>
        <p:spPr>
          <a:xfrm>
            <a:off x="1975559" y="2759075"/>
            <a:ext cx="14336882" cy="4740275"/>
          </a:xfrm>
          <a:prstGeom prst="rect">
            <a:avLst/>
          </a:prstGeom>
        </p:spPr>
        <p:txBody>
          <a:bodyPr lIns="0" tIns="0" rIns="0" bIns="0" rtlCol="0" anchor="t">
            <a:spAutoFit/>
          </a:bodyPr>
          <a:lstStyle/>
          <a:p>
            <a:pPr algn="just">
              <a:lnSpc>
                <a:spcPts val="6249"/>
              </a:lnSpc>
            </a:pPr>
            <a:r>
              <a:rPr lang="en-US" sz="4999" dirty="0">
                <a:solidFill>
                  <a:srgbClr val="323232"/>
                </a:solidFill>
                <a:latin typeface="Glacial Indifference"/>
              </a:rPr>
              <a:t>La </a:t>
            </a:r>
            <a:r>
              <a:rPr lang="en-US" sz="4999" dirty="0">
                <a:solidFill>
                  <a:srgbClr val="C70988"/>
                </a:solidFill>
                <a:latin typeface="Glacial Indifference Bold"/>
              </a:rPr>
              <a:t>VALORACIÓN DE APOYOS</a:t>
            </a:r>
            <a:r>
              <a:rPr lang="en-US" sz="4999" dirty="0">
                <a:solidFill>
                  <a:srgbClr val="C70988"/>
                </a:solidFill>
                <a:latin typeface="Glacial Indifference"/>
              </a:rPr>
              <a:t> </a:t>
            </a:r>
            <a:r>
              <a:rPr lang="en-US" sz="4999" dirty="0" err="1">
                <a:solidFill>
                  <a:srgbClr val="323232"/>
                </a:solidFill>
                <a:latin typeface="Glacial Indifference"/>
              </a:rPr>
              <a:t>deberá</a:t>
            </a:r>
            <a:r>
              <a:rPr lang="en-US" sz="4999" dirty="0">
                <a:solidFill>
                  <a:srgbClr val="323232"/>
                </a:solidFill>
                <a:latin typeface="Glacial Indifference"/>
              </a:rPr>
              <a:t> </a:t>
            </a:r>
            <a:r>
              <a:rPr lang="en-US" sz="4999" dirty="0" err="1">
                <a:solidFill>
                  <a:srgbClr val="323232"/>
                </a:solidFill>
                <a:latin typeface="Glacial Indifference"/>
              </a:rPr>
              <a:t>acreditar</a:t>
            </a:r>
            <a:r>
              <a:rPr lang="en-US" sz="4999" dirty="0">
                <a:solidFill>
                  <a:srgbClr val="323232"/>
                </a:solidFill>
                <a:latin typeface="Glacial Indifference"/>
              </a:rPr>
              <a:t> </a:t>
            </a:r>
            <a:r>
              <a:rPr lang="en-US" sz="4999" dirty="0" err="1">
                <a:solidFill>
                  <a:srgbClr val="323232"/>
                </a:solidFill>
                <a:latin typeface="Glacial Indifference"/>
              </a:rPr>
              <a:t>el</a:t>
            </a:r>
            <a:r>
              <a:rPr lang="en-US" sz="4999" dirty="0">
                <a:solidFill>
                  <a:srgbClr val="323232"/>
                </a:solidFill>
                <a:latin typeface="Glacial Indifference"/>
              </a:rPr>
              <a:t> </a:t>
            </a:r>
            <a:r>
              <a:rPr lang="en-US" sz="4999" dirty="0" err="1">
                <a:solidFill>
                  <a:srgbClr val="323232"/>
                </a:solidFill>
                <a:latin typeface="Glacial Indifference"/>
              </a:rPr>
              <a:t>nivel</a:t>
            </a:r>
            <a:r>
              <a:rPr lang="en-US" sz="4999" dirty="0">
                <a:solidFill>
                  <a:srgbClr val="323232"/>
                </a:solidFill>
                <a:latin typeface="Glacial Indifference"/>
              </a:rPr>
              <a:t> y </a:t>
            </a:r>
            <a:r>
              <a:rPr lang="en-US" sz="4999" dirty="0" err="1">
                <a:solidFill>
                  <a:srgbClr val="323232"/>
                </a:solidFill>
                <a:latin typeface="Glacial Indifference"/>
              </a:rPr>
              <a:t>grados</a:t>
            </a:r>
            <a:r>
              <a:rPr lang="en-US" sz="4999" dirty="0">
                <a:solidFill>
                  <a:srgbClr val="323232"/>
                </a:solidFill>
                <a:latin typeface="Glacial Indifference"/>
              </a:rPr>
              <a:t> de </a:t>
            </a:r>
            <a:r>
              <a:rPr lang="en-US" sz="4999" dirty="0" err="1">
                <a:solidFill>
                  <a:srgbClr val="323232"/>
                </a:solidFill>
                <a:latin typeface="Glacial Indifference"/>
              </a:rPr>
              <a:t>apoyos</a:t>
            </a:r>
            <a:r>
              <a:rPr lang="en-US" sz="4999" dirty="0">
                <a:solidFill>
                  <a:srgbClr val="323232"/>
                </a:solidFill>
                <a:latin typeface="Glacial Indifference"/>
              </a:rPr>
              <a:t> que la persona </a:t>
            </a:r>
            <a:r>
              <a:rPr lang="en-US" sz="4999" dirty="0" err="1">
                <a:solidFill>
                  <a:srgbClr val="323232"/>
                </a:solidFill>
                <a:latin typeface="Glacial Indifference"/>
              </a:rPr>
              <a:t>requiere</a:t>
            </a:r>
            <a:r>
              <a:rPr lang="en-US" sz="4999" dirty="0">
                <a:solidFill>
                  <a:srgbClr val="323232"/>
                </a:solidFill>
                <a:latin typeface="Glacial Indifference"/>
              </a:rPr>
              <a:t> </a:t>
            </a:r>
            <a:r>
              <a:rPr lang="en-US" sz="4999" dirty="0">
                <a:solidFill>
                  <a:srgbClr val="C70988"/>
                </a:solidFill>
                <a:latin typeface="Glacial Indifference Bold"/>
              </a:rPr>
              <a:t>para </a:t>
            </a:r>
            <a:r>
              <a:rPr lang="en-US" sz="4999" dirty="0" err="1">
                <a:solidFill>
                  <a:srgbClr val="C70988"/>
                </a:solidFill>
                <a:latin typeface="Glacial Indifference Bold"/>
              </a:rPr>
              <a:t>tomar</a:t>
            </a:r>
            <a:r>
              <a:rPr lang="en-US" sz="4999" dirty="0">
                <a:solidFill>
                  <a:srgbClr val="C70988"/>
                </a:solidFill>
                <a:latin typeface="Glacial Indifference Bold"/>
              </a:rPr>
              <a:t> </a:t>
            </a:r>
            <a:r>
              <a:rPr lang="en-US" sz="4999" dirty="0" err="1">
                <a:solidFill>
                  <a:srgbClr val="C70988"/>
                </a:solidFill>
                <a:latin typeface="Glacial Indifference Bold"/>
              </a:rPr>
              <a:t>decisiones</a:t>
            </a:r>
            <a:r>
              <a:rPr lang="en-US" sz="4999" dirty="0">
                <a:solidFill>
                  <a:srgbClr val="C70988"/>
                </a:solidFill>
                <a:latin typeface="Glacial Indifference Bold"/>
              </a:rPr>
              <a:t> </a:t>
            </a:r>
            <a:r>
              <a:rPr lang="en-US" sz="4999" dirty="0" err="1">
                <a:solidFill>
                  <a:srgbClr val="C70988"/>
                </a:solidFill>
                <a:latin typeface="Glacial Indifference Bold"/>
              </a:rPr>
              <a:t>determinadas</a:t>
            </a:r>
            <a:r>
              <a:rPr lang="en-US" sz="4999" dirty="0">
                <a:solidFill>
                  <a:srgbClr val="C70988"/>
                </a:solidFill>
                <a:latin typeface="Glacial Indifference"/>
              </a:rPr>
              <a:t> </a:t>
            </a:r>
            <a:r>
              <a:rPr lang="en-US" sz="4999" dirty="0">
                <a:solidFill>
                  <a:srgbClr val="323232"/>
                </a:solidFill>
                <a:latin typeface="Glacial Indifference"/>
              </a:rPr>
              <a:t>y </a:t>
            </a:r>
            <a:r>
              <a:rPr lang="en-US" sz="4999" dirty="0" err="1">
                <a:solidFill>
                  <a:srgbClr val="323232"/>
                </a:solidFill>
                <a:latin typeface="Glacial Indifference"/>
              </a:rPr>
              <a:t>en</a:t>
            </a:r>
            <a:r>
              <a:rPr lang="en-US" sz="4999" dirty="0">
                <a:solidFill>
                  <a:srgbClr val="323232"/>
                </a:solidFill>
                <a:latin typeface="Glacial Indifference"/>
              </a:rPr>
              <a:t> un </a:t>
            </a:r>
            <a:r>
              <a:rPr lang="en-US" sz="4999" dirty="0" err="1">
                <a:solidFill>
                  <a:srgbClr val="323232"/>
                </a:solidFill>
                <a:latin typeface="Glacial Indifference"/>
              </a:rPr>
              <a:t>ámbito</a:t>
            </a:r>
            <a:r>
              <a:rPr lang="en-US" sz="4999" dirty="0">
                <a:solidFill>
                  <a:srgbClr val="323232"/>
                </a:solidFill>
                <a:latin typeface="Glacial Indifference"/>
              </a:rPr>
              <a:t> </a:t>
            </a:r>
            <a:r>
              <a:rPr lang="en-US" sz="4999" dirty="0" err="1">
                <a:solidFill>
                  <a:srgbClr val="323232"/>
                </a:solidFill>
                <a:latin typeface="Glacial Indifference"/>
              </a:rPr>
              <a:t>específico</a:t>
            </a:r>
            <a:r>
              <a:rPr lang="en-US" sz="4999" dirty="0">
                <a:solidFill>
                  <a:srgbClr val="323232"/>
                </a:solidFill>
                <a:latin typeface="Glacial Indifference"/>
              </a:rPr>
              <a:t>, al </a:t>
            </a:r>
            <a:r>
              <a:rPr lang="en-US" sz="4999" dirty="0" err="1">
                <a:solidFill>
                  <a:srgbClr val="323232"/>
                </a:solidFill>
                <a:latin typeface="Glacial Indifference"/>
              </a:rPr>
              <a:t>igual</a:t>
            </a:r>
            <a:r>
              <a:rPr lang="en-US" sz="4999" dirty="0">
                <a:solidFill>
                  <a:srgbClr val="323232"/>
                </a:solidFill>
                <a:latin typeface="Glacial Indifference"/>
              </a:rPr>
              <a:t> que las personas que </a:t>
            </a:r>
            <a:r>
              <a:rPr lang="en-US" sz="4999" dirty="0" err="1">
                <a:solidFill>
                  <a:srgbClr val="323232"/>
                </a:solidFill>
                <a:latin typeface="Glacial Indifference"/>
              </a:rPr>
              <a:t>conforman</a:t>
            </a:r>
            <a:r>
              <a:rPr lang="en-US" sz="4999" dirty="0">
                <a:solidFill>
                  <a:srgbClr val="323232"/>
                </a:solidFill>
                <a:latin typeface="Glacial Indifference"/>
              </a:rPr>
              <a:t> </a:t>
            </a:r>
            <a:r>
              <a:rPr lang="en-US" sz="4999" dirty="0" err="1">
                <a:solidFill>
                  <a:srgbClr val="323232"/>
                </a:solidFill>
                <a:latin typeface="Glacial Indifference"/>
              </a:rPr>
              <a:t>su</a:t>
            </a:r>
            <a:r>
              <a:rPr lang="en-US" sz="4999" dirty="0">
                <a:solidFill>
                  <a:srgbClr val="323232"/>
                </a:solidFill>
                <a:latin typeface="Glacial Indifference"/>
              </a:rPr>
              <a:t> red de </a:t>
            </a:r>
            <a:r>
              <a:rPr lang="en-US" sz="4999" dirty="0" err="1">
                <a:solidFill>
                  <a:srgbClr val="323232"/>
                </a:solidFill>
                <a:latin typeface="Glacial Indifference"/>
              </a:rPr>
              <a:t>apoyo</a:t>
            </a:r>
            <a:r>
              <a:rPr lang="en-US" sz="4999" dirty="0">
                <a:solidFill>
                  <a:srgbClr val="323232"/>
                </a:solidFill>
                <a:latin typeface="Glacial Indifference"/>
              </a:rPr>
              <a:t> y </a:t>
            </a:r>
            <a:r>
              <a:rPr lang="en-US" sz="4999" dirty="0" err="1">
                <a:solidFill>
                  <a:srgbClr val="323232"/>
                </a:solidFill>
                <a:latin typeface="Glacial Indifference"/>
              </a:rPr>
              <a:t>quienes</a:t>
            </a:r>
            <a:r>
              <a:rPr lang="en-US" sz="4999" dirty="0">
                <a:solidFill>
                  <a:srgbClr val="323232"/>
                </a:solidFill>
                <a:latin typeface="Glacial Indifference"/>
              </a:rPr>
              <a:t> la </a:t>
            </a:r>
            <a:r>
              <a:rPr lang="en-US" sz="4999" dirty="0" err="1">
                <a:solidFill>
                  <a:srgbClr val="323232"/>
                </a:solidFill>
                <a:latin typeface="Glacial Indifference"/>
              </a:rPr>
              <a:t>podrán</a:t>
            </a:r>
            <a:r>
              <a:rPr lang="en-US" sz="4999" dirty="0">
                <a:solidFill>
                  <a:srgbClr val="323232"/>
                </a:solidFill>
                <a:latin typeface="Glacial Indifference"/>
              </a:rPr>
              <a:t> </a:t>
            </a:r>
            <a:r>
              <a:rPr lang="en-US" sz="4999" dirty="0" err="1">
                <a:solidFill>
                  <a:srgbClr val="323232"/>
                </a:solidFill>
                <a:latin typeface="Glacial Indifference"/>
              </a:rPr>
              <a:t>asistir</a:t>
            </a:r>
            <a:r>
              <a:rPr lang="en-US" sz="4999" dirty="0">
                <a:solidFill>
                  <a:srgbClr val="323232"/>
                </a:solidFill>
                <a:latin typeface="Glacial Indifference"/>
              </a:rPr>
              <a:t> </a:t>
            </a:r>
            <a:r>
              <a:rPr lang="en-US" sz="4999" dirty="0" err="1">
                <a:solidFill>
                  <a:srgbClr val="323232"/>
                </a:solidFill>
                <a:latin typeface="Glacial Indifference"/>
              </a:rPr>
              <a:t>en</a:t>
            </a:r>
            <a:r>
              <a:rPr lang="en-US" sz="4999" dirty="0">
                <a:solidFill>
                  <a:srgbClr val="323232"/>
                </a:solidFill>
                <a:latin typeface="Glacial Indifference"/>
              </a:rPr>
              <a:t> </a:t>
            </a:r>
            <a:r>
              <a:rPr lang="en-US" sz="4999" dirty="0" err="1">
                <a:solidFill>
                  <a:srgbClr val="323232"/>
                </a:solidFill>
                <a:latin typeface="Glacial Indifference"/>
              </a:rPr>
              <a:t>aquellas</a:t>
            </a:r>
            <a:r>
              <a:rPr lang="en-US" sz="4999" dirty="0">
                <a:solidFill>
                  <a:srgbClr val="323232"/>
                </a:solidFill>
                <a:latin typeface="Glacial Indifference"/>
              </a:rPr>
              <a:t> </a:t>
            </a:r>
            <a:r>
              <a:rPr lang="en-US" sz="4999" dirty="0" err="1">
                <a:solidFill>
                  <a:srgbClr val="323232"/>
                </a:solidFill>
                <a:latin typeface="Glacial Indifference"/>
              </a:rPr>
              <a:t>decisiones</a:t>
            </a:r>
            <a:r>
              <a:rPr lang="en-US" sz="4999" dirty="0">
                <a:solidFill>
                  <a:srgbClr val="323232"/>
                </a:solidFill>
                <a:latin typeface="Glacial Indifference"/>
              </a:rPr>
              <a: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96937" y="3218858"/>
            <a:ext cx="5562363" cy="6055462"/>
            <a:chOff x="0" y="0"/>
            <a:chExt cx="1464985" cy="1594854"/>
          </a:xfrm>
          <a:solidFill>
            <a:srgbClr val="FA7F08"/>
          </a:solidFill>
        </p:grpSpPr>
        <p:sp>
          <p:nvSpPr>
            <p:cNvPr id="3" name="Freeform 3"/>
            <p:cNvSpPr/>
            <p:nvPr/>
          </p:nvSpPr>
          <p:spPr>
            <a:xfrm>
              <a:off x="0" y="0"/>
              <a:ext cx="1464985" cy="1594854"/>
            </a:xfrm>
            <a:custGeom>
              <a:avLst/>
              <a:gdLst/>
              <a:ahLst/>
              <a:cxnLst/>
              <a:rect l="l" t="t" r="r" b="b"/>
              <a:pathLst>
                <a:path w="1464985" h="1594854">
                  <a:moveTo>
                    <a:pt x="0" y="0"/>
                  </a:moveTo>
                  <a:lnTo>
                    <a:pt x="1464985" y="0"/>
                  </a:lnTo>
                  <a:lnTo>
                    <a:pt x="1464985" y="1594854"/>
                  </a:lnTo>
                  <a:lnTo>
                    <a:pt x="0" y="1594854"/>
                  </a:lnTo>
                  <a:close/>
                </a:path>
              </a:pathLst>
            </a:custGeom>
            <a:grpFill/>
          </p:spPr>
          <p:txBody>
            <a:bodyPr/>
            <a:lstStyle/>
            <a:p>
              <a:endParaRPr lang="es-CO"/>
            </a:p>
          </p:txBody>
        </p:sp>
        <p:sp>
          <p:nvSpPr>
            <p:cNvPr id="4" name="TextBox 4"/>
            <p:cNvSpPr txBox="1"/>
            <p:nvPr/>
          </p:nvSpPr>
          <p:spPr>
            <a:xfrm>
              <a:off x="0" y="351663"/>
              <a:ext cx="1464985" cy="879475"/>
            </a:xfrm>
            <a:prstGeom prst="rect">
              <a:avLst/>
            </a:prstGeom>
            <a:grpFill/>
          </p:spPr>
          <p:txBody>
            <a:bodyPr lIns="50800" tIns="50800" rIns="50800" bIns="50800" rtlCol="0" anchor="ctr"/>
            <a:lstStyle/>
            <a:p>
              <a:pPr algn="ctr">
                <a:lnSpc>
                  <a:spcPts val="4339"/>
                </a:lnSpc>
              </a:pPr>
              <a:r>
                <a:rPr lang="en-US" sz="3099" dirty="0">
                  <a:solidFill>
                    <a:srgbClr val="FFFFFF"/>
                  </a:solidFill>
                  <a:latin typeface="Glacial Indifference"/>
                </a:rPr>
                <a:t>Los </a:t>
              </a:r>
              <a:r>
                <a:rPr lang="en-US" sz="3099" dirty="0" err="1">
                  <a:solidFill>
                    <a:srgbClr val="FFFFFF"/>
                  </a:solidFill>
                  <a:latin typeface="Glacial Indifference"/>
                </a:rPr>
                <a:t>entes</a:t>
              </a:r>
              <a:r>
                <a:rPr lang="en-US" sz="3099" dirty="0">
                  <a:solidFill>
                    <a:srgbClr val="FFFFFF"/>
                  </a:solidFill>
                  <a:latin typeface="Glacial Indifference"/>
                </a:rPr>
                <a:t> </a:t>
              </a:r>
              <a:r>
                <a:rPr lang="en-US" sz="3099" dirty="0" err="1">
                  <a:solidFill>
                    <a:srgbClr val="FFFFFF"/>
                  </a:solidFill>
                  <a:latin typeface="Glacial Indifference"/>
                </a:rPr>
                <a:t>públicos</a:t>
              </a:r>
              <a:r>
                <a:rPr lang="en-US" sz="3099" dirty="0">
                  <a:solidFill>
                    <a:srgbClr val="FFFFFF"/>
                  </a:solidFill>
                  <a:latin typeface="Glacial Indifference"/>
                </a:rPr>
                <a:t> o privados </a:t>
              </a:r>
              <a:r>
                <a:rPr lang="en-US" sz="3099" dirty="0">
                  <a:solidFill>
                    <a:srgbClr val="7DE6EB"/>
                  </a:solidFill>
                  <a:effectLst>
                    <a:outerShdw blurRad="38100" dist="38100" dir="2700000" algn="tl">
                      <a:srgbClr val="000000">
                        <a:alpha val="43137"/>
                      </a:srgbClr>
                    </a:outerShdw>
                  </a:effectLst>
                  <a:latin typeface="Glacial Indifference Bold"/>
                </a:rPr>
                <a:t>solo </a:t>
              </a:r>
              <a:r>
                <a:rPr lang="en-US" sz="3099" dirty="0" err="1">
                  <a:solidFill>
                    <a:srgbClr val="7DE6EB"/>
                  </a:solidFill>
                  <a:effectLst>
                    <a:outerShdw blurRad="38100" dist="38100" dir="2700000" algn="tl">
                      <a:srgbClr val="000000">
                        <a:alpha val="43137"/>
                      </a:srgbClr>
                    </a:outerShdw>
                  </a:effectLst>
                  <a:latin typeface="Glacial Indifference Bold"/>
                </a:rPr>
                <a:t>serán</a:t>
              </a:r>
              <a:r>
                <a:rPr lang="en-US" sz="3099" dirty="0">
                  <a:solidFill>
                    <a:srgbClr val="7DE6EB"/>
                  </a:solidFill>
                  <a:effectLst>
                    <a:outerShdw blurRad="38100" dist="38100" dir="2700000" algn="tl">
                      <a:srgbClr val="000000">
                        <a:alpha val="43137"/>
                      </a:srgbClr>
                    </a:outerShdw>
                  </a:effectLst>
                  <a:latin typeface="Glacial Indifference Bold"/>
                </a:rPr>
                <a:t> </a:t>
              </a:r>
              <a:r>
                <a:rPr lang="en-US" sz="3099" dirty="0" err="1">
                  <a:solidFill>
                    <a:srgbClr val="7DE6EB"/>
                  </a:solidFill>
                  <a:effectLst>
                    <a:outerShdw blurRad="38100" dist="38100" dir="2700000" algn="tl">
                      <a:srgbClr val="000000">
                        <a:alpha val="43137"/>
                      </a:srgbClr>
                    </a:outerShdw>
                  </a:effectLst>
                  <a:latin typeface="Glacial Indifference Bold"/>
                </a:rPr>
                <a:t>responsables</a:t>
              </a:r>
              <a:r>
                <a:rPr lang="en-US" sz="3099" dirty="0">
                  <a:solidFill>
                    <a:srgbClr val="7DE6EB"/>
                  </a:solidFill>
                  <a:effectLst>
                    <a:outerShdw blurRad="38100" dist="38100" dir="2700000" algn="tl">
                      <a:srgbClr val="000000">
                        <a:alpha val="43137"/>
                      </a:srgbClr>
                    </a:outerShdw>
                  </a:effectLst>
                  <a:latin typeface="Glacial Indifference Bold"/>
                </a:rPr>
                <a:t> de </a:t>
              </a:r>
              <a:r>
                <a:rPr lang="en-US" sz="3099" dirty="0" err="1">
                  <a:solidFill>
                    <a:srgbClr val="7DE6EB"/>
                  </a:solidFill>
                  <a:effectLst>
                    <a:outerShdw blurRad="38100" dist="38100" dir="2700000" algn="tl">
                      <a:srgbClr val="000000">
                        <a:alpha val="43137"/>
                      </a:srgbClr>
                    </a:outerShdw>
                  </a:effectLst>
                  <a:latin typeface="Glacial Indifference Bold"/>
                </a:rPr>
                <a:t>prestar</a:t>
              </a:r>
              <a:r>
                <a:rPr lang="en-US" sz="3099" dirty="0">
                  <a:solidFill>
                    <a:srgbClr val="7DE6EB"/>
                  </a:solidFill>
                  <a:effectLst>
                    <a:outerShdw blurRad="38100" dist="38100" dir="2700000" algn="tl">
                      <a:srgbClr val="000000">
                        <a:alpha val="43137"/>
                      </a:srgbClr>
                    </a:outerShdw>
                  </a:effectLst>
                  <a:latin typeface="Glacial Indifference Bold"/>
                </a:rPr>
                <a:t> </a:t>
              </a:r>
              <a:r>
                <a:rPr lang="en-US" sz="3099" dirty="0" err="1">
                  <a:solidFill>
                    <a:srgbClr val="7DE6EB"/>
                  </a:solidFill>
                  <a:effectLst>
                    <a:outerShdw blurRad="38100" dist="38100" dir="2700000" algn="tl">
                      <a:srgbClr val="000000">
                        <a:alpha val="43137"/>
                      </a:srgbClr>
                    </a:outerShdw>
                  </a:effectLst>
                  <a:latin typeface="Glacial Indifference Bold"/>
                </a:rPr>
                <a:t>los</a:t>
              </a:r>
              <a:r>
                <a:rPr lang="en-US" sz="3099" dirty="0">
                  <a:solidFill>
                    <a:srgbClr val="7DE6EB"/>
                  </a:solidFill>
                  <a:effectLst>
                    <a:outerShdw blurRad="38100" dist="38100" dir="2700000" algn="tl">
                      <a:srgbClr val="000000">
                        <a:alpha val="43137"/>
                      </a:srgbClr>
                    </a:outerShdw>
                  </a:effectLst>
                  <a:latin typeface="Glacial Indifference Bold"/>
                </a:rPr>
                <a:t> </a:t>
              </a:r>
              <a:r>
                <a:rPr lang="en-US" sz="3099" dirty="0" err="1">
                  <a:solidFill>
                    <a:srgbClr val="7DE6EB"/>
                  </a:solidFill>
                  <a:effectLst>
                    <a:outerShdw blurRad="38100" dist="38100" dir="2700000" algn="tl">
                      <a:srgbClr val="000000">
                        <a:alpha val="43137"/>
                      </a:srgbClr>
                    </a:outerShdw>
                  </a:effectLst>
                  <a:latin typeface="Glacial Indifference Bold"/>
                </a:rPr>
                <a:t>servicios</a:t>
              </a:r>
              <a:r>
                <a:rPr lang="en-US" sz="3099" dirty="0">
                  <a:solidFill>
                    <a:srgbClr val="7DE6EB"/>
                  </a:solidFill>
                  <a:effectLst>
                    <a:outerShdw blurRad="38100" dist="38100" dir="2700000" algn="tl">
                      <a:srgbClr val="000000">
                        <a:alpha val="43137"/>
                      </a:srgbClr>
                    </a:outerShdw>
                  </a:effectLst>
                  <a:latin typeface="Glacial Indifference Bold"/>
                </a:rPr>
                <a:t> de </a:t>
              </a:r>
              <a:r>
                <a:rPr lang="en-US" sz="3099" dirty="0" err="1">
                  <a:solidFill>
                    <a:srgbClr val="7DE6EB"/>
                  </a:solidFill>
                  <a:effectLst>
                    <a:outerShdw blurRad="38100" dist="38100" dir="2700000" algn="tl">
                      <a:srgbClr val="000000">
                        <a:alpha val="43137"/>
                      </a:srgbClr>
                    </a:outerShdw>
                  </a:effectLst>
                  <a:latin typeface="Glacial Indifference Bold"/>
                </a:rPr>
                <a:t>valoración</a:t>
              </a:r>
              <a:r>
                <a:rPr lang="en-US" sz="3099" dirty="0">
                  <a:solidFill>
                    <a:srgbClr val="7DE6EB"/>
                  </a:solidFill>
                  <a:effectLst>
                    <a:outerShdw blurRad="38100" dist="38100" dir="2700000" algn="tl">
                      <a:srgbClr val="000000">
                        <a:alpha val="43137"/>
                      </a:srgbClr>
                    </a:outerShdw>
                  </a:effectLst>
                  <a:latin typeface="Glacial Indifference Bold"/>
                </a:rPr>
                <a:t> de </a:t>
              </a:r>
              <a:r>
                <a:rPr lang="en-US" sz="3099" dirty="0" err="1">
                  <a:solidFill>
                    <a:srgbClr val="7DE6EB"/>
                  </a:solidFill>
                  <a:effectLst>
                    <a:outerShdw blurRad="38100" dist="38100" dir="2700000" algn="tl">
                      <a:srgbClr val="000000">
                        <a:alpha val="43137"/>
                      </a:srgbClr>
                    </a:outerShdw>
                  </a:effectLst>
                  <a:latin typeface="Glacial Indifference Bold"/>
                </a:rPr>
                <a:t>apoyos</a:t>
              </a:r>
              <a:r>
                <a:rPr lang="en-US" sz="3099" dirty="0">
                  <a:solidFill>
                    <a:srgbClr val="FFFFFF"/>
                  </a:solidFill>
                  <a:effectLst>
                    <a:outerShdw blurRad="38100" dist="38100" dir="2700000" algn="tl">
                      <a:srgbClr val="000000">
                        <a:alpha val="43137"/>
                      </a:srgbClr>
                    </a:outerShdw>
                  </a:effectLst>
                  <a:latin typeface="Glacial Indifference Bold"/>
                </a:rPr>
                <a:t> </a:t>
              </a:r>
              <a:r>
                <a:rPr lang="en-US" sz="3099" dirty="0">
                  <a:solidFill>
                    <a:srgbClr val="FFFFFF"/>
                  </a:solidFill>
                  <a:latin typeface="Glacial Indifference"/>
                </a:rPr>
                <a:t>y NO </a:t>
              </a:r>
              <a:r>
                <a:rPr lang="en-US" sz="3099" dirty="0" err="1">
                  <a:solidFill>
                    <a:srgbClr val="FFFFFF"/>
                  </a:solidFill>
                  <a:latin typeface="Glacial Indifference"/>
                </a:rPr>
                <a:t>serán</a:t>
              </a:r>
              <a:r>
                <a:rPr lang="en-US" sz="3099" dirty="0">
                  <a:solidFill>
                    <a:srgbClr val="FFFFFF"/>
                  </a:solidFill>
                  <a:latin typeface="Glacial Indifference"/>
                </a:rPr>
                <a:t> </a:t>
              </a:r>
              <a:r>
                <a:rPr lang="en-US" sz="3099" dirty="0" err="1">
                  <a:solidFill>
                    <a:srgbClr val="FFFFFF"/>
                  </a:solidFill>
                  <a:latin typeface="Glacial Indifference"/>
                </a:rPr>
                <a:t>responsables</a:t>
              </a:r>
              <a:r>
                <a:rPr lang="en-US" sz="3099" dirty="0">
                  <a:solidFill>
                    <a:srgbClr val="FFFFFF"/>
                  </a:solidFill>
                  <a:latin typeface="Glacial Indifference"/>
                </a:rPr>
                <a:t> de </a:t>
              </a:r>
              <a:r>
                <a:rPr lang="en-US" sz="3099" dirty="0" err="1">
                  <a:solidFill>
                    <a:srgbClr val="FFFFFF"/>
                  </a:solidFill>
                  <a:latin typeface="Glacial Indifference"/>
                </a:rPr>
                <a:t>proveer</a:t>
              </a:r>
              <a:r>
                <a:rPr lang="en-US" sz="3099" dirty="0">
                  <a:solidFill>
                    <a:srgbClr val="FFFFFF"/>
                  </a:solidFill>
                  <a:latin typeface="Glacial Indifference"/>
                </a:rPr>
                <a:t> </a:t>
              </a:r>
              <a:r>
                <a:rPr lang="en-US" sz="3099" dirty="0" err="1">
                  <a:solidFill>
                    <a:srgbClr val="FFFFFF"/>
                  </a:solidFill>
                  <a:latin typeface="Glacial Indifference"/>
                </a:rPr>
                <a:t>los</a:t>
              </a:r>
              <a:r>
                <a:rPr lang="en-US" sz="3099" dirty="0">
                  <a:solidFill>
                    <a:srgbClr val="FFFFFF"/>
                  </a:solidFill>
                  <a:latin typeface="Glacial Indifference"/>
                </a:rPr>
                <a:t> </a:t>
              </a:r>
              <a:r>
                <a:rPr lang="en-US" sz="3099" dirty="0" err="1">
                  <a:solidFill>
                    <a:srgbClr val="FFFFFF"/>
                  </a:solidFill>
                  <a:latin typeface="Glacial Indifference"/>
                </a:rPr>
                <a:t>apoyos</a:t>
              </a:r>
              <a:r>
                <a:rPr lang="en-US" sz="3099" dirty="0">
                  <a:solidFill>
                    <a:srgbClr val="FFFFFF"/>
                  </a:solidFill>
                  <a:latin typeface="Glacial Indifference"/>
                </a:rPr>
                <a:t> </a:t>
              </a:r>
              <a:r>
                <a:rPr lang="en-US" sz="3099" dirty="0" err="1">
                  <a:solidFill>
                    <a:srgbClr val="FFFFFF"/>
                  </a:solidFill>
                  <a:latin typeface="Glacial Indifference"/>
                </a:rPr>
                <a:t>derivados</a:t>
              </a:r>
              <a:r>
                <a:rPr lang="en-US" sz="3099" dirty="0">
                  <a:solidFill>
                    <a:srgbClr val="FFFFFF"/>
                  </a:solidFill>
                  <a:latin typeface="Glacial Indifference"/>
                </a:rPr>
                <a:t> de la </a:t>
              </a:r>
              <a:r>
                <a:rPr lang="en-US" sz="3099" dirty="0" err="1">
                  <a:solidFill>
                    <a:srgbClr val="FFFFFF"/>
                  </a:solidFill>
                  <a:latin typeface="Glacial Indifference"/>
                </a:rPr>
                <a:t>valoración</a:t>
              </a:r>
              <a:r>
                <a:rPr lang="en-US" sz="3099" dirty="0">
                  <a:solidFill>
                    <a:srgbClr val="FFFFFF"/>
                  </a:solidFill>
                  <a:latin typeface="Glacial Indifference"/>
                </a:rPr>
                <a:t>, </a:t>
              </a:r>
              <a:r>
                <a:rPr lang="en-US" sz="3099" dirty="0" err="1">
                  <a:solidFill>
                    <a:srgbClr val="FFFFFF"/>
                  </a:solidFill>
                  <a:latin typeface="Glacial Indifference"/>
                </a:rPr>
                <a:t>ni</a:t>
              </a:r>
              <a:r>
                <a:rPr lang="en-US" sz="3099" dirty="0">
                  <a:solidFill>
                    <a:srgbClr val="FFFFFF"/>
                  </a:solidFill>
                  <a:latin typeface="Glacial Indifference"/>
                </a:rPr>
                <a:t> </a:t>
              </a:r>
              <a:r>
                <a:rPr lang="en-US" sz="3099" dirty="0" err="1">
                  <a:solidFill>
                    <a:srgbClr val="FFFFFF"/>
                  </a:solidFill>
                  <a:latin typeface="Glacial Indifference"/>
                </a:rPr>
                <a:t>deberán</a:t>
              </a:r>
              <a:r>
                <a:rPr lang="en-US" sz="3099" dirty="0">
                  <a:solidFill>
                    <a:srgbClr val="FFFFFF"/>
                  </a:solidFill>
                  <a:latin typeface="Glacial Indifference"/>
                </a:rPr>
                <a:t> </a:t>
              </a:r>
              <a:r>
                <a:rPr lang="en-US" sz="3099" dirty="0" err="1">
                  <a:solidFill>
                    <a:srgbClr val="FFFFFF"/>
                  </a:solidFill>
                  <a:latin typeface="Glacial Indifference"/>
                </a:rPr>
                <a:t>considerarse</a:t>
              </a:r>
              <a:r>
                <a:rPr lang="en-US" sz="3099" dirty="0">
                  <a:solidFill>
                    <a:srgbClr val="FFFFFF"/>
                  </a:solidFill>
                  <a:latin typeface="Glacial Indifference"/>
                </a:rPr>
                <a:t> </a:t>
              </a:r>
              <a:r>
                <a:rPr lang="en-US" sz="3099" dirty="0" err="1">
                  <a:solidFill>
                    <a:srgbClr val="FFFFFF"/>
                  </a:solidFill>
                  <a:latin typeface="Glacial Indifference"/>
                </a:rPr>
                <a:t>responsables</a:t>
              </a:r>
              <a:r>
                <a:rPr lang="en-US" sz="3099" dirty="0">
                  <a:solidFill>
                    <a:srgbClr val="FFFFFF"/>
                  </a:solidFill>
                  <a:latin typeface="Glacial Indifference"/>
                </a:rPr>
                <a:t> </a:t>
              </a:r>
              <a:r>
                <a:rPr lang="en-US" sz="3099" dirty="0" err="1">
                  <a:solidFill>
                    <a:srgbClr val="FFFFFF"/>
                  </a:solidFill>
                  <a:latin typeface="Glacial Indifference"/>
                </a:rPr>
                <a:t>por</a:t>
              </a:r>
              <a:r>
                <a:rPr lang="en-US" sz="3099" dirty="0">
                  <a:solidFill>
                    <a:srgbClr val="FFFFFF"/>
                  </a:solidFill>
                  <a:latin typeface="Glacial Indifference"/>
                </a:rPr>
                <a:t> las </a:t>
              </a:r>
              <a:r>
                <a:rPr lang="en-US" sz="3099" dirty="0" err="1">
                  <a:solidFill>
                    <a:srgbClr val="FFFFFF"/>
                  </a:solidFill>
                  <a:latin typeface="Glacial Indifference"/>
                </a:rPr>
                <a:t>decisiones</a:t>
              </a:r>
              <a:r>
                <a:rPr lang="en-US" sz="3099" dirty="0">
                  <a:solidFill>
                    <a:srgbClr val="FFFFFF"/>
                  </a:solidFill>
                  <a:latin typeface="Glacial Indifference"/>
                </a:rPr>
                <a:t> que las personas </a:t>
              </a:r>
              <a:r>
                <a:rPr lang="en-US" sz="3099" dirty="0" err="1">
                  <a:solidFill>
                    <a:srgbClr val="FFFFFF"/>
                  </a:solidFill>
                  <a:latin typeface="Glacial Indifference"/>
                </a:rPr>
                <a:t>tomen</a:t>
              </a:r>
              <a:r>
                <a:rPr lang="en-US" sz="3099" dirty="0">
                  <a:solidFill>
                    <a:srgbClr val="FFFFFF"/>
                  </a:solidFill>
                  <a:latin typeface="Glacial Indifference"/>
                </a:rPr>
                <a:t>, a </a:t>
              </a:r>
              <a:r>
                <a:rPr lang="en-US" sz="3099" dirty="0" err="1">
                  <a:solidFill>
                    <a:srgbClr val="FFFFFF"/>
                  </a:solidFill>
                  <a:latin typeface="Glacial Indifference"/>
                </a:rPr>
                <a:t>partir</a:t>
              </a:r>
              <a:r>
                <a:rPr lang="en-US" sz="3099" dirty="0">
                  <a:solidFill>
                    <a:srgbClr val="FFFFFF"/>
                  </a:solidFill>
                  <a:latin typeface="Glacial Indifference"/>
                </a:rPr>
                <a:t> de la o las </a:t>
              </a:r>
              <a:r>
                <a:rPr lang="en-US" sz="3099" dirty="0" err="1">
                  <a:solidFill>
                    <a:srgbClr val="FFFFFF"/>
                  </a:solidFill>
                  <a:latin typeface="Glacial Indifference"/>
                </a:rPr>
                <a:t>valoraciones</a:t>
              </a:r>
              <a:r>
                <a:rPr lang="en-US" sz="3099" dirty="0">
                  <a:solidFill>
                    <a:srgbClr val="FFFFFF"/>
                  </a:solidFill>
                  <a:latin typeface="Glacial Indifference"/>
                </a:rPr>
                <a:t> </a:t>
              </a:r>
              <a:r>
                <a:rPr lang="en-US" sz="3099" dirty="0" err="1">
                  <a:solidFill>
                    <a:srgbClr val="FFFFFF"/>
                  </a:solidFill>
                  <a:latin typeface="Glacial Indifference"/>
                </a:rPr>
                <a:t>realizadas</a:t>
              </a:r>
              <a:r>
                <a:rPr lang="en-US" sz="3099" dirty="0">
                  <a:solidFill>
                    <a:srgbClr val="FFFFFF"/>
                  </a:solidFill>
                  <a:latin typeface="Glacial Indifference"/>
                </a:rPr>
                <a:t>.</a:t>
              </a:r>
            </a:p>
          </p:txBody>
        </p:sp>
      </p:grpSp>
      <p:pic>
        <p:nvPicPr>
          <p:cNvPr id="5" name="Picture 5"/>
          <p:cNvPicPr>
            <a:picLocks noChangeAspect="1"/>
          </p:cNvPicPr>
          <p:nvPr/>
        </p:nvPicPr>
        <p:blipFill>
          <a:blip r:embed="rId2"/>
          <a:srcRect/>
          <a:stretch>
            <a:fillRect/>
          </a:stretch>
        </p:blipFill>
        <p:spPr>
          <a:xfrm>
            <a:off x="3531211" y="3663838"/>
            <a:ext cx="3057083" cy="1999497"/>
          </a:xfrm>
          <a:prstGeom prst="rect">
            <a:avLst/>
          </a:prstGeom>
        </p:spPr>
      </p:pic>
      <p:pic>
        <p:nvPicPr>
          <p:cNvPr id="6" name="Picture 6"/>
          <p:cNvPicPr>
            <a:picLocks noChangeAspect="1"/>
          </p:cNvPicPr>
          <p:nvPr/>
        </p:nvPicPr>
        <p:blipFill>
          <a:blip r:embed="rId3"/>
          <a:srcRect/>
          <a:stretch>
            <a:fillRect/>
          </a:stretch>
        </p:blipFill>
        <p:spPr>
          <a:xfrm>
            <a:off x="7379192" y="3532587"/>
            <a:ext cx="3380839" cy="2262000"/>
          </a:xfrm>
          <a:prstGeom prst="rect">
            <a:avLst/>
          </a:prstGeom>
        </p:spPr>
      </p:pic>
      <p:pic>
        <p:nvPicPr>
          <p:cNvPr id="7" name="Picture 7"/>
          <p:cNvPicPr>
            <a:picLocks noChangeAspect="1"/>
          </p:cNvPicPr>
          <p:nvPr/>
        </p:nvPicPr>
        <p:blipFill>
          <a:blip r:embed="rId4">
            <a:alphaModFix amt="9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04695" y="6245653"/>
            <a:ext cx="2682323" cy="2564972"/>
          </a:xfrm>
          <a:prstGeom prst="rect">
            <a:avLst/>
          </a:prstGeom>
        </p:spPr>
      </p:pic>
      <p:sp>
        <p:nvSpPr>
          <p:cNvPr id="8" name="TextBox 8"/>
          <p:cNvSpPr txBox="1"/>
          <p:nvPr/>
        </p:nvSpPr>
        <p:spPr>
          <a:xfrm>
            <a:off x="522514" y="622124"/>
            <a:ext cx="17242971" cy="2077107"/>
          </a:xfrm>
          <a:prstGeom prst="rect">
            <a:avLst/>
          </a:prstGeom>
        </p:spPr>
        <p:txBody>
          <a:bodyPr lIns="0" tIns="0" rIns="0" bIns="0" rtlCol="0" anchor="t">
            <a:spAutoFit/>
          </a:bodyPr>
          <a:lstStyle/>
          <a:p>
            <a:pPr algn="ctr">
              <a:spcBef>
                <a:spcPct val="0"/>
              </a:spcBef>
            </a:pPr>
            <a:r>
              <a:rPr lang="en-US" sz="4499" dirty="0" err="1">
                <a:solidFill>
                  <a:srgbClr val="272030"/>
                </a:solidFill>
                <a:latin typeface="Glacial Indifference"/>
              </a:rPr>
              <a:t>Podrá</a:t>
            </a:r>
            <a:r>
              <a:rPr lang="en-US" sz="4499" dirty="0">
                <a:solidFill>
                  <a:srgbClr val="272030"/>
                </a:solidFill>
                <a:latin typeface="Glacial Indifference"/>
              </a:rPr>
              <a:t> ser </a:t>
            </a:r>
            <a:r>
              <a:rPr lang="en-US" sz="4499" dirty="0" err="1">
                <a:solidFill>
                  <a:srgbClr val="272030"/>
                </a:solidFill>
                <a:latin typeface="Glacial Indifference"/>
              </a:rPr>
              <a:t>realizada</a:t>
            </a:r>
            <a:r>
              <a:rPr lang="en-US" sz="4499" dirty="0">
                <a:solidFill>
                  <a:srgbClr val="272030"/>
                </a:solidFill>
                <a:latin typeface="Glacial Indifference"/>
              </a:rPr>
              <a:t> </a:t>
            </a:r>
            <a:r>
              <a:rPr lang="en-US" sz="4499" dirty="0" err="1">
                <a:solidFill>
                  <a:srgbClr val="272030"/>
                </a:solidFill>
                <a:latin typeface="Glacial Indifference"/>
              </a:rPr>
              <a:t>por</a:t>
            </a:r>
            <a:r>
              <a:rPr lang="en-US" sz="4499" dirty="0">
                <a:solidFill>
                  <a:srgbClr val="272030"/>
                </a:solidFill>
                <a:latin typeface="Glacial Indifference"/>
              </a:rPr>
              <a:t> </a:t>
            </a:r>
            <a:r>
              <a:rPr lang="en-US" sz="4499" dirty="0" err="1">
                <a:solidFill>
                  <a:srgbClr val="348888"/>
                </a:solidFill>
                <a:latin typeface="Glacial Indifference Bold"/>
              </a:rPr>
              <a:t>entes</a:t>
            </a:r>
            <a:r>
              <a:rPr lang="en-US" sz="4499" dirty="0">
                <a:solidFill>
                  <a:srgbClr val="348888"/>
                </a:solidFill>
                <a:latin typeface="Glacial Indifference Bold"/>
              </a:rPr>
              <a:t> </a:t>
            </a:r>
            <a:r>
              <a:rPr lang="en-US" sz="4499" dirty="0" err="1">
                <a:solidFill>
                  <a:srgbClr val="348888"/>
                </a:solidFill>
                <a:latin typeface="Glacial Indifference Bold"/>
              </a:rPr>
              <a:t>públicos</a:t>
            </a:r>
            <a:r>
              <a:rPr lang="en-US" sz="4499" dirty="0">
                <a:solidFill>
                  <a:srgbClr val="348888"/>
                </a:solidFill>
                <a:latin typeface="Glacial Indifference Bold"/>
              </a:rPr>
              <a:t> o privados</a:t>
            </a:r>
            <a:r>
              <a:rPr lang="en-US" sz="4499" dirty="0">
                <a:solidFill>
                  <a:srgbClr val="272030"/>
                </a:solidFill>
                <a:latin typeface="Glacial Indifference"/>
              </a:rPr>
              <a:t>, </a:t>
            </a:r>
            <a:r>
              <a:rPr lang="en-US" sz="4499" dirty="0" err="1">
                <a:solidFill>
                  <a:srgbClr val="272030"/>
                </a:solidFill>
                <a:latin typeface="Glacial Indifference"/>
              </a:rPr>
              <a:t>siempre</a:t>
            </a:r>
            <a:r>
              <a:rPr lang="en-US" sz="4499" dirty="0">
                <a:solidFill>
                  <a:srgbClr val="272030"/>
                </a:solidFill>
                <a:latin typeface="Glacial Indifference"/>
              </a:rPr>
              <a:t> y </a:t>
            </a:r>
            <a:r>
              <a:rPr lang="en-US" sz="4499" dirty="0" err="1">
                <a:solidFill>
                  <a:srgbClr val="272030"/>
                </a:solidFill>
                <a:latin typeface="Glacial Indifference"/>
              </a:rPr>
              <a:t>cuando</a:t>
            </a:r>
            <a:r>
              <a:rPr lang="en-US" sz="4499" dirty="0">
                <a:solidFill>
                  <a:srgbClr val="272030"/>
                </a:solidFill>
                <a:latin typeface="Glacial Indifference"/>
              </a:rPr>
              <a:t> </a:t>
            </a:r>
            <a:r>
              <a:rPr lang="en-US" sz="4499" dirty="0" err="1">
                <a:solidFill>
                  <a:srgbClr val="272030"/>
                </a:solidFill>
                <a:latin typeface="Glacial Indifference"/>
              </a:rPr>
              <a:t>sigan</a:t>
            </a:r>
            <a:r>
              <a:rPr lang="en-US" sz="4499" dirty="0">
                <a:solidFill>
                  <a:srgbClr val="272030"/>
                </a:solidFill>
                <a:latin typeface="Glacial Indifference"/>
              </a:rPr>
              <a:t> </a:t>
            </a:r>
            <a:r>
              <a:rPr lang="en-US" sz="4499" dirty="0" err="1">
                <a:solidFill>
                  <a:srgbClr val="272030"/>
                </a:solidFill>
                <a:latin typeface="Glacial Indifference"/>
              </a:rPr>
              <a:t>los</a:t>
            </a:r>
            <a:r>
              <a:rPr lang="en-US" sz="4499" dirty="0">
                <a:solidFill>
                  <a:srgbClr val="272030"/>
                </a:solidFill>
                <a:latin typeface="Glacial Indifference"/>
              </a:rPr>
              <a:t> </a:t>
            </a:r>
            <a:r>
              <a:rPr lang="en-US" sz="4499" dirty="0">
                <a:solidFill>
                  <a:srgbClr val="348888"/>
                </a:solidFill>
                <a:latin typeface="Glacial Indifference Bold"/>
              </a:rPr>
              <a:t>LINEAMIENTOS Y PROTOCOLO</a:t>
            </a:r>
            <a:r>
              <a:rPr lang="en-US" sz="4499" dirty="0">
                <a:solidFill>
                  <a:srgbClr val="348888"/>
                </a:solidFill>
                <a:latin typeface="Glacial Indifference"/>
              </a:rPr>
              <a:t> </a:t>
            </a:r>
            <a:r>
              <a:rPr lang="en-US" sz="4499" dirty="0" err="1">
                <a:solidFill>
                  <a:srgbClr val="272030"/>
                </a:solidFill>
                <a:latin typeface="Glacial Indifference"/>
              </a:rPr>
              <a:t>establecidos</a:t>
            </a:r>
            <a:r>
              <a:rPr lang="en-US" sz="4499" dirty="0">
                <a:solidFill>
                  <a:srgbClr val="272030"/>
                </a:solidFill>
                <a:latin typeface="Glacial Indifference"/>
              </a:rPr>
              <a:t> para </a:t>
            </a:r>
            <a:r>
              <a:rPr lang="en-US" sz="4499" dirty="0" err="1">
                <a:solidFill>
                  <a:srgbClr val="272030"/>
                </a:solidFill>
                <a:latin typeface="Glacial Indifference"/>
              </a:rPr>
              <a:t>este</a:t>
            </a:r>
            <a:r>
              <a:rPr lang="en-US" sz="4499" dirty="0">
                <a:solidFill>
                  <a:srgbClr val="272030"/>
                </a:solidFill>
                <a:latin typeface="Glacial Indifference"/>
              </a:rPr>
              <a:t> fin </a:t>
            </a:r>
            <a:r>
              <a:rPr lang="en-US" sz="4499" dirty="0" err="1">
                <a:solidFill>
                  <a:srgbClr val="272030"/>
                </a:solidFill>
                <a:latin typeface="Glacial Indifference"/>
              </a:rPr>
              <a:t>por</a:t>
            </a:r>
            <a:r>
              <a:rPr lang="en-US" sz="4499" dirty="0">
                <a:solidFill>
                  <a:srgbClr val="272030"/>
                </a:solidFill>
                <a:latin typeface="Glacial Indifference"/>
              </a:rPr>
              <a:t> </a:t>
            </a:r>
            <a:r>
              <a:rPr lang="en-US" sz="4499" dirty="0" err="1">
                <a:solidFill>
                  <a:srgbClr val="272030"/>
                </a:solidFill>
                <a:latin typeface="Glacial Indifference"/>
              </a:rPr>
              <a:t>el</a:t>
            </a:r>
            <a:r>
              <a:rPr lang="en-US" sz="4499" dirty="0">
                <a:solidFill>
                  <a:srgbClr val="272030"/>
                </a:solidFill>
                <a:latin typeface="Glacial Indifference"/>
              </a:rPr>
              <a:t> </a:t>
            </a:r>
            <a:r>
              <a:rPr lang="en-US" sz="4499" dirty="0" err="1">
                <a:solidFill>
                  <a:srgbClr val="272030"/>
                </a:solidFill>
                <a:latin typeface="Glacial Indifference"/>
              </a:rPr>
              <a:t>ente</a:t>
            </a:r>
            <a:r>
              <a:rPr lang="en-US" sz="4499" dirty="0">
                <a:solidFill>
                  <a:srgbClr val="272030"/>
                </a:solidFill>
                <a:latin typeface="Glacial Indifference"/>
              </a:rPr>
              <a:t> rector de la Política Nacional de </a:t>
            </a:r>
            <a:r>
              <a:rPr lang="en-US" sz="4499" dirty="0" err="1">
                <a:solidFill>
                  <a:srgbClr val="272030"/>
                </a:solidFill>
                <a:latin typeface="Glacial Indifference"/>
              </a:rPr>
              <a:t>Discapacidad</a:t>
            </a:r>
            <a:r>
              <a:rPr lang="en-US" sz="4499" dirty="0">
                <a:solidFill>
                  <a:srgbClr val="272030"/>
                </a:solidFill>
                <a:latin typeface="Glacial Indifference"/>
              </a:rPr>
              <a:t>. </a:t>
            </a:r>
          </a:p>
        </p:txBody>
      </p:sp>
      <p:sp>
        <p:nvSpPr>
          <p:cNvPr id="9" name="TextBox 9"/>
          <p:cNvSpPr txBox="1"/>
          <p:nvPr/>
        </p:nvSpPr>
        <p:spPr>
          <a:xfrm>
            <a:off x="522514" y="9201150"/>
            <a:ext cx="4572000" cy="504826"/>
          </a:xfrm>
          <a:prstGeom prst="rect">
            <a:avLst/>
          </a:prstGeom>
        </p:spPr>
        <p:txBody>
          <a:bodyPr lIns="0" tIns="0" rIns="0" bIns="0" rtlCol="0" anchor="t">
            <a:spAutoFit/>
          </a:bodyPr>
          <a:lstStyle/>
          <a:p>
            <a:pPr algn="ctr">
              <a:lnSpc>
                <a:spcPts val="4199"/>
              </a:lnSpc>
              <a:spcBef>
                <a:spcPct val="0"/>
              </a:spcBef>
            </a:pPr>
            <a:r>
              <a:rPr lang="en-US" sz="2999" dirty="0" err="1">
                <a:solidFill>
                  <a:srgbClr val="272030"/>
                </a:solidFill>
                <a:latin typeface="Glacial Indifference"/>
              </a:rPr>
              <a:t>Artículo</a:t>
            </a:r>
            <a:r>
              <a:rPr lang="en-US" sz="2999" dirty="0">
                <a:solidFill>
                  <a:srgbClr val="272030"/>
                </a:solidFill>
                <a:latin typeface="Glacial Indifference"/>
              </a:rPr>
              <a:t> 11, Ley 1996 de 2019.</a:t>
            </a:r>
          </a:p>
        </p:txBody>
      </p:sp>
      <p:sp>
        <p:nvSpPr>
          <p:cNvPr id="10" name="TextBox 10"/>
          <p:cNvSpPr txBox="1"/>
          <p:nvPr/>
        </p:nvSpPr>
        <p:spPr>
          <a:xfrm>
            <a:off x="4649497" y="7731323"/>
            <a:ext cx="4792720" cy="1079301"/>
          </a:xfrm>
          <a:prstGeom prst="rect">
            <a:avLst/>
          </a:prstGeom>
        </p:spPr>
        <p:txBody>
          <a:bodyPr lIns="0" tIns="0" rIns="0" bIns="0" rtlCol="0" anchor="t">
            <a:spAutoFit/>
          </a:bodyPr>
          <a:lstStyle/>
          <a:p>
            <a:pPr algn="ctr">
              <a:lnSpc>
                <a:spcPts val="4317"/>
              </a:lnSpc>
              <a:spcBef>
                <a:spcPct val="0"/>
              </a:spcBef>
            </a:pPr>
            <a:r>
              <a:rPr lang="en-US" sz="3083">
                <a:solidFill>
                  <a:srgbClr val="05445E"/>
                </a:solidFill>
                <a:latin typeface="Glacial Indifference"/>
              </a:rPr>
              <a:t>Gobernaciones y alcaldías en el caso de distritos</a:t>
            </a:r>
          </a:p>
        </p:txBody>
      </p:sp>
      <p:sp>
        <p:nvSpPr>
          <p:cNvPr id="11" name="TextBox 11"/>
          <p:cNvSpPr txBox="1"/>
          <p:nvPr/>
        </p:nvSpPr>
        <p:spPr>
          <a:xfrm>
            <a:off x="522514" y="6350000"/>
            <a:ext cx="3454661" cy="927100"/>
          </a:xfrm>
          <a:prstGeom prst="rect">
            <a:avLst/>
          </a:prstGeom>
        </p:spPr>
        <p:txBody>
          <a:bodyPr lIns="0" tIns="0" rIns="0" bIns="0" rtlCol="0" anchor="t">
            <a:spAutoFit/>
          </a:bodyPr>
          <a:lstStyle/>
          <a:p>
            <a:pPr algn="ctr">
              <a:lnSpc>
                <a:spcPts val="7699"/>
              </a:lnSpc>
              <a:spcBef>
                <a:spcPct val="0"/>
              </a:spcBef>
            </a:pPr>
            <a:r>
              <a:rPr lang="en-US" sz="5499" b="1" dirty="0" err="1">
                <a:solidFill>
                  <a:schemeClr val="accent6">
                    <a:lumMod val="75000"/>
                  </a:schemeClr>
                </a:solidFill>
                <a:latin typeface="Glacial Indifference" panose="00000800000000000000" charset="0"/>
              </a:rPr>
              <a:t>Gratuito</a:t>
            </a:r>
            <a:r>
              <a:rPr lang="en-US" sz="5499" dirty="0">
                <a:solidFill>
                  <a:schemeClr val="accent6">
                    <a:lumMod val="75000"/>
                  </a:schemeClr>
                </a:solidFill>
                <a:latin typeface="Sanchez Bold"/>
              </a:rPr>
              <a: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18288000" cy="2380140"/>
            <a:chOff x="0" y="0"/>
            <a:chExt cx="6186311" cy="1405529"/>
          </a:xfrm>
        </p:grpSpPr>
        <p:sp>
          <p:nvSpPr>
            <p:cNvPr id="3" name="Freeform 3"/>
            <p:cNvSpPr/>
            <p:nvPr/>
          </p:nvSpPr>
          <p:spPr>
            <a:xfrm>
              <a:off x="0" y="0"/>
              <a:ext cx="6186311" cy="1405529"/>
            </a:xfrm>
            <a:custGeom>
              <a:avLst/>
              <a:gdLst/>
              <a:ahLst/>
              <a:cxnLst/>
              <a:rect l="l" t="t" r="r" b="b"/>
              <a:pathLst>
                <a:path w="6186311" h="1405529">
                  <a:moveTo>
                    <a:pt x="0" y="0"/>
                  </a:moveTo>
                  <a:lnTo>
                    <a:pt x="6186311" y="0"/>
                  </a:lnTo>
                  <a:lnTo>
                    <a:pt x="6186311" y="1405529"/>
                  </a:lnTo>
                  <a:lnTo>
                    <a:pt x="0" y="1405529"/>
                  </a:lnTo>
                  <a:close/>
                </a:path>
              </a:pathLst>
            </a:custGeom>
            <a:solidFill>
              <a:srgbClr val="FA7F0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TextBox 4"/>
          <p:cNvSpPr txBox="1"/>
          <p:nvPr/>
        </p:nvSpPr>
        <p:spPr>
          <a:xfrm>
            <a:off x="514350" y="419100"/>
            <a:ext cx="17259300" cy="2380139"/>
          </a:xfrm>
          <a:prstGeom prst="rect">
            <a:avLst/>
          </a:prstGeom>
        </p:spPr>
        <p:txBody>
          <a:bodyPr lIns="0" tIns="0" rIns="0" bIns="0" rtlCol="0" anchor="t">
            <a:spAutoFit/>
          </a:bodyPr>
          <a:lstStyle/>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s-CO" sz="5400" b="1" i="0" u="none" strike="noStrike" kern="0" cap="none" spc="0" normalizeH="0" baseline="0" noProof="0" dirty="0">
                <a:ln>
                  <a:noFill/>
                </a:ln>
                <a:solidFill>
                  <a:prstClr val="black"/>
                </a:solidFill>
                <a:effectLst/>
                <a:uLnTx/>
                <a:uFillTx/>
                <a:latin typeface="Arial Nova" panose="020B0504020202020204" pitchFamily="34" charset="0"/>
                <a:ea typeface="+mn-ea"/>
                <a:cs typeface="Arial"/>
                <a:sym typeface="Arial"/>
              </a:rPr>
              <a:t>Sentencia STC-12160 de </a:t>
            </a:r>
            <a:r>
              <a:rPr lang="es-CO" sz="5400" b="1" kern="0" dirty="0">
                <a:solidFill>
                  <a:prstClr val="black"/>
                </a:solidFill>
                <a:latin typeface="Arial Nova" panose="020B0504020202020204" pitchFamily="34" charset="0"/>
                <a:cs typeface="Arial"/>
                <a:sym typeface="Arial"/>
              </a:rPr>
              <a:t>1°</a:t>
            </a:r>
            <a:r>
              <a:rPr kumimoji="0" lang="es-CO" sz="5400" b="1" i="0" u="none" strike="noStrike" kern="0" cap="none" spc="0" normalizeH="0" baseline="0" noProof="0" dirty="0">
                <a:ln>
                  <a:noFill/>
                </a:ln>
                <a:solidFill>
                  <a:prstClr val="black"/>
                </a:solidFill>
                <a:effectLst/>
                <a:uLnTx/>
                <a:uFillTx/>
                <a:latin typeface="Arial Nova" panose="020B0504020202020204" pitchFamily="34" charset="0"/>
                <a:ea typeface="+mn-ea"/>
                <a:cs typeface="Arial"/>
                <a:sym typeface="Arial"/>
              </a:rPr>
              <a:t> de noviembre de 2023 </a:t>
            </a: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s-CO" sz="5400" b="1" i="0" u="none" strike="noStrike" kern="0" cap="small" spc="0" normalizeH="0" baseline="0" noProof="0" dirty="0">
                <a:ln>
                  <a:noFill/>
                </a:ln>
                <a:solidFill>
                  <a:prstClr val="black"/>
                </a:solidFill>
                <a:effectLst/>
                <a:uLnTx/>
                <a:uFillTx/>
                <a:latin typeface="Arial Nova" panose="020B0504020202020204" pitchFamily="34" charset="0"/>
                <a:ea typeface="+mn-ea"/>
                <a:cs typeface="Arial"/>
                <a:sym typeface="Arial"/>
              </a:rPr>
              <a:t>M.P. Octavio Augusto Tejeiro Duque</a:t>
            </a:r>
            <a:endParaRPr kumimoji="0" lang="es-CO" sz="5400" b="0" i="0" u="none" strike="noStrike" kern="0" cap="small" spc="0" normalizeH="0" baseline="0" noProof="0" dirty="0">
              <a:ln>
                <a:noFill/>
              </a:ln>
              <a:solidFill>
                <a:srgbClr val="002060"/>
              </a:solidFill>
              <a:effectLst/>
              <a:uLnTx/>
              <a:uFillTx/>
              <a:latin typeface="Gill Sans" panose="020B0604020202020204" charset="0"/>
              <a:ea typeface="+mn-ea"/>
              <a:cs typeface="Arial"/>
              <a:sym typeface="Arial"/>
            </a:endParaRPr>
          </a:p>
          <a:p>
            <a:pPr marL="0" marR="0" lvl="0" indent="0" algn="ctr" defTabSz="914400" rtl="0" eaLnBrk="1" fontAlgn="auto" latinLnBrk="0" hangingPunct="1">
              <a:lnSpc>
                <a:spcPts val="5554"/>
              </a:lnSpc>
              <a:spcBef>
                <a:spcPct val="0"/>
              </a:spcBef>
              <a:spcAft>
                <a:spcPts val="0"/>
              </a:spcAft>
              <a:buClrTx/>
              <a:buSzTx/>
              <a:buFontTx/>
              <a:buNone/>
              <a:tabLst/>
              <a:defRPr/>
            </a:pPr>
            <a:endParaRPr kumimoji="0" lang="en-US" sz="5049" b="0" i="0" u="none" strike="noStrike" kern="1200" cap="none" spc="0" normalizeH="0" baseline="0" noProof="0" dirty="0">
              <a:ln>
                <a:noFill/>
              </a:ln>
              <a:solidFill>
                <a:srgbClr val="FFFFFF"/>
              </a:solidFill>
              <a:effectLst/>
              <a:uLnTx/>
              <a:uFillTx/>
              <a:latin typeface="Glacial Indifference"/>
              <a:ea typeface="+mn-ea"/>
              <a:cs typeface="+mn-cs"/>
            </a:endParaRPr>
          </a:p>
        </p:txBody>
      </p:sp>
      <p:sp>
        <p:nvSpPr>
          <p:cNvPr id="5" name="TextBox 5"/>
          <p:cNvSpPr txBox="1"/>
          <p:nvPr/>
        </p:nvSpPr>
        <p:spPr>
          <a:xfrm>
            <a:off x="762000" y="2857500"/>
            <a:ext cx="16840200" cy="8002191"/>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lang="es-CO" sz="3200" b="1" kern="0" dirty="0">
                <a:latin typeface="Arial" panose="020B0604020202020204" pitchFamily="34" charset="0"/>
                <a:cs typeface="Arial" panose="020B0604020202020204" pitchFamily="34" charset="0"/>
                <a:sym typeface="Arial"/>
              </a:rPr>
              <a:t>Informe de valoración de apoyos difiere totalmente del dictamen destinado al proceso de interdicción</a:t>
            </a:r>
            <a:r>
              <a:rPr kumimoji="0" lang="es-CO" sz="3200"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sym typeface="Arial"/>
              </a:rPr>
              <a:t> </a:t>
            </a: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s-CO" sz="3200" b="1" i="0" u="none" strike="noStrike" kern="0" cap="none" spc="0" normalizeH="0" baseline="0" noProof="0" dirty="0">
                <a:ln>
                  <a:noFill/>
                </a:ln>
                <a:solidFill>
                  <a:srgbClr val="FA7F08"/>
                </a:solidFill>
                <a:effectLst/>
                <a:uLnTx/>
                <a:uFillTx/>
                <a:latin typeface="Arial" panose="020B0604020202020204" pitchFamily="34" charset="0"/>
                <a:ea typeface="+mn-ea"/>
                <a:cs typeface="Arial" panose="020B0604020202020204" pitchFamily="34" charset="0"/>
                <a:sym typeface="Arial"/>
              </a:rPr>
              <a:t> </a:t>
            </a:r>
          </a:p>
          <a:p>
            <a:pPr marL="0" marR="0" lvl="0" indent="0" algn="just" defTabSz="1371600" rtl="0" eaLnBrk="1" fontAlgn="auto" latinLnBrk="0" hangingPunct="1">
              <a:lnSpc>
                <a:spcPct val="100000"/>
              </a:lnSpc>
              <a:spcBef>
                <a:spcPts val="0"/>
              </a:spcBef>
              <a:spcAft>
                <a:spcPts val="0"/>
              </a:spcAft>
              <a:buClr>
                <a:srgbClr val="000000"/>
              </a:buClr>
              <a:buSzTx/>
              <a:buFontTx/>
              <a:buNone/>
              <a:tabLst/>
              <a:defRPr/>
            </a:pPr>
            <a:r>
              <a:rPr kumimoji="0" lang="es-CO" sz="3400" b="0" i="1" u="none" strike="noStrike" kern="0" cap="none" spc="0" normalizeH="0" baseline="0" noProof="0" dirty="0">
                <a:ln>
                  <a:noFill/>
                </a:ln>
                <a:solidFill>
                  <a:srgbClr val="FA7F08"/>
                </a:solidFill>
                <a:effectLst/>
                <a:uLnTx/>
                <a:uFillTx/>
                <a:latin typeface="Arial" panose="020B0604020202020204" pitchFamily="34" charset="0"/>
                <a:ea typeface="+mn-ea"/>
                <a:cs typeface="Arial" panose="020B0604020202020204" pitchFamily="34" charset="0"/>
                <a:sym typeface="Arial"/>
              </a:rPr>
              <a:t> </a:t>
            </a:r>
            <a:r>
              <a:rPr lang="es-CO" sz="3400" i="1" kern="0" dirty="0">
                <a:solidFill>
                  <a:srgbClr val="FA7F08"/>
                </a:solidFill>
                <a:latin typeface="Arial" panose="020B0604020202020204" pitchFamily="34" charset="0"/>
                <a:cs typeface="Arial" panose="020B0604020202020204" pitchFamily="34" charset="0"/>
                <a:sym typeface="Arial"/>
              </a:rPr>
              <a:t>“La naturaleza del informe de valoración de apoyos…</a:t>
            </a:r>
            <a:r>
              <a:rPr lang="es-CO" sz="3400" b="1" i="1" kern="0" dirty="0">
                <a:solidFill>
                  <a:srgbClr val="FA7F08"/>
                </a:solidFill>
                <a:latin typeface="Arial" panose="020B0604020202020204" pitchFamily="34" charset="0"/>
                <a:cs typeface="Arial" panose="020B0604020202020204" pitchFamily="34" charset="0"/>
                <a:sym typeface="Arial"/>
              </a:rPr>
              <a:t>difiere totalmente del derogado dictamen pericial destinado al proceso de interdicción</a:t>
            </a:r>
            <a:r>
              <a:rPr lang="es-CO" sz="3400" i="1" kern="0" dirty="0">
                <a:solidFill>
                  <a:srgbClr val="FA7F08"/>
                </a:solidFill>
                <a:latin typeface="Arial" panose="020B0604020202020204" pitchFamily="34" charset="0"/>
                <a:cs typeface="Arial" panose="020B0604020202020204" pitchFamily="34" charset="0"/>
                <a:sym typeface="Arial"/>
              </a:rPr>
              <a:t>, toda vez que </a:t>
            </a:r>
            <a:r>
              <a:rPr lang="es-CO" sz="3400" b="1" i="1" kern="0" dirty="0">
                <a:solidFill>
                  <a:schemeClr val="accent6">
                    <a:lumMod val="50000"/>
                  </a:schemeClr>
                </a:solidFill>
                <a:latin typeface="Arial" panose="020B0604020202020204" pitchFamily="34" charset="0"/>
                <a:cs typeface="Arial" panose="020B0604020202020204" pitchFamily="34" charset="0"/>
                <a:sym typeface="Arial"/>
              </a:rPr>
              <a:t>no tiene como objeto determinar o certificar de forma medica la discapacidad de la persona</a:t>
            </a:r>
            <a:r>
              <a:rPr lang="es-CO" sz="3400" i="1" kern="0" dirty="0">
                <a:solidFill>
                  <a:srgbClr val="FA7F08"/>
                </a:solidFill>
                <a:latin typeface="Arial" panose="020B0604020202020204" pitchFamily="34" charset="0"/>
                <a:cs typeface="Arial" panose="020B0604020202020204" pitchFamily="34" charset="0"/>
                <a:sym typeface="Arial"/>
              </a:rPr>
              <a:t>, con fines de despojarlo de su capacidad decisoria, </a:t>
            </a:r>
            <a:r>
              <a:rPr lang="es-CO" sz="3400" i="1" u="sng" kern="0" dirty="0">
                <a:solidFill>
                  <a:srgbClr val="FA7F08"/>
                </a:solidFill>
                <a:latin typeface="Arial" panose="020B0604020202020204" pitchFamily="34" charset="0"/>
                <a:cs typeface="Arial" panose="020B0604020202020204" pitchFamily="34" charset="0"/>
                <a:sym typeface="Arial"/>
              </a:rPr>
              <a:t>sino que su objetivo es, mediante la primacía de la voluntad y de las preferencias del titular del acto jurídico, determinar los posibles apoyos formales en campos específicos que este requiera para el ejercicio real y propio de su capacidad legal.</a:t>
            </a:r>
          </a:p>
          <a:p>
            <a:pPr marL="0" marR="0" lvl="0" indent="0" algn="just" defTabSz="1371600" rtl="0" eaLnBrk="1" fontAlgn="auto" latinLnBrk="0" hangingPunct="1">
              <a:lnSpc>
                <a:spcPct val="100000"/>
              </a:lnSpc>
              <a:spcBef>
                <a:spcPts val="0"/>
              </a:spcBef>
              <a:spcAft>
                <a:spcPts val="0"/>
              </a:spcAft>
              <a:buClr>
                <a:srgbClr val="000000"/>
              </a:buClr>
              <a:buSzTx/>
              <a:buFontTx/>
              <a:buNone/>
              <a:tabLst/>
              <a:defRPr/>
            </a:pPr>
            <a:endParaRPr lang="es-CO" sz="3400" i="1" kern="0" dirty="0">
              <a:solidFill>
                <a:srgbClr val="FA7F08"/>
              </a:solidFill>
              <a:latin typeface="Arial" panose="020B0604020202020204" pitchFamily="34" charset="0"/>
              <a:cs typeface="Arial" panose="020B0604020202020204" pitchFamily="34" charset="0"/>
              <a:sym typeface="Arial"/>
            </a:endParaRP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s-CO" sz="3400" b="1" i="1" u="none" strike="noStrike" kern="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sym typeface="Arial"/>
              </a:rPr>
              <a:t>No es un concepto médico…sino un documento rendido por un experto en ciencias sociales y humanas, que pretende conocer el entorno y contexto de la persona”.</a:t>
            </a:r>
            <a:endParaRPr kumimoji="0" lang="es-CO" sz="3400" b="1" i="1" u="none" strike="noStrike" kern="0" cap="none" spc="0" normalizeH="0" baseline="0" noProof="0" dirty="0">
              <a:ln>
                <a:noFill/>
              </a:ln>
              <a:solidFill>
                <a:schemeClr val="accent6">
                  <a:lumMod val="50000"/>
                </a:schemeClr>
              </a:solidFill>
              <a:effectLst/>
              <a:uLnTx/>
              <a:uFillTx/>
              <a:latin typeface="Gill Sans" panose="020B0604020202020204" charset="0"/>
              <a:ea typeface="+mn-ea"/>
              <a:cs typeface="Arial"/>
              <a:sym typeface="Arial"/>
            </a:endParaRPr>
          </a:p>
          <a:p>
            <a:pPr marL="588326" marR="0" lvl="1" indent="0" algn="just" defTabSz="914400" rtl="0" eaLnBrk="1" fontAlgn="auto" latinLnBrk="0" hangingPunct="1">
              <a:lnSpc>
                <a:spcPts val="5994"/>
              </a:lnSpc>
              <a:spcBef>
                <a:spcPts val="0"/>
              </a:spcBef>
              <a:spcAft>
                <a:spcPts val="0"/>
              </a:spcAft>
              <a:buClrTx/>
              <a:buSzTx/>
              <a:buFontTx/>
              <a:buNone/>
              <a:tabLst/>
              <a:defRPr/>
            </a:pPr>
            <a:endParaRPr kumimoji="0" lang="en-US" sz="5449" b="0" i="0" u="none" strike="noStrike" kern="1200" cap="none" spc="0" normalizeH="0" baseline="0" noProof="0" dirty="0">
              <a:ln>
                <a:noFill/>
              </a:ln>
              <a:solidFill>
                <a:srgbClr val="27203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03829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2514" y="0"/>
            <a:ext cx="3090715" cy="10287000"/>
            <a:chOff x="0" y="0"/>
            <a:chExt cx="1045501" cy="3479800"/>
          </a:xfrm>
        </p:grpSpPr>
        <p:sp>
          <p:nvSpPr>
            <p:cNvPr id="3" name="Freeform 3"/>
            <p:cNvSpPr/>
            <p:nvPr/>
          </p:nvSpPr>
          <p:spPr>
            <a:xfrm>
              <a:off x="0" y="0"/>
              <a:ext cx="1045501" cy="3479800"/>
            </a:xfrm>
            <a:custGeom>
              <a:avLst/>
              <a:gdLst/>
              <a:ahLst/>
              <a:cxnLst/>
              <a:rect l="l" t="t" r="r" b="b"/>
              <a:pathLst>
                <a:path w="1045501" h="3479800">
                  <a:moveTo>
                    <a:pt x="0" y="0"/>
                  </a:moveTo>
                  <a:lnTo>
                    <a:pt x="1045501" y="0"/>
                  </a:lnTo>
                  <a:lnTo>
                    <a:pt x="1045501" y="3479800"/>
                  </a:lnTo>
                  <a:lnTo>
                    <a:pt x="0" y="3479800"/>
                  </a:lnTo>
                  <a:close/>
                </a:path>
              </a:pathLst>
            </a:custGeom>
            <a:solidFill>
              <a:srgbClr val="FA7F08"/>
            </a:solidFill>
          </p:spPr>
          <p:txBody>
            <a:bodyPr/>
            <a:lstStyle/>
            <a:p>
              <a:endParaRPr lang="es-CO" dirty="0"/>
            </a:p>
          </p:txBody>
        </p:sp>
      </p:grpSp>
      <p:pic>
        <p:nvPicPr>
          <p:cNvPr id="4" name="Picture 4"/>
          <p:cNvPicPr>
            <a:picLocks noChangeAspect="1"/>
          </p:cNvPicPr>
          <p:nvPr/>
        </p:nvPicPr>
        <p:blipFill>
          <a:blip r:embed="rId2"/>
          <a:srcRect l="31197" r="8086"/>
          <a:stretch>
            <a:fillRect/>
          </a:stretch>
        </p:blipFill>
        <p:spPr>
          <a:xfrm>
            <a:off x="1" y="1028700"/>
            <a:ext cx="6705600" cy="8229600"/>
          </a:xfrm>
          <a:prstGeom prst="rect">
            <a:avLst/>
          </a:prstGeom>
        </p:spPr>
      </p:pic>
      <p:grpSp>
        <p:nvGrpSpPr>
          <p:cNvPr id="5" name="Group 5"/>
          <p:cNvGrpSpPr/>
          <p:nvPr/>
        </p:nvGrpSpPr>
        <p:grpSpPr>
          <a:xfrm>
            <a:off x="17837474" y="0"/>
            <a:ext cx="450526" cy="10287000"/>
            <a:chOff x="0" y="0"/>
            <a:chExt cx="152400" cy="3479800"/>
          </a:xfrm>
        </p:grpSpPr>
        <p:sp>
          <p:nvSpPr>
            <p:cNvPr id="6" name="Freeform 6"/>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FA7F08"/>
            </a:solidFill>
          </p:spPr>
          <p:txBody>
            <a:bodyPr/>
            <a:lstStyle/>
            <a:p>
              <a:endParaRPr lang="es-CO" dirty="0"/>
            </a:p>
          </p:txBody>
        </p:sp>
      </p:grpSp>
      <p:sp>
        <p:nvSpPr>
          <p:cNvPr id="7" name="TextBox 7"/>
          <p:cNvSpPr txBox="1"/>
          <p:nvPr/>
        </p:nvSpPr>
        <p:spPr>
          <a:xfrm>
            <a:off x="7542564" y="1104900"/>
            <a:ext cx="9590544" cy="1783715"/>
          </a:xfrm>
          <a:prstGeom prst="rect">
            <a:avLst/>
          </a:prstGeom>
        </p:spPr>
        <p:txBody>
          <a:bodyPr lIns="0" tIns="0" rIns="0" bIns="0" rtlCol="0" anchor="t">
            <a:spAutoFit/>
          </a:bodyPr>
          <a:lstStyle/>
          <a:p>
            <a:pPr marL="0" lvl="0" indent="0" algn="ctr">
              <a:lnSpc>
                <a:spcPts val="4600"/>
              </a:lnSpc>
              <a:spcBef>
                <a:spcPct val="0"/>
              </a:spcBef>
            </a:pPr>
            <a:r>
              <a:rPr lang="en-US" sz="4600" dirty="0">
                <a:solidFill>
                  <a:srgbClr val="F24405"/>
                </a:solidFill>
                <a:latin typeface="Glacial Indifference Bold"/>
              </a:rPr>
              <a:t>QUE SE </a:t>
            </a:r>
            <a:r>
              <a:rPr lang="en-US" sz="4600" dirty="0" err="1">
                <a:solidFill>
                  <a:srgbClr val="F24405"/>
                </a:solidFill>
                <a:latin typeface="Glacial Indifference Bold"/>
              </a:rPr>
              <a:t>DEBE</a:t>
            </a:r>
            <a:r>
              <a:rPr lang="en-US" sz="4600" dirty="0">
                <a:solidFill>
                  <a:srgbClr val="F24405"/>
                </a:solidFill>
                <a:latin typeface="Glacial Indifference Bold"/>
              </a:rPr>
              <a:t> TENER EN </a:t>
            </a:r>
            <a:r>
              <a:rPr lang="en-US" sz="4600" dirty="0" err="1">
                <a:solidFill>
                  <a:srgbClr val="F24405"/>
                </a:solidFill>
                <a:latin typeface="Glacial Indifference Bold"/>
              </a:rPr>
              <a:t>CUENTA</a:t>
            </a:r>
            <a:r>
              <a:rPr lang="en-US" sz="4600" dirty="0">
                <a:solidFill>
                  <a:srgbClr val="F24405"/>
                </a:solidFill>
                <a:latin typeface="Glacial Indifference Bold"/>
              </a:rPr>
              <a:t> EN EL </a:t>
            </a:r>
            <a:r>
              <a:rPr lang="en-US" sz="4600" dirty="0" err="1">
                <a:solidFill>
                  <a:srgbClr val="F24405"/>
                </a:solidFill>
                <a:latin typeface="Glacial Indifference Bold"/>
              </a:rPr>
              <a:t>TRÁMITE</a:t>
            </a:r>
            <a:r>
              <a:rPr lang="en-US" sz="4600" dirty="0">
                <a:solidFill>
                  <a:srgbClr val="F24405"/>
                </a:solidFill>
                <a:latin typeface="Glacial Indifference Bold"/>
              </a:rPr>
              <a:t> DEL </a:t>
            </a:r>
            <a:r>
              <a:rPr lang="en-US" sz="4600" dirty="0" err="1">
                <a:solidFill>
                  <a:srgbClr val="F24405"/>
                </a:solidFill>
                <a:latin typeface="Glacial Indifference Bold"/>
              </a:rPr>
              <a:t>PROCESO</a:t>
            </a:r>
            <a:r>
              <a:rPr lang="en-US" sz="4600" dirty="0">
                <a:solidFill>
                  <a:srgbClr val="F24405"/>
                </a:solidFill>
                <a:latin typeface="Glacial Indifference Bold"/>
              </a:rPr>
              <a:t> JUDICIAL:</a:t>
            </a:r>
          </a:p>
        </p:txBody>
      </p:sp>
      <p:sp>
        <p:nvSpPr>
          <p:cNvPr id="8" name="TextBox 8"/>
          <p:cNvSpPr txBox="1"/>
          <p:nvPr/>
        </p:nvSpPr>
        <p:spPr>
          <a:xfrm>
            <a:off x="7228114" y="3249161"/>
            <a:ext cx="10245173" cy="5838137"/>
          </a:xfrm>
          <a:prstGeom prst="rect">
            <a:avLst/>
          </a:prstGeom>
        </p:spPr>
        <p:txBody>
          <a:bodyPr wrap="square" lIns="0" tIns="0" rIns="0" bIns="0" rtlCol="0" anchor="t">
            <a:spAutoFit/>
          </a:bodyPr>
          <a:lstStyle/>
          <a:p>
            <a:pPr algn="just">
              <a:lnSpc>
                <a:spcPts val="5069"/>
              </a:lnSpc>
            </a:pPr>
            <a:r>
              <a:rPr lang="en-US" sz="4000" dirty="0">
                <a:solidFill>
                  <a:srgbClr val="272030"/>
                </a:solidFill>
                <a:latin typeface="Glacial Indifference"/>
              </a:rPr>
              <a:t>Que la persona con </a:t>
            </a:r>
            <a:r>
              <a:rPr lang="en-US" sz="4000" dirty="0" err="1">
                <a:solidFill>
                  <a:srgbClr val="272030"/>
                </a:solidFill>
                <a:latin typeface="Glacial Indifference"/>
              </a:rPr>
              <a:t>discapacidad</a:t>
            </a:r>
            <a:r>
              <a:rPr lang="en-US" sz="4000" dirty="0">
                <a:solidFill>
                  <a:srgbClr val="272030"/>
                </a:solidFill>
                <a:latin typeface="Glacial Indifference"/>
              </a:rPr>
              <a:t> mayor de </a:t>
            </a:r>
            <a:r>
              <a:rPr lang="en-US" sz="4000" dirty="0" err="1">
                <a:solidFill>
                  <a:srgbClr val="272030"/>
                </a:solidFill>
                <a:latin typeface="Glacial Indifference"/>
              </a:rPr>
              <a:t>edad</a:t>
            </a:r>
            <a:r>
              <a:rPr lang="en-US" sz="4000" dirty="0">
                <a:solidFill>
                  <a:srgbClr val="272030"/>
                </a:solidFill>
                <a:latin typeface="Glacial Indifference"/>
              </a:rPr>
              <a:t>:</a:t>
            </a:r>
          </a:p>
          <a:p>
            <a:pPr marL="842005" lvl="1" indent="-421003" algn="just">
              <a:lnSpc>
                <a:spcPts val="5069"/>
              </a:lnSpc>
              <a:buFont typeface="Arial"/>
              <a:buChar char="•"/>
            </a:pPr>
            <a:r>
              <a:rPr lang="en-US" sz="4000" dirty="0">
                <a:solidFill>
                  <a:srgbClr val="272030"/>
                </a:solidFill>
                <a:latin typeface="Glacial Indifference"/>
              </a:rPr>
              <a:t>Se </a:t>
            </a:r>
            <a:r>
              <a:rPr lang="en-US" sz="4000" dirty="0" err="1">
                <a:solidFill>
                  <a:srgbClr val="272030"/>
                </a:solidFill>
                <a:latin typeface="Glacial Indifference"/>
              </a:rPr>
              <a:t>puede</a:t>
            </a:r>
            <a:r>
              <a:rPr lang="en-US" sz="4000" dirty="0">
                <a:solidFill>
                  <a:srgbClr val="272030"/>
                </a:solidFill>
                <a:latin typeface="Glacial Indifference"/>
              </a:rPr>
              <a:t> </a:t>
            </a:r>
            <a:r>
              <a:rPr lang="en-US" sz="4000" dirty="0" err="1">
                <a:solidFill>
                  <a:srgbClr val="272030"/>
                </a:solidFill>
                <a:latin typeface="Glacial Indifference"/>
              </a:rPr>
              <a:t>autodeterminar</a:t>
            </a:r>
            <a:r>
              <a:rPr lang="en-US" sz="4000" dirty="0">
                <a:solidFill>
                  <a:srgbClr val="272030"/>
                </a:solidFill>
                <a:latin typeface="Glacial Indifference"/>
              </a:rPr>
              <a:t>.</a:t>
            </a:r>
          </a:p>
          <a:p>
            <a:pPr marL="842005" lvl="1" indent="-421003" algn="just">
              <a:lnSpc>
                <a:spcPts val="5069"/>
              </a:lnSpc>
              <a:buFont typeface="Arial"/>
              <a:buChar char="•"/>
            </a:pPr>
            <a:r>
              <a:rPr lang="en-US" sz="4000" dirty="0">
                <a:solidFill>
                  <a:srgbClr val="272030"/>
                </a:solidFill>
                <a:latin typeface="Glacial Indifference"/>
              </a:rPr>
              <a:t>Tiene </a:t>
            </a:r>
            <a:r>
              <a:rPr lang="en-US" sz="4000" dirty="0" err="1">
                <a:solidFill>
                  <a:srgbClr val="272030"/>
                </a:solidFill>
                <a:latin typeface="Glacial Indifference"/>
              </a:rPr>
              <a:t>el</a:t>
            </a:r>
            <a:r>
              <a:rPr lang="en-US" sz="4000" dirty="0">
                <a:solidFill>
                  <a:srgbClr val="272030"/>
                </a:solidFill>
                <a:latin typeface="Glacial Indifference"/>
              </a:rPr>
              <a:t> libre </a:t>
            </a:r>
            <a:r>
              <a:rPr lang="en-US" sz="4000" dirty="0" err="1">
                <a:solidFill>
                  <a:srgbClr val="272030"/>
                </a:solidFill>
                <a:latin typeface="Glacial Indifference"/>
              </a:rPr>
              <a:t>desarrollo</a:t>
            </a:r>
            <a:r>
              <a:rPr lang="en-US" sz="4000" dirty="0">
                <a:solidFill>
                  <a:srgbClr val="272030"/>
                </a:solidFill>
                <a:latin typeface="Glacial Indifference"/>
              </a:rPr>
              <a:t> a la </a:t>
            </a:r>
            <a:r>
              <a:rPr lang="en-US" sz="4000" dirty="0" err="1">
                <a:solidFill>
                  <a:srgbClr val="272030"/>
                </a:solidFill>
                <a:latin typeface="Glacial Indifference"/>
              </a:rPr>
              <a:t>personalidad</a:t>
            </a:r>
            <a:r>
              <a:rPr lang="en-US" sz="4000" dirty="0">
                <a:solidFill>
                  <a:srgbClr val="272030"/>
                </a:solidFill>
                <a:latin typeface="Glacial Indifference"/>
              </a:rPr>
              <a:t>.</a:t>
            </a:r>
          </a:p>
          <a:p>
            <a:pPr marL="842005" lvl="1" indent="-421003" algn="just">
              <a:lnSpc>
                <a:spcPts val="5069"/>
              </a:lnSpc>
              <a:buFont typeface="Arial"/>
              <a:buChar char="•"/>
            </a:pPr>
            <a:r>
              <a:rPr lang="en-US" sz="4000" dirty="0">
                <a:solidFill>
                  <a:srgbClr val="272030"/>
                </a:solidFill>
                <a:latin typeface="Glacial Indifference"/>
              </a:rPr>
              <a:t>Tiene derecho a </a:t>
            </a:r>
            <a:r>
              <a:rPr lang="en-US" sz="4000" dirty="0" err="1">
                <a:solidFill>
                  <a:srgbClr val="272030"/>
                </a:solidFill>
                <a:latin typeface="Glacial Indifference"/>
              </a:rPr>
              <a:t>equivocarse</a:t>
            </a:r>
            <a:r>
              <a:rPr lang="en-US" sz="4000" dirty="0">
                <a:solidFill>
                  <a:srgbClr val="272030"/>
                </a:solidFill>
                <a:latin typeface="Glacial Indifference"/>
              </a:rPr>
              <a:t>.</a:t>
            </a:r>
          </a:p>
          <a:p>
            <a:pPr marL="842005" lvl="1" indent="-421003" algn="just">
              <a:lnSpc>
                <a:spcPts val="5069"/>
              </a:lnSpc>
              <a:buFont typeface="Arial"/>
              <a:buChar char="•"/>
            </a:pPr>
            <a:r>
              <a:rPr lang="en-US" sz="4000" dirty="0" err="1">
                <a:solidFill>
                  <a:srgbClr val="272030"/>
                </a:solidFill>
                <a:latin typeface="Glacial Indifference"/>
              </a:rPr>
              <a:t>Puede</a:t>
            </a:r>
            <a:r>
              <a:rPr lang="en-US" sz="4000" dirty="0">
                <a:solidFill>
                  <a:srgbClr val="272030"/>
                </a:solidFill>
                <a:latin typeface="Glacial Indifference"/>
              </a:rPr>
              <a:t> </a:t>
            </a:r>
            <a:r>
              <a:rPr lang="en-US" sz="4000" dirty="0" err="1">
                <a:solidFill>
                  <a:srgbClr val="272030"/>
                </a:solidFill>
                <a:latin typeface="Glacial Indifference"/>
              </a:rPr>
              <a:t>cometer</a:t>
            </a:r>
            <a:r>
              <a:rPr lang="en-US" sz="4000" dirty="0">
                <a:solidFill>
                  <a:srgbClr val="272030"/>
                </a:solidFill>
                <a:latin typeface="Glacial Indifference"/>
              </a:rPr>
              <a:t> </a:t>
            </a:r>
            <a:r>
              <a:rPr lang="en-US" sz="4000" dirty="0" err="1">
                <a:solidFill>
                  <a:srgbClr val="272030"/>
                </a:solidFill>
                <a:latin typeface="Glacial Indifference"/>
              </a:rPr>
              <a:t>errores</a:t>
            </a:r>
            <a:r>
              <a:rPr lang="en-US" sz="4000" dirty="0">
                <a:solidFill>
                  <a:srgbClr val="272030"/>
                </a:solidFill>
                <a:latin typeface="Glacial Indifference"/>
              </a:rPr>
              <a:t>.</a:t>
            </a:r>
            <a:endParaRPr lang="en-US" sz="4000" dirty="0">
              <a:latin typeface="Glacial Indifference"/>
            </a:endParaRPr>
          </a:p>
          <a:p>
            <a:pPr marL="842005" lvl="1" indent="-421003" algn="just">
              <a:lnSpc>
                <a:spcPts val="5069"/>
              </a:lnSpc>
              <a:buFont typeface="Arial"/>
              <a:buChar char="•"/>
            </a:pPr>
            <a:r>
              <a:rPr lang="en-US" sz="4000" dirty="0" err="1">
                <a:solidFill>
                  <a:srgbClr val="348888"/>
                </a:solidFill>
                <a:latin typeface="Glacial Indifference Bold"/>
              </a:rPr>
              <a:t>Responde</a:t>
            </a:r>
            <a:r>
              <a:rPr lang="en-US" sz="4000" dirty="0">
                <a:solidFill>
                  <a:srgbClr val="348888"/>
                </a:solidFill>
                <a:latin typeface="Glacial Indifference Bold"/>
              </a:rPr>
              <a:t> contractual y </a:t>
            </a:r>
            <a:r>
              <a:rPr lang="en-US" sz="4000" dirty="0" err="1">
                <a:solidFill>
                  <a:srgbClr val="348888"/>
                </a:solidFill>
                <a:latin typeface="Glacial Indifference Bold"/>
              </a:rPr>
              <a:t>extracontractualmente</a:t>
            </a:r>
            <a:r>
              <a:rPr lang="en-US" sz="3600" cap="small" dirty="0">
                <a:solidFill>
                  <a:srgbClr val="348888"/>
                </a:solidFill>
                <a:latin typeface="Glacial Indifference Bold"/>
              </a:rPr>
              <a:t>.</a:t>
            </a:r>
          </a:p>
          <a:p>
            <a:pPr marL="421002" lvl="1" algn="just">
              <a:lnSpc>
                <a:spcPts val="5069"/>
              </a:lnSpc>
            </a:pPr>
            <a:r>
              <a:rPr lang="en-US" sz="3600" cap="small" dirty="0">
                <a:latin typeface="Glacial Indifference Bold"/>
              </a:rPr>
              <a:t>   (</a:t>
            </a:r>
            <a:r>
              <a:rPr lang="en-US" sz="3600" cap="small" dirty="0" err="1">
                <a:latin typeface="Glacial Indifference Bold"/>
              </a:rPr>
              <a:t>modificación</a:t>
            </a:r>
            <a:r>
              <a:rPr lang="en-US" sz="3600" cap="small" dirty="0">
                <a:latin typeface="Glacial Indifference Bold"/>
              </a:rPr>
              <a:t> del </a:t>
            </a:r>
            <a:r>
              <a:rPr lang="en-US" sz="3600" cap="small" dirty="0" err="1">
                <a:latin typeface="Glacial Indifference Bold"/>
              </a:rPr>
              <a:t>artículo</a:t>
            </a:r>
            <a:r>
              <a:rPr lang="en-US" sz="3600" cap="small" dirty="0">
                <a:latin typeface="Glacial Indifference Bold"/>
              </a:rPr>
              <a:t> 2346 C.C.).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402" r="14103"/>
          <a:stretch>
            <a:fillRect/>
          </a:stretch>
        </p:blipFill>
        <p:spPr>
          <a:xfrm>
            <a:off x="1028700" y="1028700"/>
            <a:ext cx="6727045" cy="8229600"/>
          </a:xfrm>
          <a:prstGeom prst="rect">
            <a:avLst/>
          </a:prstGeom>
        </p:spPr>
      </p:pic>
      <p:sp>
        <p:nvSpPr>
          <p:cNvPr id="3" name="TextBox 3"/>
          <p:cNvSpPr txBox="1"/>
          <p:nvPr/>
        </p:nvSpPr>
        <p:spPr>
          <a:xfrm>
            <a:off x="8282142" y="3186430"/>
            <a:ext cx="9295210" cy="6071870"/>
          </a:xfrm>
          <a:prstGeom prst="rect">
            <a:avLst/>
          </a:prstGeom>
        </p:spPr>
        <p:txBody>
          <a:bodyPr lIns="0" tIns="0" rIns="0" bIns="0" rtlCol="0" anchor="t">
            <a:spAutoFit/>
          </a:bodyPr>
          <a:lstStyle/>
          <a:p>
            <a:pPr algn="ctr">
              <a:lnSpc>
                <a:spcPts val="4419"/>
              </a:lnSpc>
            </a:pPr>
            <a:r>
              <a:rPr lang="en-US" sz="3399">
                <a:solidFill>
                  <a:srgbClr val="323232"/>
                </a:solidFill>
                <a:latin typeface="Glacial Indifference Bold"/>
              </a:rPr>
              <a:t>Código Civil:</a:t>
            </a:r>
          </a:p>
          <a:p>
            <a:pPr algn="ctr">
              <a:lnSpc>
                <a:spcPts val="4419"/>
              </a:lnSpc>
            </a:pPr>
            <a:r>
              <a:rPr lang="en-US" sz="3399">
                <a:solidFill>
                  <a:srgbClr val="323232"/>
                </a:solidFill>
                <a:latin typeface="Glacial Indifference Italics"/>
              </a:rPr>
              <a:t>Responsabilidad por daños a personas con discapacidad mental e impúberes.</a:t>
            </a:r>
          </a:p>
          <a:p>
            <a:pPr algn="ctr">
              <a:lnSpc>
                <a:spcPts val="4419"/>
              </a:lnSpc>
            </a:pPr>
            <a:endParaRPr lang="en-US" sz="3399">
              <a:solidFill>
                <a:srgbClr val="323232"/>
              </a:solidFill>
              <a:latin typeface="Glacial Indifference Italics"/>
            </a:endParaRPr>
          </a:p>
          <a:p>
            <a:pPr marL="0" lvl="0" indent="0" algn="just">
              <a:lnSpc>
                <a:spcPts val="4419"/>
              </a:lnSpc>
            </a:pPr>
            <a:r>
              <a:rPr lang="en-US" sz="3399">
                <a:solidFill>
                  <a:srgbClr val="323232"/>
                </a:solidFill>
                <a:latin typeface="Glacial Indifference Bold"/>
              </a:rPr>
              <a:t>Artículo 2346.- </a:t>
            </a:r>
            <a:r>
              <a:rPr lang="en-US" sz="3399">
                <a:solidFill>
                  <a:srgbClr val="323232"/>
                </a:solidFill>
                <a:latin typeface="Glacial Indifference Italics"/>
              </a:rPr>
              <a:t>Los menores de diez años y personas con discapacidad mental no son capaces de cometer delito o culpa; pero de los daños por ellos causados serán responsables las personas a cuyo cargo estén dichos menores con discapacidad mental, si a tales personas pudieren imputárseles negligencia”. </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68903" y="3224530"/>
            <a:ext cx="6285177" cy="6033770"/>
          </a:xfrm>
          <a:prstGeom prst="rect">
            <a:avLst/>
          </a:prstGeom>
        </p:spPr>
      </p:pic>
      <p:sp>
        <p:nvSpPr>
          <p:cNvPr id="5" name="TextBox 5"/>
          <p:cNvSpPr txBox="1"/>
          <p:nvPr/>
        </p:nvSpPr>
        <p:spPr>
          <a:xfrm>
            <a:off x="8645630" y="1162050"/>
            <a:ext cx="8931722" cy="1878330"/>
          </a:xfrm>
          <a:prstGeom prst="rect">
            <a:avLst/>
          </a:prstGeom>
        </p:spPr>
        <p:txBody>
          <a:bodyPr lIns="0" tIns="0" rIns="0" bIns="0" rtlCol="0" anchor="t">
            <a:spAutoFit/>
          </a:bodyPr>
          <a:lstStyle/>
          <a:p>
            <a:pPr algn="r">
              <a:lnSpc>
                <a:spcPts val="7200"/>
              </a:lnSpc>
            </a:pPr>
            <a:r>
              <a:rPr lang="en-US" sz="7200" dirty="0">
                <a:solidFill>
                  <a:srgbClr val="F24405"/>
                </a:solidFill>
                <a:latin typeface="Sanchez Bold"/>
              </a:rPr>
              <a:t>ANTES - LEY </a:t>
            </a:r>
          </a:p>
          <a:p>
            <a:pPr marL="0" lvl="0" indent="0" algn="r">
              <a:lnSpc>
                <a:spcPts val="7200"/>
              </a:lnSpc>
              <a:spcBef>
                <a:spcPct val="0"/>
              </a:spcBef>
            </a:pPr>
            <a:r>
              <a:rPr lang="en-US" sz="7200" dirty="0">
                <a:solidFill>
                  <a:srgbClr val="F24405"/>
                </a:solidFill>
                <a:latin typeface="Sanchez Bold"/>
              </a:rPr>
              <a:t>1996 DE 2019:</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4493" r="31046"/>
          <a:stretch>
            <a:fillRect/>
          </a:stretch>
        </p:blipFill>
        <p:spPr>
          <a:xfrm>
            <a:off x="10532255" y="1028700"/>
            <a:ext cx="6727045" cy="8229600"/>
          </a:xfrm>
          <a:prstGeom prst="rect">
            <a:avLst/>
          </a:prstGeom>
        </p:spPr>
      </p:pic>
      <p:sp>
        <p:nvSpPr>
          <p:cNvPr id="3" name="TextBox 3"/>
          <p:cNvSpPr txBox="1"/>
          <p:nvPr/>
        </p:nvSpPr>
        <p:spPr>
          <a:xfrm>
            <a:off x="1028700" y="3738880"/>
            <a:ext cx="9295210" cy="5519420"/>
          </a:xfrm>
          <a:prstGeom prst="rect">
            <a:avLst/>
          </a:prstGeom>
        </p:spPr>
        <p:txBody>
          <a:bodyPr lIns="0" tIns="0" rIns="0" bIns="0" rtlCol="0" anchor="t">
            <a:spAutoFit/>
          </a:bodyPr>
          <a:lstStyle/>
          <a:p>
            <a:pPr algn="ctr">
              <a:lnSpc>
                <a:spcPts val="4419"/>
              </a:lnSpc>
            </a:pPr>
            <a:r>
              <a:rPr lang="en-US" sz="3399">
                <a:solidFill>
                  <a:srgbClr val="323232"/>
                </a:solidFill>
                <a:latin typeface="Glacial Indifference Bold Italics"/>
              </a:rPr>
              <a:t>Artículo 60. </a:t>
            </a:r>
            <a:r>
              <a:rPr lang="en-US" sz="3399">
                <a:solidFill>
                  <a:srgbClr val="323232"/>
                </a:solidFill>
                <a:latin typeface="Glacial Indifference Italics"/>
              </a:rPr>
              <a:t>Modifíquese el artículo 2346 del Código Civil, que quedará así: </a:t>
            </a:r>
          </a:p>
          <a:p>
            <a:pPr algn="ctr">
              <a:lnSpc>
                <a:spcPts val="4419"/>
              </a:lnSpc>
            </a:pPr>
            <a:endParaRPr lang="en-US" sz="3399">
              <a:solidFill>
                <a:srgbClr val="323232"/>
              </a:solidFill>
              <a:latin typeface="Glacial Indifference Italics"/>
            </a:endParaRPr>
          </a:p>
          <a:p>
            <a:pPr marL="0" lvl="0" indent="0" algn="ctr">
              <a:lnSpc>
                <a:spcPts val="4419"/>
              </a:lnSpc>
            </a:pPr>
            <a:r>
              <a:rPr lang="en-US" sz="3399">
                <a:solidFill>
                  <a:srgbClr val="323232"/>
                </a:solidFill>
                <a:latin typeface="Glacial Indifference Italics"/>
              </a:rPr>
              <a:t>“Artículo 2346. Responsabilidad por daños causados por impúberes. Los menores de 12 años no son capaces de cometer delito o culpa; pero de los daños por ellos causados serán responsables las personas a cuyo cargo estén dichos menores, si a tales personas pudieren imputárseles negligencia”. </a:t>
            </a:r>
          </a:p>
        </p:txBody>
      </p:sp>
      <p:sp>
        <p:nvSpPr>
          <p:cNvPr id="4" name="TextBox 4"/>
          <p:cNvSpPr txBox="1"/>
          <p:nvPr/>
        </p:nvSpPr>
        <p:spPr>
          <a:xfrm>
            <a:off x="1028700" y="1162050"/>
            <a:ext cx="8931722" cy="1878330"/>
          </a:xfrm>
          <a:prstGeom prst="rect">
            <a:avLst/>
          </a:prstGeom>
        </p:spPr>
        <p:txBody>
          <a:bodyPr lIns="0" tIns="0" rIns="0" bIns="0" rtlCol="0" anchor="t">
            <a:spAutoFit/>
          </a:bodyPr>
          <a:lstStyle/>
          <a:p>
            <a:pPr>
              <a:lnSpc>
                <a:spcPts val="7200"/>
              </a:lnSpc>
            </a:pPr>
            <a:r>
              <a:rPr lang="en-US" sz="7200" dirty="0">
                <a:solidFill>
                  <a:srgbClr val="348888"/>
                </a:solidFill>
                <a:latin typeface="Sanchez Bold"/>
              </a:rPr>
              <a:t>LEY 1996 DE </a:t>
            </a:r>
          </a:p>
          <a:p>
            <a:pPr marL="0" lvl="0" indent="0">
              <a:lnSpc>
                <a:spcPts val="7200"/>
              </a:lnSpc>
              <a:spcBef>
                <a:spcPct val="0"/>
              </a:spcBef>
            </a:pPr>
            <a:r>
              <a:rPr lang="en-US" sz="7200" dirty="0">
                <a:solidFill>
                  <a:srgbClr val="348888"/>
                </a:solidFill>
                <a:latin typeface="Sanchez Bold"/>
              </a:rPr>
              <a:t>2019 - </a:t>
            </a:r>
            <a:r>
              <a:rPr lang="en-US" sz="7200" dirty="0" err="1">
                <a:solidFill>
                  <a:srgbClr val="348888"/>
                </a:solidFill>
                <a:latin typeface="Sanchez Bold"/>
              </a:rPr>
              <a:t>DESPUÉS</a:t>
            </a:r>
            <a:r>
              <a:rPr lang="en-US" sz="7200" dirty="0">
                <a:solidFill>
                  <a:srgbClr val="348888"/>
                </a:solidFill>
                <a:latin typeface="Sanchez Bold"/>
              </a:rPr>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2440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4000"/>
          </a:blip>
          <a:srcRect l="14074" r="14074"/>
          <a:stretch>
            <a:fillRect/>
          </a:stretch>
        </p:blipFill>
        <p:spPr>
          <a:xfrm>
            <a:off x="7214923" y="0"/>
            <a:ext cx="11073077" cy="10287000"/>
          </a:xfrm>
          <a:prstGeom prst="rect">
            <a:avLst/>
          </a:prstGeom>
        </p:spPr>
      </p:pic>
      <p:sp>
        <p:nvSpPr>
          <p:cNvPr id="3" name="TextBox 3"/>
          <p:cNvSpPr txBox="1"/>
          <p:nvPr/>
        </p:nvSpPr>
        <p:spPr>
          <a:xfrm>
            <a:off x="1028700" y="3276600"/>
            <a:ext cx="15533246" cy="3810000"/>
          </a:xfrm>
          <a:prstGeom prst="rect">
            <a:avLst/>
          </a:prstGeom>
        </p:spPr>
        <p:txBody>
          <a:bodyPr lIns="0" tIns="0" rIns="0" bIns="0" rtlCol="0" anchor="t">
            <a:spAutoFit/>
          </a:bodyPr>
          <a:lstStyle/>
          <a:p>
            <a:pPr>
              <a:lnSpc>
                <a:spcPts val="9900"/>
              </a:lnSpc>
            </a:pPr>
            <a:r>
              <a:rPr lang="en-US" sz="9000">
                <a:solidFill>
                  <a:srgbClr val="FFFFFF"/>
                </a:solidFill>
                <a:latin typeface="Glacial Indifference Bold"/>
              </a:rPr>
              <a:t>TÉRMINO DE DURACIÓN de </a:t>
            </a:r>
          </a:p>
          <a:p>
            <a:pPr>
              <a:lnSpc>
                <a:spcPts val="9900"/>
              </a:lnSpc>
            </a:pPr>
            <a:r>
              <a:rPr lang="en-US" sz="9000">
                <a:solidFill>
                  <a:srgbClr val="FFFFFF"/>
                </a:solidFill>
                <a:latin typeface="Glacial Indifference Bold"/>
              </a:rPr>
              <a:t>los apoyos adjudicados </a:t>
            </a:r>
          </a:p>
          <a:p>
            <a:pPr>
              <a:lnSpc>
                <a:spcPts val="9900"/>
              </a:lnSpc>
            </a:pPr>
            <a:r>
              <a:rPr lang="en-US" sz="9000">
                <a:solidFill>
                  <a:srgbClr val="FFFFFF"/>
                </a:solidFill>
                <a:latin typeface="Glacial Indifference Bold"/>
              </a:rPr>
              <a:t>por vía judicial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flipH="1">
            <a:off x="15857" y="0"/>
            <a:ext cx="90827" cy="10287000"/>
            <a:chOff x="0" y="0"/>
            <a:chExt cx="2154144" cy="3479800"/>
          </a:xfrm>
        </p:grpSpPr>
        <p:sp>
          <p:nvSpPr>
            <p:cNvPr id="5" name="Freeform 5"/>
            <p:cNvSpPr/>
            <p:nvPr/>
          </p:nvSpPr>
          <p:spPr>
            <a:xfrm>
              <a:off x="0" y="0"/>
              <a:ext cx="2154144" cy="3479800"/>
            </a:xfrm>
            <a:custGeom>
              <a:avLst/>
              <a:gdLst/>
              <a:ahLst/>
              <a:cxnLst/>
              <a:rect l="l" t="t" r="r" b="b"/>
              <a:pathLst>
                <a:path w="2154144" h="3479800">
                  <a:moveTo>
                    <a:pt x="0" y="0"/>
                  </a:moveTo>
                  <a:lnTo>
                    <a:pt x="2154144" y="0"/>
                  </a:lnTo>
                  <a:lnTo>
                    <a:pt x="2154144" y="3479800"/>
                  </a:lnTo>
                  <a:lnTo>
                    <a:pt x="0" y="3479800"/>
                  </a:lnTo>
                  <a:close/>
                </a:path>
              </a:pathLst>
            </a:custGeom>
            <a:solidFill>
              <a:srgbClr val="5E17EB"/>
            </a:solidFill>
          </p:spPr>
          <p:txBody>
            <a:bodyPr/>
            <a:lstStyle/>
            <a:p>
              <a:pPr defTabSz="914445">
                <a:defRPr/>
              </a:pPr>
              <a:endParaRPr lang="es-CO">
                <a:solidFill>
                  <a:prstClr val="black"/>
                </a:solidFill>
                <a:latin typeface="Calibri"/>
                <a:cs typeface="Arial"/>
                <a:sym typeface="Arial"/>
              </a:endParaRPr>
            </a:p>
          </p:txBody>
        </p:sp>
      </p:grpSp>
      <p:grpSp>
        <p:nvGrpSpPr>
          <p:cNvPr id="6" name="Group 6"/>
          <p:cNvGrpSpPr/>
          <p:nvPr/>
        </p:nvGrpSpPr>
        <p:grpSpPr>
          <a:xfrm flipH="1">
            <a:off x="18288001" y="0"/>
            <a:ext cx="68579" cy="10287000"/>
            <a:chOff x="0" y="0"/>
            <a:chExt cx="2041245" cy="3479800"/>
          </a:xfrm>
        </p:grpSpPr>
        <p:sp>
          <p:nvSpPr>
            <p:cNvPr id="7" name="Freeform 7"/>
            <p:cNvSpPr/>
            <p:nvPr/>
          </p:nvSpPr>
          <p:spPr>
            <a:xfrm>
              <a:off x="0" y="0"/>
              <a:ext cx="2041245" cy="3479800"/>
            </a:xfrm>
            <a:custGeom>
              <a:avLst/>
              <a:gdLst/>
              <a:ahLst/>
              <a:cxnLst/>
              <a:rect l="l" t="t" r="r" b="b"/>
              <a:pathLst>
                <a:path w="2041245" h="3479800">
                  <a:moveTo>
                    <a:pt x="0" y="0"/>
                  </a:moveTo>
                  <a:lnTo>
                    <a:pt x="2041245" y="0"/>
                  </a:lnTo>
                  <a:lnTo>
                    <a:pt x="2041245" y="3479800"/>
                  </a:lnTo>
                  <a:lnTo>
                    <a:pt x="0" y="3479800"/>
                  </a:lnTo>
                  <a:close/>
                </a:path>
              </a:pathLst>
            </a:custGeom>
            <a:solidFill>
              <a:srgbClr val="004AAD"/>
            </a:solidFill>
          </p:spPr>
          <p:txBody>
            <a:bodyPr/>
            <a:lstStyle/>
            <a:p>
              <a:pPr defTabSz="914445">
                <a:defRPr/>
              </a:pPr>
              <a:endParaRPr lang="es-CO">
                <a:solidFill>
                  <a:prstClr val="black"/>
                </a:solidFill>
                <a:latin typeface="Calibri"/>
                <a:cs typeface="Arial"/>
                <a:sym typeface="Arial"/>
              </a:endParaRPr>
            </a:p>
          </p:txBody>
        </p:sp>
      </p:grpSp>
      <p:sp>
        <p:nvSpPr>
          <p:cNvPr id="12" name="TextBox 12"/>
          <p:cNvSpPr txBox="1"/>
          <p:nvPr/>
        </p:nvSpPr>
        <p:spPr>
          <a:xfrm>
            <a:off x="762002" y="1439251"/>
            <a:ext cx="13559487" cy="7694286"/>
          </a:xfrm>
          <a:prstGeom prst="rect">
            <a:avLst/>
          </a:prstGeom>
        </p:spPr>
        <p:txBody>
          <a:bodyPr wrap="square" lIns="0" tIns="0" rIns="0" bIns="0" rtlCol="0" anchor="t">
            <a:spAutoFit/>
          </a:bodyPr>
          <a:lstStyle/>
          <a:p>
            <a:pPr algn="just" defTabSz="1371669">
              <a:buClr>
                <a:srgbClr val="000000"/>
              </a:buClr>
              <a:defRPr/>
            </a:pPr>
            <a:endParaRPr lang="es-CO" sz="4200" kern="0" dirty="0">
              <a:solidFill>
                <a:prstClr val="black"/>
              </a:solidFill>
              <a:effectLst>
                <a:outerShdw blurRad="38100" dist="38100" dir="2700000" algn="tl">
                  <a:srgbClr val="000000">
                    <a:alpha val="43137"/>
                  </a:srgbClr>
                </a:outerShdw>
              </a:effectLst>
              <a:latin typeface="Arial Nova" panose="020B0504020202020204" pitchFamily="34" charset="0"/>
              <a:cs typeface="Arial"/>
              <a:sym typeface="Arial"/>
            </a:endParaRPr>
          </a:p>
          <a:p>
            <a:pPr algn="ctr" defTabSz="1371669">
              <a:buClr>
                <a:srgbClr val="000000"/>
              </a:buClr>
              <a:defRPr/>
            </a:pPr>
            <a:r>
              <a:rPr lang="es-CO" sz="4200" b="1" i="1" kern="0" dirty="0">
                <a:solidFill>
                  <a:srgbClr val="FA7F08"/>
                </a:solidFill>
                <a:effectLst>
                  <a:outerShdw blurRad="38100" dist="38100" dir="2700000" algn="tl">
                    <a:srgbClr val="000000">
                      <a:alpha val="43137"/>
                    </a:srgbClr>
                  </a:outerShdw>
                </a:effectLst>
                <a:latin typeface="Gill Sans" panose="020B0604020202020204" charset="0"/>
                <a:cs typeface="Arial"/>
                <a:sym typeface="Arial"/>
              </a:rPr>
              <a:t>PERSONAS CON DISCAPACIDAD</a:t>
            </a:r>
          </a:p>
          <a:p>
            <a:pPr algn="ctr" defTabSz="1371669">
              <a:buClr>
                <a:srgbClr val="000000"/>
              </a:buClr>
              <a:defRPr/>
            </a:pPr>
            <a:endParaRPr lang="es-CO" sz="3799" i="1" kern="0" dirty="0">
              <a:solidFill>
                <a:srgbClr val="272030"/>
              </a:solidFill>
              <a:effectLst>
                <a:outerShdw blurRad="38100" dist="38100" dir="2700000" algn="tl">
                  <a:srgbClr val="000000">
                    <a:alpha val="43137"/>
                  </a:srgbClr>
                </a:outerShdw>
              </a:effectLst>
              <a:latin typeface="Gill Sans" panose="020B0604020202020204" charset="0"/>
              <a:cs typeface="Arial"/>
              <a:sym typeface="Arial"/>
            </a:endParaRPr>
          </a:p>
          <a:p>
            <a:pPr algn="just" defTabSz="1371669">
              <a:buClr>
                <a:srgbClr val="000000"/>
              </a:buClr>
              <a:defRPr/>
            </a:pPr>
            <a:r>
              <a:rPr lang="es-CO" sz="3799" i="1" kern="0" dirty="0">
                <a:solidFill>
                  <a:srgbClr val="272030"/>
                </a:solidFill>
                <a:effectLst>
                  <a:outerShdw blurRad="38100" dist="38100" dir="2700000" algn="tl">
                    <a:srgbClr val="000000">
                      <a:alpha val="43137"/>
                    </a:srgbClr>
                  </a:outerShdw>
                </a:effectLst>
                <a:latin typeface="Gill Sans" panose="020B0604020202020204" charset="0"/>
                <a:cs typeface="Arial"/>
                <a:sym typeface="Arial"/>
              </a:rPr>
              <a:t> </a:t>
            </a:r>
            <a:r>
              <a:rPr lang="es-CO" sz="4800" b="1" kern="0" dirty="0">
                <a:solidFill>
                  <a:srgbClr val="272030"/>
                </a:solidFill>
                <a:effectLst>
                  <a:outerShdw blurRad="38100" dist="38100" dir="2700000" algn="tl">
                    <a:srgbClr val="000000">
                      <a:alpha val="43137"/>
                    </a:srgbClr>
                  </a:outerShdw>
                </a:effectLst>
                <a:latin typeface="Gill Sans" panose="020B0604020202020204" charset="0"/>
                <a:cs typeface="Arial"/>
                <a:sym typeface="Arial"/>
              </a:rPr>
              <a:t>Son personas que tienen limitaciones físicas, mentales, intelectuales o sensoriales que, al  interactuar con diversas barreras, ven impedida su participación plena y efectiva en la sociedad, en igualdad de condiciones con los demás.</a:t>
            </a:r>
            <a:endParaRPr lang="es-CO" sz="4800" b="1" kern="0" cap="small" dirty="0">
              <a:solidFill>
                <a:srgbClr val="C70988"/>
              </a:solidFill>
              <a:latin typeface="Gill Sans" panose="020B0604020202020204" charset="0"/>
              <a:cs typeface="Arial"/>
              <a:sym typeface="Arial"/>
            </a:endParaRPr>
          </a:p>
          <a:p>
            <a:pPr algn="just" defTabSz="1371669">
              <a:buClr>
                <a:srgbClr val="000000"/>
              </a:buClr>
              <a:defRPr/>
            </a:pPr>
            <a:endParaRPr lang="es-CO" sz="4800" b="1" kern="0" cap="small" dirty="0">
              <a:solidFill>
                <a:srgbClr val="002060"/>
              </a:solidFill>
              <a:latin typeface="Gill Sans" panose="020B0604020202020204" charset="0"/>
              <a:cs typeface="Arial"/>
              <a:sym typeface="Arial"/>
            </a:endParaRPr>
          </a:p>
          <a:p>
            <a:pPr algn="ctr" defTabSz="1371669">
              <a:buClr>
                <a:srgbClr val="000000"/>
              </a:buClr>
              <a:defRPr/>
            </a:pPr>
            <a:endParaRPr lang="en-US" sz="4200" dirty="0">
              <a:solidFill>
                <a:srgbClr val="FFFFFF"/>
              </a:solidFill>
              <a:latin typeface="Sanchez"/>
              <a:cs typeface="Arial"/>
              <a:sym typeface="Arial"/>
            </a:endParaRPr>
          </a:p>
        </p:txBody>
      </p:sp>
      <p:grpSp>
        <p:nvGrpSpPr>
          <p:cNvPr id="15" name="Group 15"/>
          <p:cNvGrpSpPr>
            <a:grpSpLocks noChangeAspect="1"/>
          </p:cNvGrpSpPr>
          <p:nvPr/>
        </p:nvGrpSpPr>
        <p:grpSpPr>
          <a:xfrm>
            <a:off x="14854888" y="2697339"/>
            <a:ext cx="2899715" cy="4270458"/>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7662" r="-12149"/>
              </a:stretch>
            </a:blipFill>
          </p:spPr>
          <p:txBody>
            <a:bodyPr/>
            <a:lstStyle/>
            <a:p>
              <a:pPr defTabSz="914445">
                <a:defRPr/>
              </a:pPr>
              <a:endParaRPr lang="es-CO">
                <a:solidFill>
                  <a:prstClr val="black"/>
                </a:solidFill>
                <a:latin typeface="Calibri"/>
                <a:cs typeface="Arial"/>
                <a:sym typeface="Arial"/>
              </a:endParaRPr>
            </a:p>
          </p:txBody>
        </p:sp>
      </p:grpSp>
    </p:spTree>
    <p:extLst>
      <p:ext uri="{BB962C8B-B14F-4D97-AF65-F5344CB8AC3E}">
        <p14:creationId xmlns:p14="http://schemas.microsoft.com/office/powerpoint/2010/main" val="13055354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02368" y="800100"/>
            <a:ext cx="16483263" cy="8778044"/>
          </a:xfrm>
          <a:prstGeom prst="rect">
            <a:avLst/>
          </a:prstGeom>
        </p:spPr>
        <p:txBody>
          <a:bodyPr lIns="0" tIns="0" rIns="0" bIns="0" rtlCol="0" anchor="t">
            <a:spAutoFit/>
          </a:bodyPr>
          <a:lstStyle/>
          <a:p>
            <a:pPr>
              <a:lnSpc>
                <a:spcPts val="3795"/>
              </a:lnSpc>
              <a:spcBef>
                <a:spcPct val="0"/>
              </a:spcBef>
            </a:pPr>
            <a:r>
              <a:rPr lang="en-US" sz="4000" dirty="0">
                <a:solidFill>
                  <a:srgbClr val="FA7F08"/>
                </a:solidFill>
                <a:latin typeface="Glacial Indifference Bold"/>
              </a:rPr>
              <a:t>Art. 5°. </a:t>
            </a:r>
            <a:r>
              <a:rPr lang="en-US" sz="4000" dirty="0" err="1">
                <a:solidFill>
                  <a:srgbClr val="FA7F08"/>
                </a:solidFill>
                <a:latin typeface="Glacial Indifference Bold"/>
              </a:rPr>
              <a:t>Criterios</a:t>
            </a:r>
            <a:r>
              <a:rPr lang="en-US" sz="4000" dirty="0">
                <a:solidFill>
                  <a:srgbClr val="FA7F08"/>
                </a:solidFill>
                <a:latin typeface="Glacial Indifference Bold"/>
              </a:rPr>
              <a:t> para </a:t>
            </a:r>
            <a:r>
              <a:rPr lang="en-US" sz="4000" dirty="0" err="1">
                <a:solidFill>
                  <a:srgbClr val="FA7F08"/>
                </a:solidFill>
                <a:latin typeface="Glacial Indifference Bold"/>
              </a:rPr>
              <a:t>establecer</a:t>
            </a:r>
            <a:r>
              <a:rPr lang="en-US" sz="4000" dirty="0">
                <a:solidFill>
                  <a:srgbClr val="FA7F08"/>
                </a:solidFill>
                <a:latin typeface="Glacial Indifference Bold"/>
              </a:rPr>
              <a:t> </a:t>
            </a:r>
            <a:r>
              <a:rPr lang="en-US" sz="4000" dirty="0" err="1">
                <a:solidFill>
                  <a:srgbClr val="FA7F08"/>
                </a:solidFill>
                <a:latin typeface="Glacial Indifference Bold"/>
              </a:rPr>
              <a:t>salvaguardias</a:t>
            </a:r>
            <a:r>
              <a:rPr lang="en-US" sz="4000" dirty="0">
                <a:solidFill>
                  <a:srgbClr val="FA7F08"/>
                </a:solidFill>
                <a:latin typeface="Glacial Indifference Bold"/>
              </a:rPr>
              <a:t>. </a:t>
            </a:r>
          </a:p>
          <a:p>
            <a:pPr marL="744861" lvl="1" indent="-372431" algn="just">
              <a:lnSpc>
                <a:spcPts val="3795"/>
              </a:lnSpc>
              <a:buFont typeface="Arial"/>
              <a:buChar char="•"/>
            </a:pPr>
            <a:r>
              <a:rPr lang="en-US" sz="4000" dirty="0">
                <a:solidFill>
                  <a:srgbClr val="348888"/>
                </a:solidFill>
                <a:latin typeface="Glacial Indifference Bold"/>
              </a:rPr>
              <a:t>Numeral 3. </a:t>
            </a:r>
            <a:r>
              <a:rPr lang="en-US" sz="4000" u="sng" dirty="0" err="1">
                <a:solidFill>
                  <a:srgbClr val="348888"/>
                </a:solidFill>
                <a:latin typeface="Glacial Indifference Bold"/>
              </a:rPr>
              <a:t>Duración</a:t>
            </a:r>
            <a:r>
              <a:rPr lang="en-US" sz="4000" u="sng" dirty="0">
                <a:solidFill>
                  <a:srgbClr val="348888"/>
                </a:solidFill>
                <a:latin typeface="Glacial Indifference Bold"/>
              </a:rPr>
              <a:t>.</a:t>
            </a:r>
            <a:r>
              <a:rPr lang="en-US" sz="4000" dirty="0">
                <a:solidFill>
                  <a:srgbClr val="348888"/>
                </a:solidFill>
                <a:latin typeface="Glacial Indifference Bold"/>
              </a:rPr>
              <a:t> </a:t>
            </a:r>
            <a:r>
              <a:rPr lang="en-US" sz="4000" dirty="0">
                <a:solidFill>
                  <a:srgbClr val="000000"/>
                </a:solidFill>
                <a:latin typeface="Glacial Indifference"/>
              </a:rPr>
              <a:t>Los </a:t>
            </a:r>
            <a:r>
              <a:rPr lang="en-US" sz="4000" dirty="0" err="1">
                <a:solidFill>
                  <a:srgbClr val="000000"/>
                </a:solidFill>
                <a:latin typeface="Glacial Indifference"/>
              </a:rPr>
              <a:t>apoyos</a:t>
            </a:r>
            <a:r>
              <a:rPr lang="en-US" sz="4000" dirty="0">
                <a:solidFill>
                  <a:srgbClr val="000000"/>
                </a:solidFill>
                <a:latin typeface="Glacial Indifference"/>
              </a:rPr>
              <a:t> </a:t>
            </a:r>
            <a:r>
              <a:rPr lang="en-US" sz="4000" dirty="0" err="1">
                <a:solidFill>
                  <a:srgbClr val="000000"/>
                </a:solidFill>
                <a:latin typeface="Glacial Indifference"/>
              </a:rPr>
              <a:t>utilizados</a:t>
            </a:r>
            <a:r>
              <a:rPr lang="en-US" sz="4000" dirty="0">
                <a:solidFill>
                  <a:srgbClr val="000000"/>
                </a:solidFill>
                <a:latin typeface="Glacial Indifference"/>
              </a:rPr>
              <a:t> para </a:t>
            </a:r>
            <a:r>
              <a:rPr lang="en-US" sz="4000" dirty="0" err="1">
                <a:solidFill>
                  <a:srgbClr val="000000"/>
                </a:solidFill>
                <a:latin typeface="Glacial Indifference"/>
              </a:rPr>
              <a:t>celebrar</a:t>
            </a:r>
            <a:r>
              <a:rPr lang="en-US" sz="4000" dirty="0">
                <a:solidFill>
                  <a:srgbClr val="000000"/>
                </a:solidFill>
                <a:latin typeface="Glacial Indifference"/>
              </a:rPr>
              <a:t> un </a:t>
            </a:r>
            <a:r>
              <a:rPr lang="en-US" sz="4000" dirty="0" err="1">
                <a:solidFill>
                  <a:srgbClr val="000000"/>
                </a:solidFill>
                <a:latin typeface="Glacial Indifference"/>
              </a:rPr>
              <a:t>determinado</a:t>
            </a:r>
            <a:r>
              <a:rPr lang="en-US" sz="4000" dirty="0">
                <a:solidFill>
                  <a:srgbClr val="000000"/>
                </a:solidFill>
                <a:latin typeface="Glacial Indifference"/>
              </a:rPr>
              <a:t> </a:t>
            </a:r>
            <a:r>
              <a:rPr lang="en-US" sz="4000" dirty="0" err="1">
                <a:solidFill>
                  <a:srgbClr val="000000"/>
                </a:solidFill>
                <a:latin typeface="Glacial Indifference"/>
              </a:rPr>
              <a:t>acto</a:t>
            </a:r>
            <a:r>
              <a:rPr lang="en-US" sz="4000" dirty="0">
                <a:solidFill>
                  <a:srgbClr val="000000"/>
                </a:solidFill>
                <a:latin typeface="Glacial Indifference"/>
              </a:rPr>
              <a:t> </a:t>
            </a:r>
            <a:r>
              <a:rPr lang="en-US" sz="4000" dirty="0" err="1">
                <a:solidFill>
                  <a:srgbClr val="000000"/>
                </a:solidFill>
                <a:latin typeface="Glacial Indifference"/>
              </a:rPr>
              <a:t>jurídico</a:t>
            </a:r>
            <a:r>
              <a:rPr lang="en-US" sz="4000" dirty="0">
                <a:solidFill>
                  <a:srgbClr val="000000"/>
                </a:solidFill>
                <a:latin typeface="Glacial Indifference"/>
              </a:rPr>
              <a:t> </a:t>
            </a:r>
            <a:r>
              <a:rPr lang="en-US" sz="4000" dirty="0" err="1">
                <a:solidFill>
                  <a:srgbClr val="000000"/>
                </a:solidFill>
                <a:latin typeface="Glacial Indifference"/>
              </a:rPr>
              <a:t>deberán</a:t>
            </a:r>
            <a:r>
              <a:rPr lang="en-US" sz="4000" dirty="0">
                <a:solidFill>
                  <a:srgbClr val="000000"/>
                </a:solidFill>
                <a:latin typeface="Glacial Indifference"/>
              </a:rPr>
              <a:t> ser </a:t>
            </a:r>
            <a:r>
              <a:rPr lang="en-US" sz="4000" dirty="0" err="1">
                <a:solidFill>
                  <a:srgbClr val="000000"/>
                </a:solidFill>
                <a:latin typeface="Glacial Indifference"/>
              </a:rPr>
              <a:t>instituidos</a:t>
            </a:r>
            <a:r>
              <a:rPr lang="en-US" sz="4000" dirty="0">
                <a:solidFill>
                  <a:srgbClr val="000000"/>
                </a:solidFill>
                <a:latin typeface="Glacial Indifference"/>
              </a:rPr>
              <a:t> </a:t>
            </a:r>
            <a:r>
              <a:rPr lang="en-US" sz="4000" dirty="0" err="1">
                <a:solidFill>
                  <a:srgbClr val="000000"/>
                </a:solidFill>
                <a:latin typeface="Glacial Indifference"/>
              </a:rPr>
              <a:t>por</a:t>
            </a:r>
            <a:r>
              <a:rPr lang="en-US" sz="4000" dirty="0">
                <a:solidFill>
                  <a:srgbClr val="000000"/>
                </a:solidFill>
                <a:latin typeface="Glacial Indifference"/>
              </a:rPr>
              <a:t> </a:t>
            </a:r>
            <a:r>
              <a:rPr lang="en-US" sz="4000" dirty="0" err="1">
                <a:solidFill>
                  <a:srgbClr val="000000"/>
                </a:solidFill>
                <a:latin typeface="Glacial Indifference"/>
              </a:rPr>
              <a:t>períodos</a:t>
            </a:r>
            <a:r>
              <a:rPr lang="en-US" sz="4000" dirty="0">
                <a:solidFill>
                  <a:srgbClr val="000000"/>
                </a:solidFill>
                <a:latin typeface="Glacial Indifference"/>
              </a:rPr>
              <a:t> de </a:t>
            </a:r>
            <a:r>
              <a:rPr lang="en-US" sz="4000" dirty="0" err="1">
                <a:solidFill>
                  <a:srgbClr val="000000"/>
                </a:solidFill>
                <a:latin typeface="Glacial Indifference"/>
              </a:rPr>
              <a:t>tiempo</a:t>
            </a:r>
            <a:r>
              <a:rPr lang="en-US" sz="4000" dirty="0">
                <a:solidFill>
                  <a:srgbClr val="000000"/>
                </a:solidFill>
                <a:latin typeface="Glacial Indifference"/>
              </a:rPr>
              <a:t> </a:t>
            </a:r>
            <a:r>
              <a:rPr lang="en-US" sz="4000" dirty="0" err="1">
                <a:solidFill>
                  <a:srgbClr val="000000"/>
                </a:solidFill>
                <a:latin typeface="Glacial Indifference"/>
              </a:rPr>
              <a:t>definidos</a:t>
            </a:r>
            <a:r>
              <a:rPr lang="en-US" sz="4000" dirty="0">
                <a:solidFill>
                  <a:srgbClr val="000000"/>
                </a:solidFill>
                <a:latin typeface="Glacial Indifference"/>
              </a:rPr>
              <a:t> y </a:t>
            </a:r>
            <a:r>
              <a:rPr lang="en-US" sz="4000" dirty="0" err="1">
                <a:solidFill>
                  <a:srgbClr val="000000"/>
                </a:solidFill>
                <a:latin typeface="Glacial Indifference"/>
              </a:rPr>
              <a:t>podrán</a:t>
            </a:r>
            <a:r>
              <a:rPr lang="en-US" sz="4000" dirty="0">
                <a:solidFill>
                  <a:srgbClr val="000000"/>
                </a:solidFill>
                <a:latin typeface="Glacial Indifference"/>
              </a:rPr>
              <a:t> ser </a:t>
            </a:r>
            <a:r>
              <a:rPr lang="en-US" sz="4000" dirty="0" err="1">
                <a:solidFill>
                  <a:srgbClr val="000000"/>
                </a:solidFill>
                <a:latin typeface="Glacial Indifference"/>
              </a:rPr>
              <a:t>prorrogados</a:t>
            </a:r>
            <a:r>
              <a:rPr lang="en-US" sz="4000" dirty="0">
                <a:solidFill>
                  <a:srgbClr val="000000"/>
                </a:solidFill>
                <a:latin typeface="Glacial Indifference"/>
              </a:rPr>
              <a:t> </a:t>
            </a:r>
            <a:r>
              <a:rPr lang="en-US" sz="4000" dirty="0" err="1">
                <a:solidFill>
                  <a:srgbClr val="000000"/>
                </a:solidFill>
                <a:latin typeface="Glacial Indifference"/>
              </a:rPr>
              <a:t>dependiendo</a:t>
            </a:r>
            <a:r>
              <a:rPr lang="en-US" sz="4000" dirty="0">
                <a:solidFill>
                  <a:srgbClr val="000000"/>
                </a:solidFill>
                <a:latin typeface="Glacial Indifference"/>
              </a:rPr>
              <a:t> de las </a:t>
            </a:r>
            <a:r>
              <a:rPr lang="en-US" sz="4000" dirty="0" err="1">
                <a:solidFill>
                  <a:srgbClr val="000000"/>
                </a:solidFill>
                <a:latin typeface="Glacial Indifference"/>
              </a:rPr>
              <a:t>necesidades</a:t>
            </a:r>
            <a:r>
              <a:rPr lang="en-US" sz="4000" dirty="0">
                <a:solidFill>
                  <a:srgbClr val="000000"/>
                </a:solidFill>
                <a:latin typeface="Glacial Indifference"/>
              </a:rPr>
              <a:t> de la persona titular del </a:t>
            </a:r>
            <a:r>
              <a:rPr lang="en-US" sz="4000" dirty="0" err="1">
                <a:solidFill>
                  <a:srgbClr val="000000"/>
                </a:solidFill>
                <a:latin typeface="Glacial Indifference"/>
              </a:rPr>
              <a:t>mismo</a:t>
            </a:r>
            <a:r>
              <a:rPr lang="en-US" sz="4000" dirty="0">
                <a:solidFill>
                  <a:srgbClr val="000000"/>
                </a:solidFill>
                <a:latin typeface="Glacial Indifference"/>
              </a:rPr>
              <a:t>. </a:t>
            </a:r>
            <a:r>
              <a:rPr lang="en-US" sz="4000" dirty="0" err="1">
                <a:solidFill>
                  <a:srgbClr val="000000"/>
                </a:solidFill>
                <a:latin typeface="Glacial Indifference"/>
              </a:rPr>
              <a:t>Ningún</a:t>
            </a:r>
            <a:r>
              <a:rPr lang="en-US" sz="4000" dirty="0">
                <a:solidFill>
                  <a:srgbClr val="000000"/>
                </a:solidFill>
                <a:latin typeface="Glacial Indifference"/>
              </a:rPr>
              <a:t> </a:t>
            </a:r>
            <a:r>
              <a:rPr lang="en-US" sz="4000" dirty="0" err="1">
                <a:solidFill>
                  <a:srgbClr val="000000"/>
                </a:solidFill>
                <a:latin typeface="Glacial Indifference"/>
              </a:rPr>
              <a:t>apoyo</a:t>
            </a:r>
            <a:r>
              <a:rPr lang="en-US" sz="4000" dirty="0">
                <a:solidFill>
                  <a:srgbClr val="000000"/>
                </a:solidFill>
                <a:latin typeface="Glacial Indifference"/>
              </a:rPr>
              <a:t> </a:t>
            </a:r>
            <a:r>
              <a:rPr lang="en-US" sz="4000" dirty="0" err="1">
                <a:solidFill>
                  <a:srgbClr val="000000"/>
                </a:solidFill>
                <a:latin typeface="Glacial Indifference"/>
              </a:rPr>
              <a:t>podrá</a:t>
            </a:r>
            <a:r>
              <a:rPr lang="en-US" sz="4000" dirty="0">
                <a:solidFill>
                  <a:srgbClr val="000000"/>
                </a:solidFill>
                <a:latin typeface="Glacial Indifference"/>
              </a:rPr>
              <a:t> </a:t>
            </a:r>
            <a:r>
              <a:rPr lang="en-US" sz="4000" dirty="0" err="1">
                <a:solidFill>
                  <a:srgbClr val="000000"/>
                </a:solidFill>
                <a:latin typeface="Glacial Indifference"/>
              </a:rPr>
              <a:t>establecerse</a:t>
            </a:r>
            <a:r>
              <a:rPr lang="en-US" sz="4000" dirty="0">
                <a:solidFill>
                  <a:srgbClr val="000000"/>
                </a:solidFill>
                <a:latin typeface="Glacial Indifference"/>
              </a:rPr>
              <a:t> </a:t>
            </a:r>
            <a:r>
              <a:rPr lang="en-US" sz="4000" dirty="0" err="1">
                <a:solidFill>
                  <a:srgbClr val="000000"/>
                </a:solidFill>
                <a:latin typeface="Glacial Indifference"/>
              </a:rPr>
              <a:t>por</a:t>
            </a:r>
            <a:r>
              <a:rPr lang="en-US" sz="4000" dirty="0">
                <a:solidFill>
                  <a:srgbClr val="000000"/>
                </a:solidFill>
                <a:latin typeface="Glacial Indifference"/>
              </a:rPr>
              <a:t> </a:t>
            </a:r>
            <a:r>
              <a:rPr lang="en-US" sz="4000" dirty="0" err="1">
                <a:solidFill>
                  <a:srgbClr val="000000"/>
                </a:solidFill>
                <a:latin typeface="Glacial Indifference"/>
              </a:rPr>
              <a:t>períodos</a:t>
            </a:r>
            <a:r>
              <a:rPr lang="en-US" sz="4000" dirty="0">
                <a:solidFill>
                  <a:srgbClr val="000000"/>
                </a:solidFill>
                <a:latin typeface="Glacial Indifference"/>
              </a:rPr>
              <a:t> </a:t>
            </a:r>
            <a:r>
              <a:rPr lang="en-US" sz="4000" dirty="0" err="1">
                <a:solidFill>
                  <a:srgbClr val="000000"/>
                </a:solidFill>
                <a:latin typeface="Glacial Indifference"/>
              </a:rPr>
              <a:t>superiores</a:t>
            </a:r>
            <a:r>
              <a:rPr lang="en-US" sz="4000" dirty="0">
                <a:solidFill>
                  <a:srgbClr val="000000"/>
                </a:solidFill>
                <a:latin typeface="Glacial Indifference"/>
              </a:rPr>
              <a:t> a </a:t>
            </a:r>
            <a:r>
              <a:rPr lang="en-US" sz="4000" dirty="0" err="1">
                <a:solidFill>
                  <a:srgbClr val="000000"/>
                </a:solidFill>
                <a:latin typeface="Glacial Indifference"/>
              </a:rPr>
              <a:t>los</a:t>
            </a:r>
            <a:r>
              <a:rPr lang="en-US" sz="4000" dirty="0">
                <a:solidFill>
                  <a:srgbClr val="000000"/>
                </a:solidFill>
                <a:latin typeface="Glacial Indifference"/>
              </a:rPr>
              <a:t> </a:t>
            </a:r>
            <a:r>
              <a:rPr lang="en-US" sz="4000" dirty="0" err="1">
                <a:solidFill>
                  <a:srgbClr val="000000"/>
                </a:solidFill>
                <a:latin typeface="Glacial Indifference"/>
              </a:rPr>
              <a:t>establecidos</a:t>
            </a:r>
            <a:r>
              <a:rPr lang="en-US" sz="4000" dirty="0">
                <a:solidFill>
                  <a:srgbClr val="000000"/>
                </a:solidFill>
                <a:latin typeface="Glacial Indifference"/>
              </a:rPr>
              <a:t> </a:t>
            </a:r>
            <a:r>
              <a:rPr lang="en-US" sz="4000" dirty="0" err="1">
                <a:solidFill>
                  <a:srgbClr val="000000"/>
                </a:solidFill>
                <a:latin typeface="Glacial Indifference"/>
              </a:rPr>
              <a:t>en</a:t>
            </a:r>
            <a:r>
              <a:rPr lang="en-US" sz="4000" dirty="0">
                <a:solidFill>
                  <a:srgbClr val="000000"/>
                </a:solidFill>
                <a:latin typeface="Glacial Indifference"/>
              </a:rPr>
              <a:t> la </a:t>
            </a:r>
            <a:r>
              <a:rPr lang="en-US" sz="4000" dirty="0" err="1">
                <a:solidFill>
                  <a:srgbClr val="000000"/>
                </a:solidFill>
                <a:latin typeface="Glacial Indifference"/>
              </a:rPr>
              <a:t>presente</a:t>
            </a:r>
            <a:r>
              <a:rPr lang="en-US" sz="4000" dirty="0">
                <a:solidFill>
                  <a:srgbClr val="000000"/>
                </a:solidFill>
                <a:latin typeface="Glacial Indifference"/>
              </a:rPr>
              <a:t> ley.</a:t>
            </a:r>
          </a:p>
          <a:p>
            <a:pPr algn="ctr">
              <a:lnSpc>
                <a:spcPts val="3795"/>
              </a:lnSpc>
              <a:spcBef>
                <a:spcPct val="0"/>
              </a:spcBef>
            </a:pPr>
            <a:endParaRPr lang="en-US" sz="4000" dirty="0">
              <a:solidFill>
                <a:srgbClr val="000000"/>
              </a:solidFill>
              <a:latin typeface="Glacial Indifference"/>
            </a:endParaRPr>
          </a:p>
          <a:p>
            <a:pPr algn="just">
              <a:lnSpc>
                <a:spcPts val="3795"/>
              </a:lnSpc>
              <a:spcBef>
                <a:spcPct val="0"/>
              </a:spcBef>
            </a:pPr>
            <a:r>
              <a:rPr lang="en-US" sz="4000" dirty="0" err="1">
                <a:solidFill>
                  <a:srgbClr val="FA7F08"/>
                </a:solidFill>
                <a:latin typeface="Glacial Indifference Bold"/>
              </a:rPr>
              <a:t>Artículo</a:t>
            </a:r>
            <a:r>
              <a:rPr lang="en-US" sz="4000" dirty="0">
                <a:solidFill>
                  <a:srgbClr val="FA7F08"/>
                </a:solidFill>
                <a:latin typeface="Glacial Indifference Bold"/>
              </a:rPr>
              <a:t> 38. </a:t>
            </a:r>
            <a:r>
              <a:rPr lang="en-US" sz="4000" dirty="0" err="1">
                <a:solidFill>
                  <a:srgbClr val="FA7F08"/>
                </a:solidFill>
                <a:latin typeface="Glacial Indifference Bold"/>
              </a:rPr>
              <a:t>Adjudicación</a:t>
            </a:r>
            <a:r>
              <a:rPr lang="en-US" sz="4000" dirty="0">
                <a:solidFill>
                  <a:srgbClr val="FA7F08"/>
                </a:solidFill>
                <a:latin typeface="Glacial Indifference Bold"/>
              </a:rPr>
              <a:t> de </a:t>
            </a:r>
            <a:r>
              <a:rPr lang="en-US" sz="4000" dirty="0" err="1">
                <a:solidFill>
                  <a:srgbClr val="FA7F08"/>
                </a:solidFill>
                <a:latin typeface="Glacial Indifference Bold"/>
              </a:rPr>
              <a:t>apoyos</a:t>
            </a:r>
            <a:r>
              <a:rPr lang="en-US" sz="4000" dirty="0">
                <a:solidFill>
                  <a:srgbClr val="FA7F08"/>
                </a:solidFill>
                <a:latin typeface="Glacial Indifference Bold"/>
              </a:rPr>
              <a:t> para la </a:t>
            </a:r>
            <a:r>
              <a:rPr lang="en-US" sz="4000" dirty="0" err="1">
                <a:solidFill>
                  <a:srgbClr val="FA7F08"/>
                </a:solidFill>
                <a:latin typeface="Glacial Indifference Bold"/>
              </a:rPr>
              <a:t>toma</a:t>
            </a:r>
            <a:r>
              <a:rPr lang="en-US" sz="4000" dirty="0">
                <a:solidFill>
                  <a:srgbClr val="FA7F08"/>
                </a:solidFill>
                <a:latin typeface="Glacial Indifference Bold"/>
              </a:rPr>
              <a:t> de </a:t>
            </a:r>
            <a:r>
              <a:rPr lang="en-US" sz="4000" dirty="0" err="1">
                <a:solidFill>
                  <a:srgbClr val="FA7F08"/>
                </a:solidFill>
                <a:latin typeface="Glacial Indifference Bold"/>
              </a:rPr>
              <a:t>decisiones</a:t>
            </a:r>
            <a:r>
              <a:rPr lang="en-US" sz="4000" dirty="0">
                <a:solidFill>
                  <a:srgbClr val="FA7F08"/>
                </a:solidFill>
                <a:latin typeface="Glacial Indifference Bold"/>
              </a:rPr>
              <a:t> </a:t>
            </a:r>
            <a:r>
              <a:rPr lang="en-US" sz="4000" dirty="0" err="1">
                <a:solidFill>
                  <a:srgbClr val="FA7F08"/>
                </a:solidFill>
                <a:latin typeface="Glacial Indifference Bold"/>
              </a:rPr>
              <a:t>promovida</a:t>
            </a:r>
            <a:r>
              <a:rPr lang="en-US" sz="4000" dirty="0">
                <a:solidFill>
                  <a:srgbClr val="FA7F08"/>
                </a:solidFill>
                <a:latin typeface="Glacial Indifference Bold"/>
              </a:rPr>
              <a:t> </a:t>
            </a:r>
            <a:r>
              <a:rPr lang="en-US" sz="4000" dirty="0" err="1">
                <a:solidFill>
                  <a:srgbClr val="FA7F08"/>
                </a:solidFill>
                <a:latin typeface="Glacial Indifference Bold"/>
              </a:rPr>
              <a:t>por</a:t>
            </a:r>
            <a:r>
              <a:rPr lang="en-US" sz="4000" dirty="0">
                <a:solidFill>
                  <a:srgbClr val="FA7F08"/>
                </a:solidFill>
                <a:latin typeface="Glacial Indifference Bold"/>
              </a:rPr>
              <a:t> persona </a:t>
            </a:r>
            <a:r>
              <a:rPr lang="en-US" sz="4000" dirty="0" err="1">
                <a:solidFill>
                  <a:srgbClr val="FA7F08"/>
                </a:solidFill>
                <a:latin typeface="Glacial Indifference Bold"/>
              </a:rPr>
              <a:t>distinta</a:t>
            </a:r>
            <a:r>
              <a:rPr lang="en-US" sz="4000" dirty="0">
                <a:solidFill>
                  <a:srgbClr val="FA7F08"/>
                </a:solidFill>
                <a:latin typeface="Glacial Indifference Bold"/>
              </a:rPr>
              <a:t> al titular del </a:t>
            </a:r>
            <a:r>
              <a:rPr lang="en-US" sz="4000" dirty="0" err="1">
                <a:solidFill>
                  <a:srgbClr val="FA7F08"/>
                </a:solidFill>
                <a:latin typeface="Glacial Indifference Bold"/>
              </a:rPr>
              <a:t>acto</a:t>
            </a:r>
            <a:r>
              <a:rPr lang="en-US" sz="4000" dirty="0">
                <a:solidFill>
                  <a:srgbClr val="FA7F08"/>
                </a:solidFill>
                <a:latin typeface="Glacial Indifference Bold"/>
              </a:rPr>
              <a:t> </a:t>
            </a:r>
            <a:r>
              <a:rPr lang="en-US" sz="4000" dirty="0" err="1">
                <a:solidFill>
                  <a:srgbClr val="FA7F08"/>
                </a:solidFill>
                <a:latin typeface="Glacial Indifference Bold"/>
              </a:rPr>
              <a:t>jurídico</a:t>
            </a:r>
            <a:r>
              <a:rPr lang="en-US" sz="4000" dirty="0">
                <a:solidFill>
                  <a:srgbClr val="FA7F08"/>
                </a:solidFill>
                <a:latin typeface="Glacial Indifference Bold"/>
              </a:rPr>
              <a:t>. El </a:t>
            </a:r>
            <a:r>
              <a:rPr lang="en-US" sz="4000" dirty="0" err="1">
                <a:solidFill>
                  <a:srgbClr val="FA7F08"/>
                </a:solidFill>
                <a:latin typeface="Glacial Indifference Bold"/>
              </a:rPr>
              <a:t>artículo</a:t>
            </a:r>
            <a:r>
              <a:rPr lang="en-US" sz="4000" dirty="0">
                <a:solidFill>
                  <a:srgbClr val="FA7F08"/>
                </a:solidFill>
                <a:latin typeface="Glacial Indifference Bold"/>
              </a:rPr>
              <a:t> 396 de la Ley 1564 de 2012 </a:t>
            </a:r>
            <a:r>
              <a:rPr lang="en-US" sz="4000" dirty="0" err="1">
                <a:solidFill>
                  <a:srgbClr val="FA7F08"/>
                </a:solidFill>
                <a:latin typeface="Glacial Indifference Bold"/>
              </a:rPr>
              <a:t>quedará</a:t>
            </a:r>
            <a:r>
              <a:rPr lang="en-US" sz="4000" dirty="0">
                <a:solidFill>
                  <a:srgbClr val="FA7F08"/>
                </a:solidFill>
                <a:latin typeface="Glacial Indifference Bold"/>
              </a:rPr>
              <a:t> </a:t>
            </a:r>
            <a:r>
              <a:rPr lang="en-US" sz="4000" dirty="0" err="1">
                <a:solidFill>
                  <a:srgbClr val="FA7F08"/>
                </a:solidFill>
                <a:latin typeface="Glacial Indifference Bold"/>
              </a:rPr>
              <a:t>así</a:t>
            </a:r>
            <a:r>
              <a:rPr lang="en-US" sz="4000" dirty="0">
                <a:solidFill>
                  <a:srgbClr val="FA7F08"/>
                </a:solidFill>
                <a:latin typeface="Glacial Indifference Bold"/>
              </a:rPr>
              <a:t>: </a:t>
            </a:r>
          </a:p>
          <a:p>
            <a:pPr marL="744861" lvl="1" indent="-372431" algn="just">
              <a:lnSpc>
                <a:spcPts val="3795"/>
              </a:lnSpc>
              <a:buFont typeface="Arial"/>
              <a:buChar char="•"/>
            </a:pPr>
            <a:r>
              <a:rPr lang="en-US" sz="4000" dirty="0">
                <a:solidFill>
                  <a:srgbClr val="000000"/>
                </a:solidFill>
                <a:latin typeface="Glacial Indifference"/>
              </a:rPr>
              <a:t>“</a:t>
            </a:r>
            <a:r>
              <a:rPr lang="en-US" sz="4000" dirty="0" err="1">
                <a:solidFill>
                  <a:srgbClr val="348888"/>
                </a:solidFill>
                <a:latin typeface="Glacial Indifference Bold"/>
              </a:rPr>
              <a:t>Artículo</a:t>
            </a:r>
            <a:r>
              <a:rPr lang="en-US" sz="4000" dirty="0">
                <a:solidFill>
                  <a:srgbClr val="348888"/>
                </a:solidFill>
                <a:latin typeface="Glacial Indifference Bold"/>
              </a:rPr>
              <a:t> 396</a:t>
            </a:r>
            <a:r>
              <a:rPr lang="en-US" sz="4000" dirty="0">
                <a:solidFill>
                  <a:srgbClr val="348888"/>
                </a:solidFill>
                <a:latin typeface="Glacial Indifference"/>
              </a:rPr>
              <a:t>. </a:t>
            </a:r>
            <a:r>
              <a:rPr lang="en-US" sz="4000" dirty="0">
                <a:solidFill>
                  <a:srgbClr val="000000"/>
                </a:solidFill>
                <a:latin typeface="Glacial Indifference"/>
              </a:rPr>
              <a:t>En </a:t>
            </a:r>
            <a:r>
              <a:rPr lang="en-US" sz="4000" dirty="0" err="1">
                <a:solidFill>
                  <a:srgbClr val="000000"/>
                </a:solidFill>
                <a:latin typeface="Glacial Indifference"/>
              </a:rPr>
              <a:t>el</a:t>
            </a:r>
            <a:r>
              <a:rPr lang="en-US" sz="4000" dirty="0">
                <a:solidFill>
                  <a:srgbClr val="000000"/>
                </a:solidFill>
                <a:latin typeface="Glacial Indifference"/>
              </a:rPr>
              <a:t> </a:t>
            </a:r>
            <a:r>
              <a:rPr lang="en-US" sz="4000" dirty="0" err="1">
                <a:solidFill>
                  <a:srgbClr val="000000"/>
                </a:solidFill>
                <a:latin typeface="Glacial Indifference"/>
              </a:rPr>
              <a:t>proceso</a:t>
            </a:r>
            <a:r>
              <a:rPr lang="en-US" sz="4000" dirty="0">
                <a:solidFill>
                  <a:srgbClr val="000000"/>
                </a:solidFill>
                <a:latin typeface="Glacial Indifference"/>
              </a:rPr>
              <a:t> de </a:t>
            </a:r>
            <a:r>
              <a:rPr lang="en-US" sz="4000" dirty="0" err="1">
                <a:solidFill>
                  <a:srgbClr val="000000"/>
                </a:solidFill>
                <a:latin typeface="Glacial Indifference"/>
              </a:rPr>
              <a:t>adjudicación</a:t>
            </a:r>
            <a:r>
              <a:rPr lang="en-US" sz="4000" dirty="0">
                <a:solidFill>
                  <a:srgbClr val="000000"/>
                </a:solidFill>
                <a:latin typeface="Glacial Indifference"/>
              </a:rPr>
              <a:t> de </a:t>
            </a:r>
            <a:r>
              <a:rPr lang="en-US" sz="4000" dirty="0" err="1">
                <a:solidFill>
                  <a:srgbClr val="000000"/>
                </a:solidFill>
                <a:latin typeface="Glacial Indifference"/>
              </a:rPr>
              <a:t>apoyos</a:t>
            </a:r>
            <a:r>
              <a:rPr lang="en-US" sz="4000" dirty="0">
                <a:solidFill>
                  <a:srgbClr val="000000"/>
                </a:solidFill>
                <a:latin typeface="Glacial Indifference"/>
              </a:rPr>
              <a:t> para la </a:t>
            </a:r>
            <a:r>
              <a:rPr lang="en-US" sz="4000" dirty="0" err="1">
                <a:solidFill>
                  <a:srgbClr val="000000"/>
                </a:solidFill>
                <a:latin typeface="Glacial Indifference"/>
              </a:rPr>
              <a:t>toma</a:t>
            </a:r>
            <a:r>
              <a:rPr lang="en-US" sz="4000" dirty="0">
                <a:solidFill>
                  <a:srgbClr val="000000"/>
                </a:solidFill>
                <a:latin typeface="Glacial Indifference"/>
              </a:rPr>
              <a:t> de </a:t>
            </a:r>
            <a:r>
              <a:rPr lang="en-US" sz="4000" dirty="0" err="1">
                <a:solidFill>
                  <a:srgbClr val="000000"/>
                </a:solidFill>
                <a:latin typeface="Glacial Indifference"/>
              </a:rPr>
              <a:t>decisiones</a:t>
            </a:r>
            <a:r>
              <a:rPr lang="en-US" sz="4000" dirty="0">
                <a:solidFill>
                  <a:srgbClr val="000000"/>
                </a:solidFill>
                <a:latin typeface="Glacial Indifference"/>
              </a:rPr>
              <a:t> </a:t>
            </a:r>
            <a:r>
              <a:rPr lang="en-US" sz="4000" dirty="0" err="1">
                <a:solidFill>
                  <a:srgbClr val="000000"/>
                </a:solidFill>
                <a:latin typeface="Glacial Indifference"/>
              </a:rPr>
              <a:t>promovido</a:t>
            </a:r>
            <a:r>
              <a:rPr lang="en-US" sz="4000" dirty="0">
                <a:solidFill>
                  <a:srgbClr val="000000"/>
                </a:solidFill>
                <a:latin typeface="Glacial Indifference"/>
              </a:rPr>
              <a:t> </a:t>
            </a:r>
            <a:r>
              <a:rPr lang="en-US" sz="4000" dirty="0" err="1">
                <a:solidFill>
                  <a:srgbClr val="000000"/>
                </a:solidFill>
                <a:latin typeface="Glacial Indifference"/>
              </a:rPr>
              <a:t>por</a:t>
            </a:r>
            <a:r>
              <a:rPr lang="en-US" sz="4000" dirty="0">
                <a:solidFill>
                  <a:srgbClr val="000000"/>
                </a:solidFill>
                <a:latin typeface="Glacial Indifference"/>
              </a:rPr>
              <a:t> persona </a:t>
            </a:r>
            <a:r>
              <a:rPr lang="en-US" sz="4000" dirty="0" err="1">
                <a:solidFill>
                  <a:srgbClr val="000000"/>
                </a:solidFill>
                <a:latin typeface="Glacial Indifference"/>
              </a:rPr>
              <a:t>distinta</a:t>
            </a:r>
            <a:r>
              <a:rPr lang="en-US" sz="4000" dirty="0">
                <a:solidFill>
                  <a:srgbClr val="000000"/>
                </a:solidFill>
                <a:latin typeface="Glacial Indifference"/>
              </a:rPr>
              <a:t> al titular del </a:t>
            </a:r>
            <a:r>
              <a:rPr lang="en-US" sz="4000" dirty="0" err="1">
                <a:solidFill>
                  <a:srgbClr val="000000"/>
                </a:solidFill>
                <a:latin typeface="Glacial Indifference"/>
              </a:rPr>
              <a:t>acto</a:t>
            </a:r>
            <a:r>
              <a:rPr lang="en-US" sz="4000" dirty="0">
                <a:solidFill>
                  <a:srgbClr val="000000"/>
                </a:solidFill>
                <a:latin typeface="Glacial Indifference"/>
              </a:rPr>
              <a:t> </a:t>
            </a:r>
            <a:r>
              <a:rPr lang="en-US" sz="4000" dirty="0" err="1">
                <a:solidFill>
                  <a:srgbClr val="000000"/>
                </a:solidFill>
                <a:latin typeface="Glacial Indifference"/>
              </a:rPr>
              <a:t>jurídico</a:t>
            </a:r>
            <a:r>
              <a:rPr lang="en-US" sz="4000" dirty="0">
                <a:solidFill>
                  <a:srgbClr val="000000"/>
                </a:solidFill>
                <a:latin typeface="Glacial Indifference"/>
              </a:rPr>
              <a:t> se </a:t>
            </a:r>
            <a:r>
              <a:rPr lang="en-US" sz="4000" dirty="0" err="1">
                <a:solidFill>
                  <a:srgbClr val="000000"/>
                </a:solidFill>
                <a:latin typeface="Glacial Indifference"/>
              </a:rPr>
              <a:t>observarán</a:t>
            </a:r>
            <a:r>
              <a:rPr lang="en-US" sz="4000" dirty="0">
                <a:solidFill>
                  <a:srgbClr val="000000"/>
                </a:solidFill>
                <a:latin typeface="Glacial Indifference"/>
              </a:rPr>
              <a:t> las </a:t>
            </a:r>
            <a:r>
              <a:rPr lang="en-US" sz="4000" dirty="0" err="1">
                <a:solidFill>
                  <a:srgbClr val="000000"/>
                </a:solidFill>
                <a:latin typeface="Glacial Indifference"/>
              </a:rPr>
              <a:t>siguientes</a:t>
            </a:r>
            <a:r>
              <a:rPr lang="en-US" sz="4000" dirty="0">
                <a:solidFill>
                  <a:srgbClr val="000000"/>
                </a:solidFill>
                <a:latin typeface="Glacial Indifference"/>
              </a:rPr>
              <a:t> </a:t>
            </a:r>
            <a:r>
              <a:rPr lang="en-US" sz="4000" dirty="0" err="1">
                <a:solidFill>
                  <a:srgbClr val="000000"/>
                </a:solidFill>
                <a:latin typeface="Glacial Indifference"/>
              </a:rPr>
              <a:t>reglas</a:t>
            </a:r>
            <a:r>
              <a:rPr lang="en-US" sz="4000" dirty="0">
                <a:solidFill>
                  <a:srgbClr val="000000"/>
                </a:solidFill>
                <a:latin typeface="Glacial Indifference"/>
              </a:rPr>
              <a:t>:</a:t>
            </a:r>
          </a:p>
          <a:p>
            <a:pPr marL="1489723" lvl="2" indent="-496574" algn="just">
              <a:lnSpc>
                <a:spcPts val="3795"/>
              </a:lnSpc>
              <a:buFont typeface="Arial"/>
              <a:buChar char="⚬"/>
            </a:pPr>
            <a:r>
              <a:rPr lang="en-US" sz="4000" dirty="0">
                <a:solidFill>
                  <a:srgbClr val="000000"/>
                </a:solidFill>
                <a:latin typeface="Glacial Indifference"/>
              </a:rPr>
              <a:t>8. </a:t>
            </a:r>
            <a:r>
              <a:rPr lang="en-US" sz="4000" dirty="0" err="1">
                <a:solidFill>
                  <a:srgbClr val="000000"/>
                </a:solidFill>
                <a:latin typeface="Glacial Indifference"/>
              </a:rPr>
              <a:t>Vencido</a:t>
            </a:r>
            <a:r>
              <a:rPr lang="en-US" sz="4000" dirty="0">
                <a:solidFill>
                  <a:srgbClr val="000000"/>
                </a:solidFill>
                <a:latin typeface="Glacial Indifference"/>
              </a:rPr>
              <a:t> </a:t>
            </a:r>
            <a:r>
              <a:rPr lang="en-US" sz="4000" dirty="0" err="1">
                <a:solidFill>
                  <a:srgbClr val="000000"/>
                </a:solidFill>
                <a:latin typeface="Glacial Indifference"/>
              </a:rPr>
              <a:t>el</a:t>
            </a:r>
            <a:r>
              <a:rPr lang="en-US" sz="4000" dirty="0">
                <a:solidFill>
                  <a:srgbClr val="000000"/>
                </a:solidFill>
                <a:latin typeface="Glacial Indifference"/>
              </a:rPr>
              <a:t> </a:t>
            </a:r>
            <a:r>
              <a:rPr lang="en-US" sz="4000" dirty="0" err="1">
                <a:solidFill>
                  <a:srgbClr val="000000"/>
                </a:solidFill>
                <a:latin typeface="Glacial Indifference"/>
              </a:rPr>
              <a:t>término</a:t>
            </a:r>
            <a:r>
              <a:rPr lang="en-US" sz="4000" dirty="0">
                <a:solidFill>
                  <a:srgbClr val="000000"/>
                </a:solidFill>
                <a:latin typeface="Glacial Indifference"/>
              </a:rPr>
              <a:t> </a:t>
            </a:r>
            <a:r>
              <a:rPr lang="en-US" sz="4000" dirty="0" err="1">
                <a:solidFill>
                  <a:srgbClr val="000000"/>
                </a:solidFill>
                <a:latin typeface="Glacial Indifference"/>
              </a:rPr>
              <a:t>probatorio</a:t>
            </a:r>
            <a:r>
              <a:rPr lang="en-US" sz="4000" dirty="0">
                <a:solidFill>
                  <a:srgbClr val="000000"/>
                </a:solidFill>
                <a:latin typeface="Glacial Indifference"/>
              </a:rPr>
              <a:t>, se </a:t>
            </a:r>
            <a:r>
              <a:rPr lang="en-US" sz="4000" dirty="0" err="1">
                <a:solidFill>
                  <a:srgbClr val="000000"/>
                </a:solidFill>
                <a:latin typeface="Glacial Indifference"/>
              </a:rPr>
              <a:t>dictará</a:t>
            </a:r>
            <a:r>
              <a:rPr lang="en-US" sz="4000" dirty="0">
                <a:solidFill>
                  <a:srgbClr val="000000"/>
                </a:solidFill>
                <a:latin typeface="Glacial Indifference"/>
              </a:rPr>
              <a:t> </a:t>
            </a:r>
            <a:r>
              <a:rPr lang="en-US" sz="4000" dirty="0" err="1">
                <a:solidFill>
                  <a:srgbClr val="000000"/>
                </a:solidFill>
                <a:latin typeface="Glacial Indifference"/>
              </a:rPr>
              <a:t>sentencia</a:t>
            </a:r>
            <a:r>
              <a:rPr lang="en-US" sz="4000" dirty="0">
                <a:solidFill>
                  <a:srgbClr val="000000"/>
                </a:solidFill>
                <a:latin typeface="Glacial Indifference"/>
              </a:rPr>
              <a:t> </a:t>
            </a:r>
            <a:r>
              <a:rPr lang="en-US" sz="4000" dirty="0" err="1">
                <a:solidFill>
                  <a:srgbClr val="000000"/>
                </a:solidFill>
                <a:latin typeface="Glacial Indifference"/>
              </a:rPr>
              <a:t>en</a:t>
            </a:r>
            <a:r>
              <a:rPr lang="en-US" sz="4000" dirty="0">
                <a:solidFill>
                  <a:srgbClr val="000000"/>
                </a:solidFill>
                <a:latin typeface="Glacial Indifference"/>
              </a:rPr>
              <a:t> la que </a:t>
            </a:r>
            <a:r>
              <a:rPr lang="en-US" sz="4000" dirty="0" err="1">
                <a:solidFill>
                  <a:srgbClr val="000000"/>
                </a:solidFill>
                <a:latin typeface="Glacial Indifference"/>
              </a:rPr>
              <a:t>deberá</a:t>
            </a:r>
            <a:r>
              <a:rPr lang="en-US" sz="4000" dirty="0">
                <a:solidFill>
                  <a:srgbClr val="000000"/>
                </a:solidFill>
                <a:latin typeface="Glacial Indifference"/>
              </a:rPr>
              <a:t> </a:t>
            </a:r>
            <a:r>
              <a:rPr lang="en-US" sz="4000" dirty="0" err="1">
                <a:solidFill>
                  <a:srgbClr val="000000"/>
                </a:solidFill>
                <a:latin typeface="Glacial Indifference"/>
              </a:rPr>
              <a:t>constar</a:t>
            </a:r>
            <a:r>
              <a:rPr lang="en-US" sz="4000" dirty="0">
                <a:solidFill>
                  <a:srgbClr val="000000"/>
                </a:solidFill>
                <a:latin typeface="Glacial Indifference"/>
              </a:rPr>
              <a:t>: </a:t>
            </a:r>
          </a:p>
          <a:p>
            <a:pPr marL="2234584" lvl="3" indent="-558646" algn="just">
              <a:lnSpc>
                <a:spcPts val="3795"/>
              </a:lnSpc>
              <a:spcBef>
                <a:spcPct val="0"/>
              </a:spcBef>
              <a:buFont typeface="Arial"/>
              <a:buChar char="￭"/>
            </a:pPr>
            <a:r>
              <a:rPr lang="en-US" sz="4000" dirty="0">
                <a:solidFill>
                  <a:srgbClr val="348888"/>
                </a:solidFill>
                <a:latin typeface="Glacial Indifference Bold Italics"/>
              </a:rPr>
              <a:t>e) </a:t>
            </a:r>
            <a:r>
              <a:rPr lang="en-US" sz="4000" u="sng" dirty="0">
                <a:solidFill>
                  <a:srgbClr val="348888"/>
                </a:solidFill>
                <a:latin typeface="Glacial Indifference Bold Italics"/>
              </a:rPr>
              <a:t>La </a:t>
            </a:r>
            <a:r>
              <a:rPr lang="en-US" sz="4000" u="sng" dirty="0" err="1">
                <a:solidFill>
                  <a:srgbClr val="348888"/>
                </a:solidFill>
                <a:latin typeface="Glacial Indifference Bold Italics"/>
              </a:rPr>
              <a:t>duración</a:t>
            </a:r>
            <a:r>
              <a:rPr lang="en-US" sz="4000" u="sng" dirty="0">
                <a:solidFill>
                  <a:srgbClr val="348888"/>
                </a:solidFill>
                <a:latin typeface="Glacial Indifference Bold Italics"/>
              </a:rPr>
              <a:t> de </a:t>
            </a:r>
            <a:r>
              <a:rPr lang="en-US" sz="4000" u="sng" dirty="0" err="1">
                <a:solidFill>
                  <a:srgbClr val="348888"/>
                </a:solidFill>
                <a:latin typeface="Glacial Indifference Bold Italics"/>
              </a:rPr>
              <a:t>los</a:t>
            </a:r>
            <a:r>
              <a:rPr lang="en-US" sz="4000" u="sng" dirty="0">
                <a:solidFill>
                  <a:srgbClr val="348888"/>
                </a:solidFill>
                <a:latin typeface="Glacial Indifference Bold Italics"/>
              </a:rPr>
              <a:t> </a:t>
            </a:r>
            <a:r>
              <a:rPr lang="en-US" sz="4000" u="sng" dirty="0" err="1">
                <a:solidFill>
                  <a:srgbClr val="348888"/>
                </a:solidFill>
                <a:latin typeface="Glacial Indifference Bold Italics"/>
              </a:rPr>
              <a:t>apoyos</a:t>
            </a:r>
            <a:r>
              <a:rPr lang="en-US" sz="4000" dirty="0">
                <a:solidFill>
                  <a:srgbClr val="348888"/>
                </a:solidFill>
                <a:latin typeface="Glacial Indifference Bold Italics"/>
              </a:rPr>
              <a:t> a </a:t>
            </a:r>
            <a:r>
              <a:rPr lang="en-US" sz="4000" dirty="0" err="1">
                <a:solidFill>
                  <a:srgbClr val="348888"/>
                </a:solidFill>
                <a:latin typeface="Glacial Indifference Bold Italics"/>
              </a:rPr>
              <a:t>prestarse</a:t>
            </a:r>
            <a:r>
              <a:rPr lang="en-US" sz="4000" dirty="0">
                <a:solidFill>
                  <a:srgbClr val="348888"/>
                </a:solidFill>
                <a:latin typeface="Glacial Indifference Bold Italics"/>
              </a:rPr>
              <a:t> de la o las personas que </a:t>
            </a:r>
            <a:r>
              <a:rPr lang="en-US" sz="4000" dirty="0" err="1">
                <a:solidFill>
                  <a:srgbClr val="348888"/>
                </a:solidFill>
                <a:latin typeface="Glacial Indifference Bold Italics"/>
              </a:rPr>
              <a:t>han</a:t>
            </a:r>
            <a:r>
              <a:rPr lang="en-US" sz="4000" dirty="0">
                <a:solidFill>
                  <a:srgbClr val="348888"/>
                </a:solidFill>
                <a:latin typeface="Glacial Indifference Bold Italics"/>
              </a:rPr>
              <a:t> </a:t>
            </a:r>
            <a:r>
              <a:rPr lang="en-US" sz="4000" dirty="0" err="1">
                <a:solidFill>
                  <a:srgbClr val="348888"/>
                </a:solidFill>
                <a:latin typeface="Glacial Indifference Bold Italics"/>
              </a:rPr>
              <a:t>sido</a:t>
            </a:r>
            <a:r>
              <a:rPr lang="en-US" sz="4000" dirty="0">
                <a:solidFill>
                  <a:srgbClr val="348888"/>
                </a:solidFill>
                <a:latin typeface="Glacial Indifference Bold Italics"/>
              </a:rPr>
              <a:t> </a:t>
            </a:r>
            <a:r>
              <a:rPr lang="en-US" sz="4000" dirty="0" err="1">
                <a:solidFill>
                  <a:srgbClr val="348888"/>
                </a:solidFill>
                <a:latin typeface="Glacial Indifference Bold Italics"/>
              </a:rPr>
              <a:t>designadas</a:t>
            </a:r>
            <a:r>
              <a:rPr lang="en-US" sz="4000" dirty="0">
                <a:solidFill>
                  <a:srgbClr val="348888"/>
                </a:solidFill>
                <a:latin typeface="Glacial Indifference Bold Italics"/>
              </a:rPr>
              <a:t> </a:t>
            </a:r>
            <a:r>
              <a:rPr lang="en-US" sz="4000" dirty="0" err="1">
                <a:solidFill>
                  <a:srgbClr val="348888"/>
                </a:solidFill>
                <a:latin typeface="Glacial Indifference Bold Italics"/>
              </a:rPr>
              <a:t>como</a:t>
            </a:r>
            <a:r>
              <a:rPr lang="en-US" sz="4000" dirty="0">
                <a:solidFill>
                  <a:srgbClr val="348888"/>
                </a:solidFill>
                <a:latin typeface="Glacial Indifference Bold Italics"/>
              </a:rPr>
              <a:t> </a:t>
            </a:r>
            <a:r>
              <a:rPr lang="en-US" sz="4000" dirty="0" err="1">
                <a:solidFill>
                  <a:srgbClr val="348888"/>
                </a:solidFill>
                <a:latin typeface="Glacial Indifference Bold Italics"/>
              </a:rPr>
              <a:t>tal</a:t>
            </a:r>
            <a:r>
              <a:rPr lang="en-US" sz="4000" dirty="0">
                <a:solidFill>
                  <a:srgbClr val="348888"/>
                </a:solidFill>
                <a:latin typeface="Glacial Indifference Bold Italics"/>
              </a:rPr>
              <a: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9EF8E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031376" y="7327872"/>
            <a:ext cx="4127557" cy="4127557"/>
            <a:chOff x="0" y="0"/>
            <a:chExt cx="2787650" cy="2787650"/>
          </a:xfrm>
        </p:grpSpPr>
        <p:sp>
          <p:nvSpPr>
            <p:cNvPr id="3"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A7F08"/>
            </a:solidFill>
          </p:spPr>
          <p:txBody>
            <a:bodyPr/>
            <a:lstStyle/>
            <a:p>
              <a:endParaRPr lang="es-CO" dirty="0"/>
            </a:p>
          </p:txBody>
        </p:sp>
      </p:grpSp>
      <p:pic>
        <p:nvPicPr>
          <p:cNvPr id="4" name="Picture 4"/>
          <p:cNvPicPr>
            <a:picLocks noChangeAspect="1"/>
          </p:cNvPicPr>
          <p:nvPr/>
        </p:nvPicPr>
        <p:blipFill>
          <a:blip r:embed="rId2"/>
          <a:srcRect t="12750" b="12750"/>
          <a:stretch>
            <a:fillRect/>
          </a:stretch>
        </p:blipFill>
        <p:spPr>
          <a:xfrm>
            <a:off x="1061191" y="1115905"/>
            <a:ext cx="16228983" cy="8055189"/>
          </a:xfrm>
          <a:prstGeom prst="rect">
            <a:avLst/>
          </a:prstGeom>
        </p:spPr>
      </p:pic>
      <p:grpSp>
        <p:nvGrpSpPr>
          <p:cNvPr id="5" name="Group 5"/>
          <p:cNvGrpSpPr>
            <a:grpSpLocks noChangeAspect="1"/>
          </p:cNvGrpSpPr>
          <p:nvPr/>
        </p:nvGrpSpPr>
        <p:grpSpPr>
          <a:xfrm>
            <a:off x="-464424" y="-1137840"/>
            <a:ext cx="3051232" cy="3051232"/>
            <a:chOff x="0" y="0"/>
            <a:chExt cx="2787650" cy="2787650"/>
          </a:xfrm>
        </p:grpSpPr>
        <p:sp>
          <p:nvSpPr>
            <p:cNvPr id="6" name="Freeform 6"/>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A7F08"/>
            </a:solidFill>
          </p:spPr>
          <p:txBody>
            <a:bodyPr/>
            <a:lstStyle/>
            <a:p>
              <a:endParaRPr lang="es-CO" dirty="0"/>
            </a:p>
          </p:txBody>
        </p:sp>
      </p:grpSp>
      <p:sp>
        <p:nvSpPr>
          <p:cNvPr id="7" name="AutoShape 7"/>
          <p:cNvSpPr/>
          <p:nvPr/>
        </p:nvSpPr>
        <p:spPr>
          <a:xfrm>
            <a:off x="10002605" y="6662948"/>
            <a:ext cx="8285395" cy="3036463"/>
          </a:xfrm>
          <a:prstGeom prst="rect">
            <a:avLst/>
          </a:prstGeom>
          <a:solidFill>
            <a:srgbClr val="FFFFFF"/>
          </a:solidFill>
        </p:spPr>
        <p:txBody>
          <a:bodyPr/>
          <a:lstStyle/>
          <a:p>
            <a:endParaRPr lang="es-CO"/>
          </a:p>
        </p:txBody>
      </p:sp>
      <p:sp>
        <p:nvSpPr>
          <p:cNvPr id="8" name="TextBox 8"/>
          <p:cNvSpPr txBox="1"/>
          <p:nvPr/>
        </p:nvSpPr>
        <p:spPr>
          <a:xfrm>
            <a:off x="10137960" y="6970234"/>
            <a:ext cx="8014685" cy="2326640"/>
          </a:xfrm>
          <a:prstGeom prst="rect">
            <a:avLst/>
          </a:prstGeom>
        </p:spPr>
        <p:txBody>
          <a:bodyPr lIns="0" tIns="0" rIns="0" bIns="0" rtlCol="0" anchor="t">
            <a:spAutoFit/>
          </a:bodyPr>
          <a:lstStyle/>
          <a:p>
            <a:pPr algn="ctr">
              <a:lnSpc>
                <a:spcPts val="6159"/>
              </a:lnSpc>
            </a:pPr>
            <a:r>
              <a:rPr lang="en-US" sz="4399" dirty="0" err="1">
                <a:solidFill>
                  <a:srgbClr val="F24405"/>
                </a:solidFill>
                <a:latin typeface="Glacial Indifference Bold"/>
              </a:rPr>
              <a:t>EVALUACIÓN</a:t>
            </a:r>
            <a:r>
              <a:rPr lang="en-US" sz="4399" dirty="0">
                <a:solidFill>
                  <a:srgbClr val="F24405"/>
                </a:solidFill>
                <a:latin typeface="Glacial Indifference Bold"/>
              </a:rPr>
              <a:t> DE </a:t>
            </a:r>
            <a:r>
              <a:rPr lang="en-US" sz="4399" dirty="0" err="1">
                <a:solidFill>
                  <a:srgbClr val="F24405"/>
                </a:solidFill>
                <a:latin typeface="Glacial Indifference Bold"/>
              </a:rPr>
              <a:t>DESEMPEÑO</a:t>
            </a:r>
            <a:r>
              <a:rPr lang="en-US" sz="4399" dirty="0">
                <a:solidFill>
                  <a:srgbClr val="F24405"/>
                </a:solidFill>
                <a:latin typeface="Glacial Indifference Bold"/>
              </a:rPr>
              <a:t> DE LOS </a:t>
            </a:r>
            <a:r>
              <a:rPr lang="en-US" sz="4399" dirty="0" err="1">
                <a:solidFill>
                  <a:srgbClr val="F24405"/>
                </a:solidFill>
                <a:latin typeface="Glacial Indifference Bold"/>
              </a:rPr>
              <a:t>APOYOS</a:t>
            </a:r>
            <a:r>
              <a:rPr lang="en-US" sz="4399" dirty="0">
                <a:solidFill>
                  <a:srgbClr val="F24405"/>
                </a:solidFill>
                <a:latin typeface="Glacial Indifference Bold"/>
              </a:rPr>
              <a:t> </a:t>
            </a:r>
            <a:r>
              <a:rPr lang="en-US" sz="4399" dirty="0" err="1">
                <a:solidFill>
                  <a:srgbClr val="F24405"/>
                </a:solidFill>
                <a:latin typeface="Glacial Indifference Bold"/>
              </a:rPr>
              <a:t>ADJUDICADOS</a:t>
            </a:r>
            <a:r>
              <a:rPr lang="en-US" sz="4399" dirty="0">
                <a:solidFill>
                  <a:srgbClr val="F24405"/>
                </a:solidFill>
                <a:latin typeface="Glacial Indifference Bold"/>
              </a:rPr>
              <a:t> </a:t>
            </a:r>
            <a:r>
              <a:rPr lang="en-US" sz="4399" dirty="0" err="1">
                <a:solidFill>
                  <a:srgbClr val="F24405"/>
                </a:solidFill>
                <a:latin typeface="Glacial Indifference Bold"/>
              </a:rPr>
              <a:t>JUDICIALMENTE</a:t>
            </a:r>
            <a:r>
              <a:rPr lang="en-US" sz="4399" dirty="0">
                <a:solidFill>
                  <a:srgbClr val="F24405"/>
                </a:solidFill>
                <a:latin typeface="Glacial Indifference Bold"/>
              </a:rPr>
              <a:t> </a:t>
            </a:r>
          </a:p>
        </p:txBody>
      </p:sp>
      <p:grpSp>
        <p:nvGrpSpPr>
          <p:cNvPr id="9" name="Group 9"/>
          <p:cNvGrpSpPr>
            <a:grpSpLocks noChangeAspect="1"/>
          </p:cNvGrpSpPr>
          <p:nvPr/>
        </p:nvGrpSpPr>
        <p:grpSpPr>
          <a:xfrm>
            <a:off x="-464424" y="8181179"/>
            <a:ext cx="3276114" cy="1389466"/>
            <a:chOff x="0" y="0"/>
            <a:chExt cx="2527300" cy="1071880"/>
          </a:xfrm>
        </p:grpSpPr>
        <p:sp>
          <p:nvSpPr>
            <p:cNvPr id="10" name="Freeform 10"/>
            <p:cNvSpPr/>
            <p:nvPr/>
          </p:nvSpPr>
          <p:spPr>
            <a:xfrm>
              <a:off x="0" y="0"/>
              <a:ext cx="2527300" cy="1071880"/>
            </a:xfrm>
            <a:custGeom>
              <a:avLst/>
              <a:gdLst/>
              <a:ahLst/>
              <a:cxnLst/>
              <a:rect l="l" t="t" r="r" b="b"/>
              <a:pathLst>
                <a:path w="2527300" h="107188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348888"/>
            </a:solidFill>
          </p:spPr>
          <p:txBody>
            <a:bodyPr/>
            <a:lstStyle/>
            <a:p>
              <a:endParaRPr lang="es-CO" dirty="0"/>
            </a:p>
          </p:txBody>
        </p:sp>
      </p:grpSp>
      <p:grpSp>
        <p:nvGrpSpPr>
          <p:cNvPr id="11" name="Group 11"/>
          <p:cNvGrpSpPr>
            <a:grpSpLocks noChangeAspect="1"/>
          </p:cNvGrpSpPr>
          <p:nvPr/>
        </p:nvGrpSpPr>
        <p:grpSpPr>
          <a:xfrm>
            <a:off x="15572069" y="545180"/>
            <a:ext cx="2605976" cy="1105247"/>
            <a:chOff x="0" y="0"/>
            <a:chExt cx="2527300" cy="1071880"/>
          </a:xfrm>
        </p:grpSpPr>
        <p:sp>
          <p:nvSpPr>
            <p:cNvPr id="12" name="Freeform 12"/>
            <p:cNvSpPr/>
            <p:nvPr/>
          </p:nvSpPr>
          <p:spPr>
            <a:xfrm>
              <a:off x="0" y="0"/>
              <a:ext cx="2527300" cy="1071880"/>
            </a:xfrm>
            <a:custGeom>
              <a:avLst/>
              <a:gdLst/>
              <a:ahLst/>
              <a:cxnLst/>
              <a:rect l="l" t="t" r="r" b="b"/>
              <a:pathLst>
                <a:path w="2527300" h="107188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348888"/>
            </a:solidFill>
          </p:spPr>
          <p:txBody>
            <a:bodyPr/>
            <a:lstStyle/>
            <a:p>
              <a:endParaRPr lang="es-CO"/>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5657850" cy="8229600"/>
            <a:chOff x="0" y="0"/>
            <a:chExt cx="1490133" cy="2167467"/>
          </a:xfrm>
        </p:grpSpPr>
        <p:sp>
          <p:nvSpPr>
            <p:cNvPr id="3" name="Freeform 3"/>
            <p:cNvSpPr/>
            <p:nvPr/>
          </p:nvSpPr>
          <p:spPr>
            <a:xfrm>
              <a:off x="0" y="0"/>
              <a:ext cx="1490133" cy="2167467"/>
            </a:xfrm>
            <a:custGeom>
              <a:avLst/>
              <a:gdLst/>
              <a:ahLst/>
              <a:cxnLst/>
              <a:rect l="l" t="t" r="r" b="b"/>
              <a:pathLst>
                <a:path w="1490133" h="2167467">
                  <a:moveTo>
                    <a:pt x="69786" y="0"/>
                  </a:moveTo>
                  <a:lnTo>
                    <a:pt x="1420348" y="0"/>
                  </a:lnTo>
                  <a:cubicBezTo>
                    <a:pt x="1438856" y="0"/>
                    <a:pt x="1456606" y="7352"/>
                    <a:pt x="1469694" y="20440"/>
                  </a:cubicBezTo>
                  <a:cubicBezTo>
                    <a:pt x="1482781" y="33527"/>
                    <a:pt x="1490133" y="51277"/>
                    <a:pt x="1490133" y="69786"/>
                  </a:cubicBezTo>
                  <a:lnTo>
                    <a:pt x="1490133" y="2097681"/>
                  </a:lnTo>
                  <a:cubicBezTo>
                    <a:pt x="1490133" y="2116189"/>
                    <a:pt x="1482781" y="2133940"/>
                    <a:pt x="1469694" y="2147027"/>
                  </a:cubicBezTo>
                  <a:cubicBezTo>
                    <a:pt x="1456606" y="2160114"/>
                    <a:pt x="1438856" y="2167467"/>
                    <a:pt x="1420348" y="2167467"/>
                  </a:cubicBezTo>
                  <a:lnTo>
                    <a:pt x="69786" y="2167467"/>
                  </a:lnTo>
                  <a:cubicBezTo>
                    <a:pt x="51277" y="2167467"/>
                    <a:pt x="33527" y="2160114"/>
                    <a:pt x="20440" y="2147027"/>
                  </a:cubicBezTo>
                  <a:cubicBezTo>
                    <a:pt x="7352" y="2133940"/>
                    <a:pt x="0" y="2116189"/>
                    <a:pt x="0" y="2097681"/>
                  </a:cubicBezTo>
                  <a:lnTo>
                    <a:pt x="0" y="69786"/>
                  </a:lnTo>
                  <a:cubicBezTo>
                    <a:pt x="0" y="51277"/>
                    <a:pt x="7352" y="33527"/>
                    <a:pt x="20440" y="20440"/>
                  </a:cubicBezTo>
                  <a:cubicBezTo>
                    <a:pt x="33527" y="7352"/>
                    <a:pt x="51277" y="0"/>
                    <a:pt x="69786" y="0"/>
                  </a:cubicBezTo>
                  <a:close/>
                </a:path>
              </a:pathLst>
            </a:custGeom>
            <a:solidFill>
              <a:srgbClr val="FA7F08"/>
            </a:solidFill>
          </p:spPr>
          <p:txBody>
            <a:bodyPr/>
            <a:lstStyle/>
            <a:p>
              <a:endParaRPr lang="es-CO"/>
            </a:p>
          </p:txBody>
        </p:sp>
        <p:sp>
          <p:nvSpPr>
            <p:cNvPr id="4" name="TextBox 4"/>
            <p:cNvSpPr txBox="1"/>
            <p:nvPr/>
          </p:nvSpPr>
          <p:spPr>
            <a:xfrm>
              <a:off x="0" y="610658"/>
              <a:ext cx="1490133" cy="946150"/>
            </a:xfrm>
            <a:prstGeom prst="rect">
              <a:avLst/>
            </a:prstGeom>
          </p:spPr>
          <p:txBody>
            <a:bodyPr lIns="50800" tIns="50800" rIns="50800" bIns="50800" rtlCol="0" anchor="ctr"/>
            <a:lstStyle/>
            <a:p>
              <a:pPr marL="0" marR="0" lvl="0" indent="0" algn="ctr" defTabSz="914400" rtl="0" eaLnBrk="1" fontAlgn="auto" latinLnBrk="0" hangingPunct="1">
                <a:lnSpc>
                  <a:spcPts val="4759"/>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Al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término</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de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cada</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año</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desde</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la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ejecutoria</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de la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sentencia</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de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adjudicación</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de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apoyos</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la persona o personas de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apoyo</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deberán</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realizar</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un balance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en</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el</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cual</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se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exhibirá</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 la persona titular de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los</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actos</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ejecutados</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y al </a:t>
              </a: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Juez</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endParaRPr>
            </a:p>
          </p:txBody>
        </p:sp>
      </p:grpSp>
      <p:grpSp>
        <p:nvGrpSpPr>
          <p:cNvPr id="5" name="Group 5"/>
          <p:cNvGrpSpPr/>
          <p:nvPr/>
        </p:nvGrpSpPr>
        <p:grpSpPr>
          <a:xfrm>
            <a:off x="9144000" y="404218"/>
            <a:ext cx="8115300" cy="3520081"/>
            <a:chOff x="0" y="-164473"/>
            <a:chExt cx="2137363" cy="927100"/>
          </a:xfrm>
        </p:grpSpPr>
        <p:sp>
          <p:nvSpPr>
            <p:cNvPr id="6" name="Freeform 6"/>
            <p:cNvSpPr/>
            <p:nvPr/>
          </p:nvSpPr>
          <p:spPr>
            <a:xfrm>
              <a:off x="0" y="0"/>
              <a:ext cx="2137363" cy="596430"/>
            </a:xfrm>
            <a:custGeom>
              <a:avLst/>
              <a:gdLst/>
              <a:ahLst/>
              <a:cxnLst/>
              <a:rect l="l" t="t" r="r" b="b"/>
              <a:pathLst>
                <a:path w="2137363" h="596430">
                  <a:moveTo>
                    <a:pt x="48654" y="0"/>
                  </a:moveTo>
                  <a:lnTo>
                    <a:pt x="2088710" y="0"/>
                  </a:lnTo>
                  <a:cubicBezTo>
                    <a:pt x="2115580" y="0"/>
                    <a:pt x="2137363" y="21783"/>
                    <a:pt x="2137363" y="48654"/>
                  </a:cubicBezTo>
                  <a:lnTo>
                    <a:pt x="2137363" y="547776"/>
                  </a:lnTo>
                  <a:cubicBezTo>
                    <a:pt x="2137363" y="574647"/>
                    <a:pt x="2115580" y="596430"/>
                    <a:pt x="2088710" y="596430"/>
                  </a:cubicBezTo>
                  <a:lnTo>
                    <a:pt x="48654" y="596430"/>
                  </a:lnTo>
                  <a:cubicBezTo>
                    <a:pt x="21783" y="596430"/>
                    <a:pt x="0" y="574647"/>
                    <a:pt x="0" y="547776"/>
                  </a:cubicBezTo>
                  <a:lnTo>
                    <a:pt x="0" y="48654"/>
                  </a:lnTo>
                  <a:cubicBezTo>
                    <a:pt x="0" y="21783"/>
                    <a:pt x="21783" y="0"/>
                    <a:pt x="48654" y="0"/>
                  </a:cubicBezTo>
                  <a:close/>
                </a:path>
              </a:pathLst>
            </a:custGeom>
            <a:solidFill>
              <a:srgbClr val="22BABB"/>
            </a:solidFill>
          </p:spPr>
          <p:txBody>
            <a:bodyPr/>
            <a:lstStyle/>
            <a:p>
              <a:endParaRPr lang="es-CO"/>
            </a:p>
          </p:txBody>
        </p:sp>
        <p:sp>
          <p:nvSpPr>
            <p:cNvPr id="7" name="TextBox 7"/>
            <p:cNvSpPr txBox="1"/>
            <p:nvPr/>
          </p:nvSpPr>
          <p:spPr>
            <a:xfrm>
              <a:off x="0" y="-164473"/>
              <a:ext cx="2137363" cy="927100"/>
            </a:xfrm>
            <a:prstGeom prst="rect">
              <a:avLst/>
            </a:prstGeom>
          </p:spPr>
          <p:txBody>
            <a:bodyPr lIns="50800" tIns="50800" rIns="50800" bIns="50800" rtlCol="0" anchor="ctr"/>
            <a:lstStyle/>
            <a:p>
              <a:pPr marL="0" marR="0" lvl="0" indent="0" algn="ctr" defTabSz="914400" rtl="0" eaLnBrk="1" fontAlgn="auto" latinLnBrk="0" hangingPunct="1">
                <a:lnSpc>
                  <a:spcPts val="4199"/>
                </a:lnSpc>
                <a:spcBef>
                  <a:spcPct val="0"/>
                </a:spcBef>
                <a:spcAft>
                  <a:spcPts val="0"/>
                </a:spcAft>
                <a:buClrTx/>
                <a:buSzTx/>
                <a:buFontTx/>
                <a:buNone/>
                <a:tabLst/>
                <a:defRPr/>
              </a:pPr>
              <a:r>
                <a:rPr kumimoji="0" lang="en-US" sz="2999"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1</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El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tipo</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de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apoyo</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que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prestó</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en</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los</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actos</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jurídicos</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en</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los</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cuales</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tuvo</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injerencia</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a:t>
              </a:r>
            </a:p>
          </p:txBody>
        </p:sp>
      </p:grpSp>
      <p:grpSp>
        <p:nvGrpSpPr>
          <p:cNvPr id="8" name="Group 8"/>
          <p:cNvGrpSpPr/>
          <p:nvPr/>
        </p:nvGrpSpPr>
        <p:grpSpPr>
          <a:xfrm>
            <a:off x="9144000" y="3390902"/>
            <a:ext cx="8115300" cy="3520081"/>
            <a:chOff x="0" y="-163375"/>
            <a:chExt cx="2137363" cy="927100"/>
          </a:xfrm>
        </p:grpSpPr>
        <p:sp>
          <p:nvSpPr>
            <p:cNvPr id="9" name="Freeform 9"/>
            <p:cNvSpPr/>
            <p:nvPr/>
          </p:nvSpPr>
          <p:spPr>
            <a:xfrm>
              <a:off x="0" y="0"/>
              <a:ext cx="2137363" cy="596430"/>
            </a:xfrm>
            <a:custGeom>
              <a:avLst/>
              <a:gdLst/>
              <a:ahLst/>
              <a:cxnLst/>
              <a:rect l="l" t="t" r="r" b="b"/>
              <a:pathLst>
                <a:path w="2137363" h="596430">
                  <a:moveTo>
                    <a:pt x="48654" y="0"/>
                  </a:moveTo>
                  <a:lnTo>
                    <a:pt x="2088710" y="0"/>
                  </a:lnTo>
                  <a:cubicBezTo>
                    <a:pt x="2115580" y="0"/>
                    <a:pt x="2137363" y="21783"/>
                    <a:pt x="2137363" y="48654"/>
                  </a:cubicBezTo>
                  <a:lnTo>
                    <a:pt x="2137363" y="547776"/>
                  </a:lnTo>
                  <a:cubicBezTo>
                    <a:pt x="2137363" y="574647"/>
                    <a:pt x="2115580" y="596430"/>
                    <a:pt x="2088710" y="596430"/>
                  </a:cubicBezTo>
                  <a:lnTo>
                    <a:pt x="48654" y="596430"/>
                  </a:lnTo>
                  <a:cubicBezTo>
                    <a:pt x="21783" y="596430"/>
                    <a:pt x="0" y="574647"/>
                    <a:pt x="0" y="547776"/>
                  </a:cubicBezTo>
                  <a:lnTo>
                    <a:pt x="0" y="48654"/>
                  </a:lnTo>
                  <a:cubicBezTo>
                    <a:pt x="0" y="21783"/>
                    <a:pt x="21783" y="0"/>
                    <a:pt x="48654" y="0"/>
                  </a:cubicBezTo>
                  <a:close/>
                </a:path>
              </a:pathLst>
            </a:custGeom>
            <a:solidFill>
              <a:srgbClr val="22BABB"/>
            </a:solidFill>
          </p:spPr>
          <p:txBody>
            <a:bodyPr/>
            <a:lstStyle/>
            <a:p>
              <a:endParaRPr lang="es-CO"/>
            </a:p>
          </p:txBody>
        </p:sp>
        <p:sp>
          <p:nvSpPr>
            <p:cNvPr id="10" name="TextBox 10"/>
            <p:cNvSpPr txBox="1"/>
            <p:nvPr/>
          </p:nvSpPr>
          <p:spPr>
            <a:xfrm>
              <a:off x="0" y="-163375"/>
              <a:ext cx="2137363" cy="927100"/>
            </a:xfrm>
            <a:prstGeom prst="rect">
              <a:avLst/>
            </a:prstGeom>
          </p:spPr>
          <p:txBody>
            <a:bodyPr lIns="50800" tIns="50800" rIns="50800" bIns="50800" rtlCol="0" anchor="ctr"/>
            <a:lstStyle/>
            <a:p>
              <a:pPr marL="0" marR="0" lvl="0" indent="0" algn="ctr" defTabSz="914400" rtl="0" eaLnBrk="1" fontAlgn="auto" latinLnBrk="0" hangingPunct="1">
                <a:lnSpc>
                  <a:spcPts val="4199"/>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2. Las </a:t>
              </a:r>
              <a:r>
                <a:rPr kumimoji="0" lang="en-US" sz="3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razones</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que </a:t>
              </a:r>
              <a:r>
                <a:rPr kumimoji="0" lang="en-US" sz="3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motivaron</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la forma </a:t>
              </a:r>
              <a:r>
                <a:rPr kumimoji="0" lang="en-US" sz="3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en</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que </a:t>
              </a:r>
              <a:r>
                <a:rPr kumimoji="0" lang="en-US" sz="3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prestó</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3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el</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3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apoyo</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con especial </a:t>
              </a:r>
              <a:r>
                <a:rPr kumimoji="0" lang="en-US" sz="3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énfasis</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3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en</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3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cómo</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3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éstas</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3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representaban</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la </a:t>
              </a:r>
              <a:r>
                <a:rPr kumimoji="0" lang="en-US" sz="3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voluntad</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y </a:t>
              </a:r>
              <a:r>
                <a:rPr kumimoji="0" lang="en-US" sz="3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preferencias</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de la persona.</a:t>
              </a:r>
            </a:p>
          </p:txBody>
        </p:sp>
      </p:grpSp>
      <p:grpSp>
        <p:nvGrpSpPr>
          <p:cNvPr id="11" name="Group 11"/>
          <p:cNvGrpSpPr/>
          <p:nvPr/>
        </p:nvGrpSpPr>
        <p:grpSpPr>
          <a:xfrm>
            <a:off x="9144000" y="6271620"/>
            <a:ext cx="8115300" cy="3520081"/>
            <a:chOff x="0" y="-190186"/>
            <a:chExt cx="2137363" cy="927100"/>
          </a:xfrm>
        </p:grpSpPr>
        <p:sp>
          <p:nvSpPr>
            <p:cNvPr id="12" name="Freeform 12"/>
            <p:cNvSpPr/>
            <p:nvPr/>
          </p:nvSpPr>
          <p:spPr>
            <a:xfrm>
              <a:off x="0" y="0"/>
              <a:ext cx="2137363" cy="596430"/>
            </a:xfrm>
            <a:custGeom>
              <a:avLst/>
              <a:gdLst/>
              <a:ahLst/>
              <a:cxnLst/>
              <a:rect l="l" t="t" r="r" b="b"/>
              <a:pathLst>
                <a:path w="2137363" h="596430">
                  <a:moveTo>
                    <a:pt x="48654" y="0"/>
                  </a:moveTo>
                  <a:lnTo>
                    <a:pt x="2088710" y="0"/>
                  </a:lnTo>
                  <a:cubicBezTo>
                    <a:pt x="2115580" y="0"/>
                    <a:pt x="2137363" y="21783"/>
                    <a:pt x="2137363" y="48654"/>
                  </a:cubicBezTo>
                  <a:lnTo>
                    <a:pt x="2137363" y="547776"/>
                  </a:lnTo>
                  <a:cubicBezTo>
                    <a:pt x="2137363" y="574647"/>
                    <a:pt x="2115580" y="596430"/>
                    <a:pt x="2088710" y="596430"/>
                  </a:cubicBezTo>
                  <a:lnTo>
                    <a:pt x="48654" y="596430"/>
                  </a:lnTo>
                  <a:cubicBezTo>
                    <a:pt x="21783" y="596430"/>
                    <a:pt x="0" y="574647"/>
                    <a:pt x="0" y="547776"/>
                  </a:cubicBezTo>
                  <a:lnTo>
                    <a:pt x="0" y="48654"/>
                  </a:lnTo>
                  <a:cubicBezTo>
                    <a:pt x="0" y="21783"/>
                    <a:pt x="21783" y="0"/>
                    <a:pt x="48654" y="0"/>
                  </a:cubicBezTo>
                  <a:close/>
                </a:path>
              </a:pathLst>
            </a:custGeom>
            <a:solidFill>
              <a:srgbClr val="22BABB"/>
            </a:solidFill>
          </p:spPr>
          <p:txBody>
            <a:bodyPr/>
            <a:lstStyle/>
            <a:p>
              <a:endParaRPr lang="es-CO"/>
            </a:p>
          </p:txBody>
        </p:sp>
        <p:sp>
          <p:nvSpPr>
            <p:cNvPr id="13" name="TextBox 13"/>
            <p:cNvSpPr txBox="1"/>
            <p:nvPr/>
          </p:nvSpPr>
          <p:spPr>
            <a:xfrm>
              <a:off x="0" y="-190186"/>
              <a:ext cx="2137363" cy="927100"/>
            </a:xfrm>
            <a:prstGeom prst="rect">
              <a:avLst/>
            </a:prstGeom>
          </p:spPr>
          <p:txBody>
            <a:bodyPr lIns="50800" tIns="50800" rIns="50800" bIns="50800" rtlCol="0" anchor="ctr"/>
            <a:lstStyle/>
            <a:p>
              <a:pPr marL="0" marR="0" lvl="0" indent="0" algn="ctr" defTabSz="914400" rtl="0" eaLnBrk="1" fontAlgn="auto" latinLnBrk="0" hangingPunct="1">
                <a:lnSpc>
                  <a:spcPts val="4199"/>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3. La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persistencia</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de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una</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relación</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de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confianza</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entre la persona de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apoyo</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y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el</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titular del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acto</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 </a:t>
              </a:r>
              <a:r>
                <a:rPr kumimoji="0" lang="en-US" sz="3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Bold"/>
                  <a:ea typeface="+mn-ea"/>
                  <a:cs typeface="+mn-cs"/>
                </a:rPr>
                <a:t>jurídico</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old"/>
                  <a:ea typeface="+mn-ea"/>
                  <a:cs typeface="+mn-cs"/>
                </a:rPr>
                <a:t>.</a:t>
              </a:r>
            </a:p>
          </p:txBody>
        </p:sp>
      </p:grpSp>
      <p:sp>
        <p:nvSpPr>
          <p:cNvPr id="14" name="AutoShape 14"/>
          <p:cNvSpPr/>
          <p:nvPr/>
        </p:nvSpPr>
        <p:spPr>
          <a:xfrm flipV="1">
            <a:off x="6686550" y="2160984"/>
            <a:ext cx="2457450" cy="2982516"/>
          </a:xfrm>
          <a:prstGeom prst="line">
            <a:avLst/>
          </a:prstGeom>
          <a:ln w="114300" cap="flat">
            <a:solidFill>
              <a:srgbClr val="AB1D79"/>
            </a:solidFill>
            <a:prstDash val="solid"/>
            <a:headEnd type="none" w="sm" len="sm"/>
            <a:tailEnd type="arrow" w="med" len="sm"/>
          </a:ln>
        </p:spPr>
        <p:txBody>
          <a:bodyPr/>
          <a:lstStyle/>
          <a:p>
            <a:endParaRPr lang="es-CO"/>
          </a:p>
        </p:txBody>
      </p:sp>
      <p:sp>
        <p:nvSpPr>
          <p:cNvPr id="15" name="AutoShape 15"/>
          <p:cNvSpPr/>
          <p:nvPr/>
        </p:nvSpPr>
        <p:spPr>
          <a:xfrm>
            <a:off x="6686550" y="5143500"/>
            <a:ext cx="2457450" cy="0"/>
          </a:xfrm>
          <a:prstGeom prst="line">
            <a:avLst/>
          </a:prstGeom>
          <a:ln w="114300" cap="flat">
            <a:solidFill>
              <a:srgbClr val="AB1D79"/>
            </a:solidFill>
            <a:prstDash val="solid"/>
            <a:headEnd type="none" w="sm" len="sm"/>
            <a:tailEnd type="arrow" w="med" len="sm"/>
          </a:ln>
        </p:spPr>
        <p:txBody>
          <a:bodyPr/>
          <a:lstStyle/>
          <a:p>
            <a:endParaRPr lang="es-CO"/>
          </a:p>
        </p:txBody>
      </p:sp>
      <p:sp>
        <p:nvSpPr>
          <p:cNvPr id="16" name="AutoShape 16"/>
          <p:cNvSpPr/>
          <p:nvPr/>
        </p:nvSpPr>
        <p:spPr>
          <a:xfrm>
            <a:off x="6686550" y="5143500"/>
            <a:ext cx="2457450" cy="2982516"/>
          </a:xfrm>
          <a:prstGeom prst="line">
            <a:avLst/>
          </a:prstGeom>
          <a:ln w="114300" cap="flat">
            <a:solidFill>
              <a:srgbClr val="AB1D79"/>
            </a:solidFill>
            <a:prstDash val="solid"/>
            <a:headEnd type="none" w="sm" len="sm"/>
            <a:tailEnd type="arrow" w="med" len="sm"/>
          </a:ln>
        </p:spPr>
        <p:txBody>
          <a:bodyPr/>
          <a:lstStyle/>
          <a:p>
            <a:endParaRPr lang="es-CO"/>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9EF8E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031376" y="7327872"/>
            <a:ext cx="4127557" cy="4127557"/>
            <a:chOff x="0" y="0"/>
            <a:chExt cx="2787650" cy="2787650"/>
          </a:xfrm>
        </p:grpSpPr>
        <p:sp>
          <p:nvSpPr>
            <p:cNvPr id="3"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A7F08"/>
            </a:solidFill>
          </p:spPr>
          <p:txBody>
            <a:bodyPr/>
            <a:lstStyle/>
            <a:p>
              <a:endParaRPr lang="es-CO" dirty="0"/>
            </a:p>
          </p:txBody>
        </p:sp>
      </p:grpSp>
      <p:pic>
        <p:nvPicPr>
          <p:cNvPr id="4" name="Picture 4"/>
          <p:cNvPicPr>
            <a:picLocks noChangeAspect="1"/>
          </p:cNvPicPr>
          <p:nvPr/>
        </p:nvPicPr>
        <p:blipFill>
          <a:blip r:embed="rId2"/>
          <a:srcRect t="12750" b="12750"/>
          <a:stretch>
            <a:fillRect/>
          </a:stretch>
        </p:blipFill>
        <p:spPr>
          <a:xfrm>
            <a:off x="1061191" y="1115905"/>
            <a:ext cx="16228983" cy="8055189"/>
          </a:xfrm>
          <a:prstGeom prst="rect">
            <a:avLst/>
          </a:prstGeom>
        </p:spPr>
      </p:pic>
      <p:sp>
        <p:nvSpPr>
          <p:cNvPr id="7" name="AutoShape 7"/>
          <p:cNvSpPr/>
          <p:nvPr/>
        </p:nvSpPr>
        <p:spPr>
          <a:xfrm>
            <a:off x="10002605" y="6662948"/>
            <a:ext cx="8285395" cy="3036463"/>
          </a:xfrm>
          <a:prstGeom prst="rect">
            <a:avLst/>
          </a:prstGeom>
          <a:solidFill>
            <a:srgbClr val="FFFFFF"/>
          </a:solidFill>
        </p:spPr>
        <p:txBody>
          <a:bodyPr/>
          <a:lstStyle/>
          <a:p>
            <a:endParaRPr lang="es-CO"/>
          </a:p>
        </p:txBody>
      </p:sp>
      <p:sp>
        <p:nvSpPr>
          <p:cNvPr id="8" name="TextBox 8"/>
          <p:cNvSpPr txBox="1"/>
          <p:nvPr/>
        </p:nvSpPr>
        <p:spPr>
          <a:xfrm>
            <a:off x="10137960" y="7076914"/>
            <a:ext cx="8014685" cy="2219960"/>
          </a:xfrm>
          <a:prstGeom prst="rect">
            <a:avLst/>
          </a:prstGeom>
        </p:spPr>
        <p:txBody>
          <a:bodyPr lIns="0" tIns="0" rIns="0" bIns="0" rtlCol="0" anchor="t">
            <a:spAutoFit/>
          </a:bodyPr>
          <a:lstStyle/>
          <a:p>
            <a:pPr algn="ctr">
              <a:lnSpc>
                <a:spcPts val="6159"/>
              </a:lnSpc>
            </a:pPr>
            <a:r>
              <a:rPr lang="en-US" sz="4399" dirty="0">
                <a:solidFill>
                  <a:srgbClr val="F24405"/>
                </a:solidFill>
                <a:latin typeface="Glacial Indifference Bold"/>
              </a:rPr>
              <a:t>ADJUDICACIÓN DE APOYOS CON REPRESENTACIÓN</a:t>
            </a:r>
          </a:p>
          <a:p>
            <a:pPr algn="ctr">
              <a:lnSpc>
                <a:spcPts val="5320"/>
              </a:lnSpc>
            </a:pPr>
            <a:r>
              <a:rPr lang="en-US" sz="3800" cap="small" dirty="0">
                <a:solidFill>
                  <a:srgbClr val="F24405"/>
                </a:solidFill>
                <a:latin typeface="Glacial Indifference"/>
              </a:rPr>
              <a:t>(ARTICULO 48)</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5960"/>
          <a:stretch>
            <a:fillRect/>
          </a:stretch>
        </p:blipFill>
        <p:spPr>
          <a:xfrm>
            <a:off x="10769673" y="745854"/>
            <a:ext cx="7133864" cy="8795291"/>
          </a:xfrm>
          <a:prstGeom prst="rect">
            <a:avLst/>
          </a:prstGeom>
        </p:spPr>
      </p:pic>
      <p:grpSp>
        <p:nvGrpSpPr>
          <p:cNvPr id="3" name="Group 3"/>
          <p:cNvGrpSpPr>
            <a:grpSpLocks noChangeAspect="1"/>
          </p:cNvGrpSpPr>
          <p:nvPr/>
        </p:nvGrpSpPr>
        <p:grpSpPr>
          <a:xfrm>
            <a:off x="15566997" y="7565997"/>
            <a:ext cx="3384607" cy="3384607"/>
            <a:chOff x="0" y="0"/>
            <a:chExt cx="2787650" cy="2787650"/>
          </a:xfrm>
        </p:grpSpPr>
        <p:sp>
          <p:nvSpPr>
            <p:cNvPr id="4" name="Freeform 4"/>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6006E"/>
            </a:solidFill>
          </p:spPr>
          <p:txBody>
            <a:bodyPr/>
            <a:lstStyle/>
            <a:p>
              <a:endParaRPr lang="es-CO"/>
            </a:p>
          </p:txBody>
        </p:sp>
      </p:grpSp>
      <p:sp>
        <p:nvSpPr>
          <p:cNvPr id="5" name="TextBox 5"/>
          <p:cNvSpPr txBox="1"/>
          <p:nvPr/>
        </p:nvSpPr>
        <p:spPr>
          <a:xfrm>
            <a:off x="414502" y="800100"/>
            <a:ext cx="9957575" cy="8630568"/>
          </a:xfrm>
          <a:prstGeom prst="rect">
            <a:avLst/>
          </a:prstGeom>
        </p:spPr>
        <p:txBody>
          <a:bodyPr lIns="0" tIns="0" rIns="0" bIns="0" rtlCol="0" anchor="t">
            <a:spAutoFit/>
          </a:bodyPr>
          <a:lstStyle/>
          <a:p>
            <a:pPr marL="571500" indent="-571500" algn="just">
              <a:lnSpc>
                <a:spcPts val="5199"/>
              </a:lnSpc>
              <a:buFont typeface="Wingdings" panose="05000000000000000000" pitchFamily="2" charset="2"/>
              <a:buChar char="Ø"/>
            </a:pPr>
            <a:r>
              <a:rPr lang="en-US" sz="3999" dirty="0">
                <a:solidFill>
                  <a:srgbClr val="272030"/>
                </a:solidFill>
                <a:latin typeface="Glacial Indifference"/>
              </a:rPr>
              <a:t>La persona de </a:t>
            </a:r>
            <a:r>
              <a:rPr lang="en-US" sz="3999" dirty="0" err="1">
                <a:solidFill>
                  <a:srgbClr val="272030"/>
                </a:solidFill>
                <a:latin typeface="Glacial Indifference"/>
              </a:rPr>
              <a:t>apoyo</a:t>
            </a:r>
            <a:r>
              <a:rPr lang="en-US" sz="3999" dirty="0">
                <a:solidFill>
                  <a:srgbClr val="272030"/>
                </a:solidFill>
                <a:latin typeface="Glacial Indifference Bold"/>
              </a:rPr>
              <a:t> </a:t>
            </a:r>
            <a:r>
              <a:rPr lang="en-US" sz="3999" dirty="0">
                <a:solidFill>
                  <a:srgbClr val="FA7F08"/>
                </a:solidFill>
                <a:latin typeface="Glacial Indifference Bold"/>
              </a:rPr>
              <a:t>REPRESENTARÁ</a:t>
            </a:r>
            <a:r>
              <a:rPr lang="en-US" sz="3999" dirty="0">
                <a:solidFill>
                  <a:srgbClr val="FF2768"/>
                </a:solidFill>
                <a:latin typeface="Glacial Indifference Bold"/>
              </a:rPr>
              <a:t> </a:t>
            </a:r>
            <a:r>
              <a:rPr lang="en-US" sz="3999" dirty="0">
                <a:solidFill>
                  <a:srgbClr val="272030"/>
                </a:solidFill>
                <a:latin typeface="Glacial Indifference"/>
              </a:rPr>
              <a:t>a la persona titular del </a:t>
            </a:r>
            <a:r>
              <a:rPr lang="en-US" sz="3999" dirty="0" err="1">
                <a:solidFill>
                  <a:srgbClr val="272030"/>
                </a:solidFill>
                <a:latin typeface="Glacial Indifference"/>
              </a:rPr>
              <a:t>acto</a:t>
            </a:r>
            <a:r>
              <a:rPr lang="en-US" sz="3999" dirty="0">
                <a:solidFill>
                  <a:srgbClr val="272030"/>
                </a:solidFill>
                <a:latin typeface="Glacial Indifference"/>
              </a:rPr>
              <a:t> </a:t>
            </a:r>
            <a:r>
              <a:rPr lang="en-US" sz="3999" dirty="0" err="1">
                <a:solidFill>
                  <a:srgbClr val="272030"/>
                </a:solidFill>
                <a:latin typeface="Glacial Indifference"/>
              </a:rPr>
              <a:t>jurídico</a:t>
            </a:r>
            <a:r>
              <a:rPr lang="en-US" sz="3999" dirty="0">
                <a:solidFill>
                  <a:srgbClr val="272030"/>
                </a:solidFill>
                <a:latin typeface="Glacial Indifference"/>
              </a:rPr>
              <a:t> </a:t>
            </a:r>
            <a:r>
              <a:rPr lang="en-US" sz="3999" dirty="0" err="1">
                <a:solidFill>
                  <a:srgbClr val="272030"/>
                </a:solidFill>
                <a:latin typeface="Glacial Indifference"/>
              </a:rPr>
              <a:t>cuando</a:t>
            </a:r>
            <a:r>
              <a:rPr lang="en-US" sz="3999" dirty="0">
                <a:solidFill>
                  <a:srgbClr val="272030"/>
                </a:solidFill>
                <a:latin typeface="Glacial Indifference"/>
              </a:rPr>
              <a:t> </a:t>
            </a:r>
            <a:r>
              <a:rPr lang="en-US" sz="3999" dirty="0" err="1">
                <a:solidFill>
                  <a:srgbClr val="272030"/>
                </a:solidFill>
                <a:latin typeface="Glacial Indifference"/>
              </a:rPr>
              <a:t>exista</a:t>
            </a:r>
            <a:r>
              <a:rPr lang="en-US" sz="3999" dirty="0">
                <a:solidFill>
                  <a:srgbClr val="272030"/>
                </a:solidFill>
                <a:latin typeface="Glacial Indifference"/>
              </a:rPr>
              <a:t> un </a:t>
            </a:r>
            <a:r>
              <a:rPr lang="en-US" sz="3999" dirty="0" err="1">
                <a:solidFill>
                  <a:srgbClr val="272030"/>
                </a:solidFill>
                <a:latin typeface="Glacial Indifference"/>
              </a:rPr>
              <a:t>mandato</a:t>
            </a:r>
            <a:r>
              <a:rPr lang="en-US" sz="3999" dirty="0">
                <a:solidFill>
                  <a:srgbClr val="272030"/>
                </a:solidFill>
                <a:latin typeface="Glacial Indifference"/>
              </a:rPr>
              <a:t> </a:t>
            </a:r>
            <a:r>
              <a:rPr lang="en-US" sz="3999" dirty="0" err="1">
                <a:solidFill>
                  <a:srgbClr val="272030"/>
                </a:solidFill>
                <a:latin typeface="Glacial Indifference"/>
              </a:rPr>
              <a:t>expreso</a:t>
            </a:r>
            <a:r>
              <a:rPr lang="en-US" sz="3999" dirty="0">
                <a:solidFill>
                  <a:srgbClr val="272030"/>
                </a:solidFill>
                <a:latin typeface="Glacial Indifference"/>
              </a:rPr>
              <a:t> de la persona titular para </a:t>
            </a:r>
            <a:r>
              <a:rPr lang="en-US" sz="3999" dirty="0" err="1">
                <a:solidFill>
                  <a:srgbClr val="272030"/>
                </a:solidFill>
                <a:latin typeface="Glacial Indifference"/>
              </a:rPr>
              <a:t>efectuar</a:t>
            </a:r>
            <a:r>
              <a:rPr lang="en-US" sz="3999" dirty="0">
                <a:solidFill>
                  <a:srgbClr val="272030"/>
                </a:solidFill>
                <a:latin typeface="Glacial Indifference"/>
              </a:rPr>
              <a:t> uno o </a:t>
            </a:r>
            <a:r>
              <a:rPr lang="en-US" sz="3999" dirty="0" err="1">
                <a:solidFill>
                  <a:srgbClr val="272030"/>
                </a:solidFill>
                <a:latin typeface="Glacial Indifference"/>
              </a:rPr>
              <a:t>varios</a:t>
            </a:r>
            <a:r>
              <a:rPr lang="en-US" sz="3999" dirty="0">
                <a:solidFill>
                  <a:srgbClr val="272030"/>
                </a:solidFill>
                <a:latin typeface="Glacial Indifference"/>
              </a:rPr>
              <a:t> </a:t>
            </a:r>
            <a:r>
              <a:rPr lang="en-US" sz="3999" dirty="0" err="1">
                <a:solidFill>
                  <a:srgbClr val="272030"/>
                </a:solidFill>
                <a:latin typeface="Glacial Indifference"/>
              </a:rPr>
              <a:t>actos</a:t>
            </a:r>
            <a:r>
              <a:rPr lang="en-US" sz="3999" dirty="0">
                <a:solidFill>
                  <a:srgbClr val="272030"/>
                </a:solidFill>
                <a:latin typeface="Glacial Indifference"/>
              </a:rPr>
              <a:t> </a:t>
            </a:r>
            <a:r>
              <a:rPr lang="en-US" sz="3999" dirty="0" err="1">
                <a:solidFill>
                  <a:srgbClr val="272030"/>
                </a:solidFill>
                <a:latin typeface="Glacial Indifference"/>
              </a:rPr>
              <a:t>jurídicos</a:t>
            </a:r>
            <a:r>
              <a:rPr lang="en-US" sz="3999" dirty="0">
                <a:solidFill>
                  <a:srgbClr val="272030"/>
                </a:solidFill>
                <a:latin typeface="Glacial Indifference"/>
              </a:rPr>
              <a:t> </a:t>
            </a:r>
            <a:r>
              <a:rPr lang="en-US" sz="3999" dirty="0" err="1">
                <a:solidFill>
                  <a:srgbClr val="272030"/>
                </a:solidFill>
                <a:latin typeface="Glacial Indifference"/>
              </a:rPr>
              <a:t>en</a:t>
            </a:r>
            <a:r>
              <a:rPr lang="en-US" sz="3999" dirty="0">
                <a:solidFill>
                  <a:srgbClr val="272030"/>
                </a:solidFill>
                <a:latin typeface="Glacial Indifference"/>
              </a:rPr>
              <a:t> </a:t>
            </a:r>
            <a:r>
              <a:rPr lang="en-US" sz="3999" dirty="0" err="1">
                <a:solidFill>
                  <a:srgbClr val="272030"/>
                </a:solidFill>
                <a:latin typeface="Glacial Indifference"/>
              </a:rPr>
              <a:t>su</a:t>
            </a:r>
            <a:r>
              <a:rPr lang="en-US" sz="3999" dirty="0">
                <a:solidFill>
                  <a:srgbClr val="272030"/>
                </a:solidFill>
                <a:latin typeface="Glacial Indifference"/>
              </a:rPr>
              <a:t> </a:t>
            </a:r>
            <a:r>
              <a:rPr lang="en-US" sz="3999" dirty="0" err="1">
                <a:solidFill>
                  <a:srgbClr val="272030"/>
                </a:solidFill>
                <a:latin typeface="Glacial Indifference"/>
              </a:rPr>
              <a:t>nombre</a:t>
            </a:r>
            <a:r>
              <a:rPr lang="en-US" sz="3999" dirty="0">
                <a:solidFill>
                  <a:srgbClr val="272030"/>
                </a:solidFill>
                <a:latin typeface="Glacial Indifference"/>
              </a:rPr>
              <a:t> y </a:t>
            </a:r>
            <a:r>
              <a:rPr lang="en-US" sz="3999" dirty="0" err="1">
                <a:solidFill>
                  <a:srgbClr val="272030"/>
                </a:solidFill>
                <a:latin typeface="Glacial Indifference"/>
              </a:rPr>
              <a:t>representación</a:t>
            </a:r>
            <a:r>
              <a:rPr lang="en-US" sz="3999" dirty="0">
                <a:solidFill>
                  <a:srgbClr val="272030"/>
                </a:solidFill>
                <a:latin typeface="Glacial Indifference"/>
              </a:rPr>
              <a:t>.</a:t>
            </a:r>
          </a:p>
          <a:p>
            <a:pPr algn="just">
              <a:lnSpc>
                <a:spcPts val="5199"/>
              </a:lnSpc>
            </a:pPr>
            <a:endParaRPr lang="en-US" sz="3999" dirty="0">
              <a:solidFill>
                <a:srgbClr val="348888"/>
              </a:solidFill>
              <a:latin typeface="Glacial Indifference"/>
            </a:endParaRPr>
          </a:p>
          <a:p>
            <a:pPr algn="ctr">
              <a:lnSpc>
                <a:spcPts val="5199"/>
              </a:lnSpc>
            </a:pPr>
            <a:r>
              <a:rPr lang="en-US" sz="4400" cap="small" dirty="0" err="1">
                <a:solidFill>
                  <a:srgbClr val="348888"/>
                </a:solidFill>
                <a:latin typeface="Glacial Indifference Bold"/>
              </a:rPr>
              <a:t>Cuando</a:t>
            </a:r>
            <a:r>
              <a:rPr lang="en-US" sz="4400" cap="small" dirty="0">
                <a:solidFill>
                  <a:srgbClr val="348888"/>
                </a:solidFill>
                <a:latin typeface="Glacial Indifference Bold"/>
              </a:rPr>
              <a:t> NO </a:t>
            </a:r>
            <a:r>
              <a:rPr lang="en-US" sz="4400" cap="small" dirty="0" err="1">
                <a:solidFill>
                  <a:srgbClr val="348888"/>
                </a:solidFill>
                <a:latin typeface="Glacial Indifference Bold"/>
              </a:rPr>
              <a:t>exista</a:t>
            </a:r>
            <a:r>
              <a:rPr lang="en-US" sz="4400" cap="small" dirty="0">
                <a:solidFill>
                  <a:srgbClr val="348888"/>
                </a:solidFill>
                <a:latin typeface="Glacial Indifference Bold"/>
              </a:rPr>
              <a:t> </a:t>
            </a:r>
            <a:r>
              <a:rPr lang="en-US" sz="4400" cap="small" dirty="0" err="1">
                <a:solidFill>
                  <a:srgbClr val="348888"/>
                </a:solidFill>
                <a:latin typeface="Glacial Indifference Bold"/>
              </a:rPr>
              <a:t>mandato</a:t>
            </a:r>
            <a:r>
              <a:rPr lang="en-US" sz="4400" cap="small" dirty="0">
                <a:solidFill>
                  <a:srgbClr val="348888"/>
                </a:solidFill>
                <a:latin typeface="Glacial Indifference Bold"/>
              </a:rPr>
              <a:t> </a:t>
            </a:r>
            <a:r>
              <a:rPr lang="en-US" sz="4400" cap="small" dirty="0" err="1">
                <a:solidFill>
                  <a:srgbClr val="348888"/>
                </a:solidFill>
                <a:latin typeface="Glacial Indifference Bold"/>
              </a:rPr>
              <a:t>expreso</a:t>
            </a:r>
            <a:r>
              <a:rPr lang="en-US" sz="4400" cap="small" dirty="0">
                <a:solidFill>
                  <a:srgbClr val="348888"/>
                </a:solidFill>
                <a:latin typeface="Glacial Indifference Bold"/>
              </a:rPr>
              <a:t>:</a:t>
            </a:r>
          </a:p>
          <a:p>
            <a:pPr algn="ctr">
              <a:lnSpc>
                <a:spcPts val="5199"/>
              </a:lnSpc>
            </a:pPr>
            <a:endParaRPr lang="en-US" sz="3999" dirty="0">
              <a:solidFill>
                <a:srgbClr val="A3C14A"/>
              </a:solidFill>
              <a:latin typeface="Glacial Indifference Bold"/>
            </a:endParaRPr>
          </a:p>
          <a:p>
            <a:pPr marL="571500" indent="-571500" algn="just">
              <a:lnSpc>
                <a:spcPts val="5199"/>
              </a:lnSpc>
              <a:buFont typeface="Wingdings" panose="05000000000000000000" pitchFamily="2" charset="2"/>
              <a:buChar char="Ø"/>
            </a:pPr>
            <a:r>
              <a:rPr lang="en-US" sz="3999" dirty="0">
                <a:solidFill>
                  <a:srgbClr val="272030"/>
                </a:solidFill>
                <a:latin typeface="Glacial Indifference"/>
              </a:rPr>
              <a:t>En </a:t>
            </a:r>
            <a:r>
              <a:rPr lang="en-US" sz="3999" dirty="0" err="1">
                <a:solidFill>
                  <a:srgbClr val="272030"/>
                </a:solidFill>
                <a:latin typeface="Glacial Indifference"/>
              </a:rPr>
              <a:t>los</a:t>
            </a:r>
            <a:r>
              <a:rPr lang="en-US" sz="3999" dirty="0">
                <a:solidFill>
                  <a:srgbClr val="272030"/>
                </a:solidFill>
                <a:latin typeface="Glacial Indifference"/>
              </a:rPr>
              <a:t> </a:t>
            </a:r>
            <a:r>
              <a:rPr lang="en-US" sz="3999" dirty="0" err="1">
                <a:solidFill>
                  <a:srgbClr val="272030"/>
                </a:solidFill>
                <a:latin typeface="Glacial Indifference"/>
              </a:rPr>
              <a:t>casos</a:t>
            </a:r>
            <a:r>
              <a:rPr lang="en-US" sz="3999" dirty="0">
                <a:solidFill>
                  <a:srgbClr val="272030"/>
                </a:solidFill>
                <a:latin typeface="Glacial Indifference"/>
              </a:rPr>
              <a:t> </a:t>
            </a:r>
            <a:r>
              <a:rPr lang="en-US" sz="3999" dirty="0" err="1">
                <a:solidFill>
                  <a:srgbClr val="272030"/>
                </a:solidFill>
                <a:latin typeface="Glacial Indifference"/>
              </a:rPr>
              <a:t>en</a:t>
            </a:r>
            <a:r>
              <a:rPr lang="en-US" sz="3999" dirty="0">
                <a:solidFill>
                  <a:srgbClr val="272030"/>
                </a:solidFill>
                <a:latin typeface="Glacial Indifference"/>
              </a:rPr>
              <a:t> que se </a:t>
            </a:r>
            <a:r>
              <a:rPr lang="en-US" sz="3999" dirty="0" err="1">
                <a:solidFill>
                  <a:srgbClr val="272030"/>
                </a:solidFill>
                <a:latin typeface="Glacial Indifference"/>
              </a:rPr>
              <a:t>hayan</a:t>
            </a:r>
            <a:r>
              <a:rPr lang="en-US" sz="3999" dirty="0">
                <a:solidFill>
                  <a:srgbClr val="272030"/>
                </a:solidFill>
                <a:latin typeface="Glacial Indifference"/>
              </a:rPr>
              <a:t> </a:t>
            </a:r>
            <a:r>
              <a:rPr lang="en-US" sz="3999" dirty="0" err="1">
                <a:solidFill>
                  <a:srgbClr val="272030"/>
                </a:solidFill>
                <a:latin typeface="Glacial Indifference"/>
              </a:rPr>
              <a:t>adjudicado</a:t>
            </a:r>
            <a:r>
              <a:rPr lang="en-US" sz="3999" dirty="0">
                <a:solidFill>
                  <a:srgbClr val="272030"/>
                </a:solidFill>
                <a:latin typeface="Glacial Indifference"/>
              </a:rPr>
              <a:t> </a:t>
            </a:r>
            <a:r>
              <a:rPr lang="en-US" sz="3999" dirty="0" err="1">
                <a:solidFill>
                  <a:srgbClr val="272030"/>
                </a:solidFill>
                <a:latin typeface="Glacial Indifference"/>
              </a:rPr>
              <a:t>apoyos</a:t>
            </a:r>
            <a:r>
              <a:rPr lang="en-US" sz="3999" dirty="0">
                <a:solidFill>
                  <a:srgbClr val="272030"/>
                </a:solidFill>
                <a:latin typeface="Glacial Indifference"/>
              </a:rPr>
              <a:t> </a:t>
            </a:r>
            <a:r>
              <a:rPr lang="en-US" sz="3999" dirty="0" err="1">
                <a:solidFill>
                  <a:srgbClr val="272030"/>
                </a:solidFill>
                <a:latin typeface="Glacial Indifference"/>
              </a:rPr>
              <a:t>por</a:t>
            </a:r>
            <a:r>
              <a:rPr lang="en-US" sz="3999" dirty="0">
                <a:solidFill>
                  <a:srgbClr val="272030"/>
                </a:solidFill>
                <a:latin typeface="Glacial Indifference"/>
              </a:rPr>
              <a:t> </a:t>
            </a:r>
            <a:r>
              <a:rPr lang="en-US" sz="3999" dirty="0" err="1">
                <a:solidFill>
                  <a:srgbClr val="272030"/>
                </a:solidFill>
                <a:latin typeface="Glacial Indifference"/>
              </a:rPr>
              <a:t>vía</a:t>
            </a:r>
            <a:r>
              <a:rPr lang="en-US" sz="3999" dirty="0">
                <a:solidFill>
                  <a:srgbClr val="272030"/>
                </a:solidFill>
                <a:latin typeface="Glacial Indifference"/>
              </a:rPr>
              <a:t> judicial, la persona de </a:t>
            </a:r>
            <a:r>
              <a:rPr lang="en-US" sz="3999" dirty="0" err="1">
                <a:solidFill>
                  <a:srgbClr val="272030"/>
                </a:solidFill>
                <a:latin typeface="Glacial Indifference"/>
              </a:rPr>
              <a:t>apoyo</a:t>
            </a:r>
            <a:r>
              <a:rPr lang="en-US" sz="3999" dirty="0">
                <a:solidFill>
                  <a:srgbClr val="272030"/>
                </a:solidFill>
                <a:latin typeface="Glacial Indifference"/>
              </a:rPr>
              <a:t> </a:t>
            </a:r>
            <a:r>
              <a:rPr lang="en-US" sz="3999" dirty="0" err="1">
                <a:solidFill>
                  <a:srgbClr val="272030"/>
                </a:solidFill>
                <a:latin typeface="Glacial Indifference"/>
              </a:rPr>
              <a:t>deberá</a:t>
            </a:r>
            <a:r>
              <a:rPr lang="en-US" sz="3999" dirty="0">
                <a:solidFill>
                  <a:srgbClr val="272030"/>
                </a:solidFill>
                <a:latin typeface="Glacial Indifference"/>
              </a:rPr>
              <a:t> </a:t>
            </a:r>
            <a:r>
              <a:rPr lang="en-US" sz="3999" dirty="0" err="1">
                <a:solidFill>
                  <a:srgbClr val="FA7F08"/>
                </a:solidFill>
                <a:latin typeface="Glacial Indifference Bold"/>
              </a:rPr>
              <a:t>solicitar</a:t>
            </a:r>
            <a:r>
              <a:rPr lang="en-US" sz="3999" dirty="0">
                <a:solidFill>
                  <a:srgbClr val="FA7F08"/>
                </a:solidFill>
                <a:latin typeface="Glacial Indifference Bold"/>
              </a:rPr>
              <a:t> </a:t>
            </a:r>
            <a:r>
              <a:rPr lang="en-US" sz="3999" dirty="0" err="1">
                <a:solidFill>
                  <a:srgbClr val="FA7F08"/>
                </a:solidFill>
                <a:latin typeface="Glacial Indifference Bold"/>
              </a:rPr>
              <a:t>autorización</a:t>
            </a:r>
            <a:r>
              <a:rPr lang="en-US" sz="3999" dirty="0">
                <a:solidFill>
                  <a:srgbClr val="FA7F08"/>
                </a:solidFill>
                <a:latin typeface="Glacial Indifference Bold"/>
              </a:rPr>
              <a:t> al </a:t>
            </a:r>
            <a:r>
              <a:rPr lang="en-US" sz="3999" dirty="0" err="1">
                <a:solidFill>
                  <a:srgbClr val="FA7F08"/>
                </a:solidFill>
                <a:latin typeface="Glacial Indifference Bold"/>
              </a:rPr>
              <a:t>juez</a:t>
            </a:r>
            <a:r>
              <a:rPr lang="en-US" sz="3999" dirty="0">
                <a:solidFill>
                  <a:srgbClr val="FA7F08"/>
                </a:solidFill>
                <a:latin typeface="Glacial Indifference Bold"/>
              </a:rPr>
              <a:t> para </a:t>
            </a:r>
            <a:r>
              <a:rPr lang="en-US" sz="3999" dirty="0" err="1">
                <a:solidFill>
                  <a:srgbClr val="FA7F08"/>
                </a:solidFill>
                <a:latin typeface="Glacial Indifference Bold"/>
              </a:rPr>
              <a:t>actuar</a:t>
            </a:r>
            <a:r>
              <a:rPr lang="en-US" sz="3999" dirty="0">
                <a:solidFill>
                  <a:srgbClr val="FA7F08"/>
                </a:solidFill>
                <a:latin typeface="Glacial Indifference Bold"/>
              </a:rPr>
              <a:t> </a:t>
            </a:r>
            <a:r>
              <a:rPr lang="en-US" sz="3999" dirty="0" err="1">
                <a:solidFill>
                  <a:srgbClr val="FA7F08"/>
                </a:solidFill>
                <a:latin typeface="Glacial Indifference Bold"/>
              </a:rPr>
              <a:t>en</a:t>
            </a:r>
            <a:r>
              <a:rPr lang="en-US" sz="3999" dirty="0">
                <a:solidFill>
                  <a:srgbClr val="FA7F08"/>
                </a:solidFill>
                <a:latin typeface="Glacial Indifference Bold"/>
              </a:rPr>
              <a:t> </a:t>
            </a:r>
            <a:r>
              <a:rPr lang="en-US" sz="3999" dirty="0" err="1">
                <a:solidFill>
                  <a:srgbClr val="FA7F08"/>
                </a:solidFill>
                <a:latin typeface="Glacial Indifference Bold"/>
              </a:rPr>
              <a:t>representación</a:t>
            </a:r>
            <a:r>
              <a:rPr lang="en-US" sz="3999" dirty="0">
                <a:solidFill>
                  <a:srgbClr val="FA7F08"/>
                </a:solidFill>
                <a:latin typeface="Glacial Indifference Bold"/>
              </a:rPr>
              <a:t> </a:t>
            </a:r>
            <a:r>
              <a:rPr lang="en-US" sz="3999" dirty="0">
                <a:solidFill>
                  <a:srgbClr val="272030"/>
                </a:solidFill>
                <a:latin typeface="Glacial Indifference"/>
              </a:rPr>
              <a:t>de la persona titular del </a:t>
            </a:r>
            <a:r>
              <a:rPr lang="en-US" sz="3999" dirty="0" err="1">
                <a:solidFill>
                  <a:srgbClr val="272030"/>
                </a:solidFill>
                <a:latin typeface="Glacial Indifference"/>
              </a:rPr>
              <a:t>acto</a:t>
            </a:r>
            <a:r>
              <a:rPr lang="en-US" sz="3999" dirty="0">
                <a:solidFill>
                  <a:srgbClr val="272030"/>
                </a:solidFill>
                <a:latin typeface="Glacial Indifference"/>
              </a:rPr>
              <a: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348888"/>
        </a:solidFill>
        <a:effectLst/>
      </p:bgPr>
    </p:bg>
    <p:spTree>
      <p:nvGrpSpPr>
        <p:cNvPr id="1" name=""/>
        <p:cNvGrpSpPr/>
        <p:nvPr/>
      </p:nvGrpSpPr>
      <p:grpSpPr>
        <a:xfrm>
          <a:off x="0" y="0"/>
          <a:ext cx="0" cy="0"/>
          <a:chOff x="0" y="0"/>
          <a:chExt cx="0" cy="0"/>
        </a:xfrm>
      </p:grpSpPr>
      <p:grpSp>
        <p:nvGrpSpPr>
          <p:cNvPr id="3" name="Group 3"/>
          <p:cNvGrpSpPr/>
          <p:nvPr/>
        </p:nvGrpSpPr>
        <p:grpSpPr>
          <a:xfrm>
            <a:off x="6781800" y="952501"/>
            <a:ext cx="10241261" cy="8153399"/>
            <a:chOff x="-1213" y="0"/>
            <a:chExt cx="13521695" cy="11203577"/>
          </a:xfrm>
        </p:grpSpPr>
        <p:sp>
          <p:nvSpPr>
            <p:cNvPr id="4" name="TextBox 4"/>
            <p:cNvSpPr txBox="1"/>
            <p:nvPr/>
          </p:nvSpPr>
          <p:spPr>
            <a:xfrm>
              <a:off x="-1213" y="2863688"/>
              <a:ext cx="13521695" cy="8339889"/>
            </a:xfrm>
            <a:prstGeom prst="rect">
              <a:avLst/>
            </a:prstGeom>
          </p:spPr>
          <p:txBody>
            <a:bodyPr lIns="0" tIns="0" rIns="0" bIns="0" rtlCol="0" anchor="t">
              <a:spAutoFit/>
            </a:bodyPr>
            <a:lstStyle/>
            <a:p>
              <a:pPr algn="just">
                <a:lnSpc>
                  <a:spcPts val="4949"/>
                </a:lnSpc>
              </a:pPr>
              <a:r>
                <a:rPr lang="en-US" sz="4000" spc="32" dirty="0">
                  <a:solidFill>
                    <a:srgbClr val="FFFFFF"/>
                  </a:solidFill>
                  <a:latin typeface="Glacial Indifference"/>
                </a:rPr>
                <a:t>1. Que </a:t>
              </a:r>
              <a:r>
                <a:rPr lang="en-US" sz="4000" spc="32" dirty="0" err="1">
                  <a:solidFill>
                    <a:srgbClr val="FFFFFF"/>
                  </a:solidFill>
                  <a:latin typeface="Glacial Indifference"/>
                </a:rPr>
                <a:t>el</a:t>
              </a:r>
              <a:r>
                <a:rPr lang="en-US" sz="4000" spc="32" dirty="0">
                  <a:solidFill>
                    <a:srgbClr val="FFFFFF"/>
                  </a:solidFill>
                  <a:latin typeface="Glacial Indifference"/>
                </a:rPr>
                <a:t> titular del </a:t>
              </a:r>
              <a:r>
                <a:rPr lang="en-US" sz="4000" spc="32" dirty="0" err="1">
                  <a:solidFill>
                    <a:srgbClr val="FFFFFF"/>
                  </a:solidFill>
                  <a:latin typeface="Glacial Indifference"/>
                </a:rPr>
                <a:t>acto</a:t>
              </a:r>
              <a:r>
                <a:rPr lang="en-US" sz="4000" spc="32" dirty="0">
                  <a:solidFill>
                    <a:srgbClr val="FFFFFF"/>
                  </a:solidFill>
                  <a:latin typeface="Glacial Indifference"/>
                </a:rPr>
                <a:t> se </a:t>
              </a:r>
              <a:r>
                <a:rPr lang="en-US" sz="4000" spc="32" dirty="0" err="1">
                  <a:solidFill>
                    <a:srgbClr val="FFFFFF"/>
                  </a:solidFill>
                  <a:latin typeface="Glacial Indifference"/>
                </a:rPr>
                <a:t>encuentre</a:t>
              </a:r>
              <a:r>
                <a:rPr lang="en-US" sz="4000" spc="32" dirty="0">
                  <a:solidFill>
                    <a:srgbClr val="FFFFFF"/>
                  </a:solidFill>
                  <a:latin typeface="Glacial Indifference"/>
                </a:rPr>
                <a:t> </a:t>
              </a:r>
              <a:r>
                <a:rPr lang="en-US" sz="4000" spc="32" dirty="0" err="1">
                  <a:solidFill>
                    <a:srgbClr val="FFFFFF"/>
                  </a:solidFill>
                  <a:latin typeface="Glacial Indifference"/>
                </a:rPr>
                <a:t>absolutamente</a:t>
              </a:r>
              <a:r>
                <a:rPr lang="en-US" sz="4000" spc="32" dirty="0">
                  <a:solidFill>
                    <a:srgbClr val="FFFFFF"/>
                  </a:solidFill>
                  <a:latin typeface="Glacial Indifference"/>
                </a:rPr>
                <a:t> </a:t>
              </a:r>
              <a:r>
                <a:rPr lang="en-US" sz="4000" spc="32" dirty="0" err="1">
                  <a:solidFill>
                    <a:srgbClr val="FFFFFF"/>
                  </a:solidFill>
                  <a:latin typeface="Glacial Indifference"/>
                </a:rPr>
                <a:t>imposibilitado</a:t>
              </a:r>
              <a:r>
                <a:rPr lang="en-US" sz="4000" spc="32" dirty="0">
                  <a:solidFill>
                    <a:srgbClr val="FFFFFF"/>
                  </a:solidFill>
                  <a:latin typeface="Glacial Indifference"/>
                </a:rPr>
                <a:t> para </a:t>
              </a:r>
              <a:r>
                <a:rPr lang="en-US" sz="4000" spc="32" dirty="0" err="1">
                  <a:solidFill>
                    <a:srgbClr val="FFFFFF"/>
                  </a:solidFill>
                  <a:latin typeface="Glacial Indifference"/>
                </a:rPr>
                <a:t>manifestar</a:t>
              </a:r>
              <a:r>
                <a:rPr lang="en-US" sz="4000" spc="32" dirty="0">
                  <a:solidFill>
                    <a:srgbClr val="FFFFFF"/>
                  </a:solidFill>
                  <a:latin typeface="Glacial Indifference"/>
                </a:rPr>
                <a:t> </a:t>
              </a:r>
              <a:r>
                <a:rPr lang="en-US" sz="4000" spc="32" dirty="0" err="1">
                  <a:solidFill>
                    <a:srgbClr val="FFFFFF"/>
                  </a:solidFill>
                  <a:latin typeface="Glacial Indifference"/>
                </a:rPr>
                <a:t>su</a:t>
              </a:r>
              <a:r>
                <a:rPr lang="en-US" sz="4000" spc="32" dirty="0">
                  <a:solidFill>
                    <a:srgbClr val="FFFFFF"/>
                  </a:solidFill>
                  <a:latin typeface="Glacial Indifference"/>
                </a:rPr>
                <a:t> </a:t>
              </a:r>
              <a:r>
                <a:rPr lang="en-US" sz="4000" spc="32" dirty="0" err="1">
                  <a:solidFill>
                    <a:srgbClr val="FFFFFF"/>
                  </a:solidFill>
                  <a:latin typeface="Glacial Indifference"/>
                </a:rPr>
                <a:t>voluntad</a:t>
              </a:r>
              <a:r>
                <a:rPr lang="en-US" sz="4000" spc="32" dirty="0">
                  <a:solidFill>
                    <a:srgbClr val="FFFFFF"/>
                  </a:solidFill>
                  <a:latin typeface="Glacial Indifference"/>
                </a:rPr>
                <a:t> y </a:t>
              </a:r>
              <a:r>
                <a:rPr lang="en-US" sz="4000" spc="32" dirty="0" err="1">
                  <a:solidFill>
                    <a:srgbClr val="FFFFFF"/>
                  </a:solidFill>
                  <a:latin typeface="Glacial Indifference"/>
                </a:rPr>
                <a:t>preferencias</a:t>
              </a:r>
              <a:r>
                <a:rPr lang="en-US" sz="4000" spc="32" dirty="0">
                  <a:solidFill>
                    <a:srgbClr val="FFFFFF"/>
                  </a:solidFill>
                  <a:latin typeface="Glacial Indifference"/>
                </a:rPr>
                <a:t>, </a:t>
              </a:r>
              <a:r>
                <a:rPr lang="en-US" sz="4000" spc="32" dirty="0" err="1">
                  <a:solidFill>
                    <a:srgbClr val="FFFFFF"/>
                  </a:solidFill>
                  <a:latin typeface="Glacial Indifference"/>
                </a:rPr>
                <a:t>por</a:t>
              </a:r>
              <a:r>
                <a:rPr lang="en-US" sz="4000" spc="32" dirty="0">
                  <a:solidFill>
                    <a:srgbClr val="FFFFFF"/>
                  </a:solidFill>
                  <a:latin typeface="Glacial Indifference"/>
                </a:rPr>
                <a:t> </a:t>
              </a:r>
              <a:r>
                <a:rPr lang="en-US" sz="4000" spc="32" dirty="0" err="1">
                  <a:solidFill>
                    <a:srgbClr val="FFFFFF"/>
                  </a:solidFill>
                  <a:latin typeface="Glacial Indifference"/>
                </a:rPr>
                <a:t>cualquier</a:t>
              </a:r>
              <a:r>
                <a:rPr lang="en-US" sz="4000" spc="32" dirty="0">
                  <a:solidFill>
                    <a:srgbClr val="FFFFFF"/>
                  </a:solidFill>
                  <a:latin typeface="Glacial Indifference"/>
                </a:rPr>
                <a:t> medio, modo y </a:t>
              </a:r>
              <a:r>
                <a:rPr lang="en-US" sz="4000" spc="32" dirty="0" err="1">
                  <a:solidFill>
                    <a:srgbClr val="FFFFFF"/>
                  </a:solidFill>
                  <a:latin typeface="Glacial Indifference"/>
                </a:rPr>
                <a:t>formato</a:t>
              </a:r>
              <a:r>
                <a:rPr lang="en-US" sz="4000" spc="32" dirty="0">
                  <a:solidFill>
                    <a:srgbClr val="FFFFFF"/>
                  </a:solidFill>
                  <a:latin typeface="Glacial Indifference"/>
                </a:rPr>
                <a:t> de </a:t>
              </a:r>
              <a:r>
                <a:rPr lang="en-US" sz="4000" spc="32" dirty="0" err="1">
                  <a:solidFill>
                    <a:srgbClr val="FFFFFF"/>
                  </a:solidFill>
                  <a:latin typeface="Glacial Indifference"/>
                </a:rPr>
                <a:t>comunicación</a:t>
              </a:r>
              <a:r>
                <a:rPr lang="en-US" sz="4000" spc="32" dirty="0">
                  <a:solidFill>
                    <a:srgbClr val="FFFFFF"/>
                  </a:solidFill>
                  <a:latin typeface="Glacial Indifference"/>
                </a:rPr>
                <a:t> </a:t>
              </a:r>
              <a:r>
                <a:rPr lang="en-US" sz="4000" spc="32" dirty="0" err="1">
                  <a:solidFill>
                    <a:srgbClr val="FFFFFF"/>
                  </a:solidFill>
                  <a:latin typeface="Glacial Indifference"/>
                </a:rPr>
                <a:t>posible</a:t>
              </a:r>
              <a:r>
                <a:rPr lang="en-US" sz="4000" spc="32" dirty="0">
                  <a:solidFill>
                    <a:srgbClr val="FFFFFF"/>
                  </a:solidFill>
                  <a:latin typeface="Glacial Indifference"/>
                </a:rPr>
                <a:t>.</a:t>
              </a:r>
            </a:p>
            <a:p>
              <a:pPr algn="just">
                <a:lnSpc>
                  <a:spcPts val="4949"/>
                </a:lnSpc>
              </a:pPr>
              <a:endParaRPr lang="en-US" sz="4000" spc="32" dirty="0">
                <a:solidFill>
                  <a:srgbClr val="FFFFFF"/>
                </a:solidFill>
                <a:latin typeface="Glacial Indifference"/>
              </a:endParaRPr>
            </a:p>
            <a:p>
              <a:pPr algn="just">
                <a:lnSpc>
                  <a:spcPts val="4949"/>
                </a:lnSpc>
              </a:pPr>
              <a:r>
                <a:rPr lang="en-US" sz="4000" spc="32" dirty="0">
                  <a:solidFill>
                    <a:srgbClr val="FFFFFF"/>
                  </a:solidFill>
                  <a:latin typeface="Glacial Indifference"/>
                </a:rPr>
                <a:t>2. Que la persona de </a:t>
              </a:r>
              <a:r>
                <a:rPr lang="en-US" sz="4000" spc="32" dirty="0" err="1">
                  <a:solidFill>
                    <a:srgbClr val="FFFFFF"/>
                  </a:solidFill>
                  <a:latin typeface="Glacial Indifference"/>
                </a:rPr>
                <a:t>apoyo</a:t>
              </a:r>
              <a:r>
                <a:rPr lang="en-US" sz="4000" spc="32" dirty="0">
                  <a:solidFill>
                    <a:srgbClr val="FFFFFF"/>
                  </a:solidFill>
                  <a:latin typeface="Glacial Indifference"/>
                </a:rPr>
                <a:t> </a:t>
              </a:r>
              <a:r>
                <a:rPr lang="en-US" sz="4000" spc="32" dirty="0" err="1">
                  <a:solidFill>
                    <a:srgbClr val="FFFFFF"/>
                  </a:solidFill>
                  <a:latin typeface="Glacial Indifference"/>
                </a:rPr>
                <a:t>demuestre</a:t>
              </a:r>
              <a:r>
                <a:rPr lang="en-US" sz="4000" spc="32" dirty="0">
                  <a:solidFill>
                    <a:srgbClr val="FFFFFF"/>
                  </a:solidFill>
                  <a:latin typeface="Glacial Indifference"/>
                </a:rPr>
                <a:t> que </a:t>
              </a:r>
              <a:r>
                <a:rPr lang="en-US" sz="4000" spc="32" dirty="0" err="1">
                  <a:solidFill>
                    <a:srgbClr val="FFFFFF"/>
                  </a:solidFill>
                  <a:latin typeface="Glacial Indifference"/>
                </a:rPr>
                <a:t>el</a:t>
              </a:r>
              <a:r>
                <a:rPr lang="en-US" sz="4000" spc="32" dirty="0">
                  <a:solidFill>
                    <a:srgbClr val="FFFFFF"/>
                  </a:solidFill>
                  <a:latin typeface="Glacial Indifference"/>
                </a:rPr>
                <a:t> </a:t>
              </a:r>
              <a:r>
                <a:rPr lang="en-US" sz="4000" spc="32" dirty="0" err="1">
                  <a:solidFill>
                    <a:srgbClr val="FFFFFF"/>
                  </a:solidFill>
                  <a:latin typeface="Glacial Indifference"/>
                </a:rPr>
                <a:t>acto</a:t>
              </a:r>
              <a:r>
                <a:rPr lang="en-US" sz="4000" spc="32" dirty="0">
                  <a:solidFill>
                    <a:srgbClr val="FFFFFF"/>
                  </a:solidFill>
                  <a:latin typeface="Glacial Indifference"/>
                </a:rPr>
                <a:t> a </a:t>
              </a:r>
              <a:r>
                <a:rPr lang="en-US" sz="4000" spc="32" dirty="0" err="1">
                  <a:solidFill>
                    <a:srgbClr val="FFFFFF"/>
                  </a:solidFill>
                  <a:latin typeface="Glacial Indifference"/>
                </a:rPr>
                <a:t>celebrar</a:t>
              </a:r>
              <a:r>
                <a:rPr lang="en-US" sz="4000" spc="32" dirty="0">
                  <a:solidFill>
                    <a:srgbClr val="FFFFFF"/>
                  </a:solidFill>
                  <a:latin typeface="Glacial Indifference"/>
                </a:rPr>
                <a:t> </a:t>
              </a:r>
              <a:r>
                <a:rPr lang="en-US" sz="4000" spc="32" dirty="0" err="1">
                  <a:solidFill>
                    <a:srgbClr val="FFFFFF"/>
                  </a:solidFill>
                  <a:latin typeface="Glacial Indifference"/>
                </a:rPr>
                <a:t>refleja</a:t>
              </a:r>
              <a:r>
                <a:rPr lang="en-US" sz="4000" spc="32" dirty="0">
                  <a:solidFill>
                    <a:srgbClr val="FFFFFF"/>
                  </a:solidFill>
                  <a:latin typeface="Glacial Indifference"/>
                </a:rPr>
                <a:t> la </a:t>
              </a:r>
              <a:r>
                <a:rPr lang="en-US" sz="4000" spc="32" dirty="0" err="1">
                  <a:solidFill>
                    <a:srgbClr val="FFFFFF"/>
                  </a:solidFill>
                  <a:latin typeface="Glacial Indifference"/>
                </a:rPr>
                <a:t>mejor</a:t>
              </a:r>
              <a:r>
                <a:rPr lang="en-US" sz="4000" spc="32" dirty="0">
                  <a:solidFill>
                    <a:srgbClr val="FFFFFF"/>
                  </a:solidFill>
                  <a:latin typeface="Glacial Indifference"/>
                </a:rPr>
                <a:t> </a:t>
              </a:r>
              <a:r>
                <a:rPr lang="en-US" sz="4000" spc="32" dirty="0" err="1">
                  <a:solidFill>
                    <a:srgbClr val="FFFFFF"/>
                  </a:solidFill>
                  <a:latin typeface="Glacial Indifference"/>
                </a:rPr>
                <a:t>interpretación</a:t>
              </a:r>
              <a:r>
                <a:rPr lang="en-US" sz="4000" spc="32" dirty="0">
                  <a:solidFill>
                    <a:srgbClr val="FFFFFF"/>
                  </a:solidFill>
                  <a:latin typeface="Glacial Indifference"/>
                </a:rPr>
                <a:t> de la </a:t>
              </a:r>
              <a:r>
                <a:rPr lang="en-US" sz="4000" spc="32" dirty="0" err="1">
                  <a:solidFill>
                    <a:srgbClr val="FFFFFF"/>
                  </a:solidFill>
                  <a:latin typeface="Glacial Indifference"/>
                </a:rPr>
                <a:t>voluntad</a:t>
              </a:r>
              <a:r>
                <a:rPr lang="en-US" sz="4000" spc="32" dirty="0">
                  <a:solidFill>
                    <a:srgbClr val="FFFFFF"/>
                  </a:solidFill>
                  <a:latin typeface="Glacial Indifference"/>
                </a:rPr>
                <a:t> y </a:t>
              </a:r>
              <a:r>
                <a:rPr lang="en-US" sz="4000" spc="32" dirty="0" err="1">
                  <a:solidFill>
                    <a:srgbClr val="FFFFFF"/>
                  </a:solidFill>
                  <a:latin typeface="Glacial Indifference"/>
                </a:rPr>
                <a:t>preferencias</a:t>
              </a:r>
              <a:r>
                <a:rPr lang="en-US" sz="4000" spc="32" dirty="0">
                  <a:solidFill>
                    <a:srgbClr val="FFFFFF"/>
                  </a:solidFill>
                  <a:latin typeface="Glacial Indifference"/>
                </a:rPr>
                <a:t> de la persona titular del </a:t>
              </a:r>
              <a:r>
                <a:rPr lang="en-US" sz="4000" spc="32" dirty="0" err="1">
                  <a:solidFill>
                    <a:srgbClr val="FFFFFF"/>
                  </a:solidFill>
                  <a:latin typeface="Glacial Indifference"/>
                </a:rPr>
                <a:t>acto</a:t>
              </a:r>
              <a:r>
                <a:rPr lang="en-US" sz="4000" spc="32" dirty="0">
                  <a:solidFill>
                    <a:srgbClr val="FFFFFF"/>
                  </a:solidFill>
                  <a:latin typeface="Glacial Indifference"/>
                </a:rPr>
                <a:t>.</a:t>
              </a:r>
            </a:p>
          </p:txBody>
        </p:sp>
        <p:sp>
          <p:nvSpPr>
            <p:cNvPr id="5" name="TextBox 5"/>
            <p:cNvSpPr txBox="1"/>
            <p:nvPr/>
          </p:nvSpPr>
          <p:spPr>
            <a:xfrm>
              <a:off x="0" y="0"/>
              <a:ext cx="13520482" cy="2819400"/>
            </a:xfrm>
            <a:prstGeom prst="rect">
              <a:avLst/>
            </a:prstGeom>
          </p:spPr>
          <p:txBody>
            <a:bodyPr lIns="0" tIns="0" rIns="0" bIns="0" rtlCol="0" anchor="t">
              <a:spAutoFit/>
            </a:bodyPr>
            <a:lstStyle/>
            <a:p>
              <a:pPr algn="ctr">
                <a:lnSpc>
                  <a:spcPts val="8399"/>
                </a:lnSpc>
              </a:pPr>
              <a:r>
                <a:rPr lang="en-US" sz="6999" dirty="0">
                  <a:solidFill>
                    <a:srgbClr val="FA7F08"/>
                  </a:solidFill>
                  <a:latin typeface="Glacial Indifference Bold"/>
                </a:rPr>
                <a:t>REQUISITOS PARA LA REPRESENTACIÓN </a:t>
              </a: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14821958" y="8571391"/>
            <a:ext cx="15528880" cy="10700810"/>
          </a:xfrm>
          <a:prstGeom prst="rect">
            <a:avLst/>
          </a:prstGeom>
        </p:spPr>
      </p:pic>
      <p:grpSp>
        <p:nvGrpSpPr>
          <p:cNvPr id="7" name="Group 7"/>
          <p:cNvGrpSpPr/>
          <p:nvPr/>
        </p:nvGrpSpPr>
        <p:grpSpPr>
          <a:xfrm>
            <a:off x="-1676400" y="1271845"/>
            <a:ext cx="8014684" cy="9015155"/>
            <a:chOff x="0" y="0"/>
            <a:chExt cx="10686245" cy="12020207"/>
          </a:xfrm>
        </p:grpSpPr>
        <p:pic>
          <p:nvPicPr>
            <p:cNvPr id="8" name="Picture 8"/>
            <p:cNvPicPr>
              <a:picLocks noChangeAspect="1"/>
            </p:cNvPicPr>
            <p:nvPr/>
          </p:nvPicPr>
          <p:blipFill>
            <a:blip r:embed="rId4"/>
            <a:srcRect/>
            <a:stretch>
              <a:fillRect/>
            </a:stretch>
          </p:blipFill>
          <p:spPr>
            <a:xfrm rot="544464">
              <a:off x="788162" y="651326"/>
              <a:ext cx="9109921" cy="10717554"/>
            </a:xfrm>
            <a:prstGeom prst="rect">
              <a:avLst/>
            </a:prstGeom>
          </p:spPr>
        </p:pic>
        <p:pic>
          <p:nvPicPr>
            <p:cNvPr id="9" name="Picture 9"/>
            <p:cNvPicPr>
              <a:picLocks noChangeAspect="1"/>
            </p:cNvPicPr>
            <p:nvPr/>
          </p:nvPicPr>
          <p:blipFill>
            <a:blip r:embed="rId5"/>
            <a:srcRect l="9030" r="24249"/>
            <a:stretch>
              <a:fillRect/>
            </a:stretch>
          </p:blipFill>
          <p:spPr>
            <a:xfrm rot="544464">
              <a:off x="1506630" y="1656295"/>
              <a:ext cx="7767407" cy="7770931"/>
            </a:xfrm>
            <a:prstGeom prst="rect">
              <a:avLst/>
            </a:prstGeom>
          </p:spPr>
        </p:pic>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8982" y="4076700"/>
            <a:ext cx="16770037" cy="4437433"/>
          </a:xfrm>
          <a:prstGeom prst="rect">
            <a:avLst/>
          </a:prstGeom>
        </p:spPr>
        <p:txBody>
          <a:bodyPr lIns="0" tIns="0" rIns="0" bIns="0" rtlCol="0" anchor="t">
            <a:spAutoFit/>
          </a:bodyPr>
          <a:lstStyle/>
          <a:p>
            <a:pPr algn="just">
              <a:lnSpc>
                <a:spcPts val="5759"/>
              </a:lnSpc>
            </a:pPr>
            <a:r>
              <a:rPr lang="en-US" sz="4799" dirty="0">
                <a:solidFill>
                  <a:srgbClr val="272030"/>
                </a:solidFill>
                <a:latin typeface="Glacial Indifference Italics"/>
              </a:rPr>
              <a:t>“</a:t>
            </a:r>
            <a:r>
              <a:rPr lang="en-US" sz="4799" dirty="0">
                <a:solidFill>
                  <a:srgbClr val="FA7F08"/>
                </a:solidFill>
                <a:latin typeface="Glacial Indifference Bold Italics"/>
              </a:rPr>
              <a:t>La </a:t>
            </a:r>
            <a:r>
              <a:rPr lang="en-US" sz="4799" dirty="0" err="1">
                <a:solidFill>
                  <a:srgbClr val="FA7F08"/>
                </a:solidFill>
                <a:latin typeface="Glacial Indifference Bold Italics"/>
              </a:rPr>
              <a:t>representación</a:t>
            </a:r>
            <a:r>
              <a:rPr lang="en-US" sz="4799" dirty="0">
                <a:solidFill>
                  <a:srgbClr val="FA7F08"/>
                </a:solidFill>
                <a:latin typeface="Glacial Indifference Bold Italics"/>
              </a:rPr>
              <a:t> de las personas </a:t>
            </a:r>
            <a:r>
              <a:rPr lang="en-US" sz="4799" dirty="0" err="1">
                <a:solidFill>
                  <a:srgbClr val="FA7F08"/>
                </a:solidFill>
                <a:latin typeface="Glacial Indifference Bold Italics"/>
              </a:rPr>
              <a:t>mayores</a:t>
            </a:r>
            <a:r>
              <a:rPr lang="en-US" sz="4799" dirty="0">
                <a:solidFill>
                  <a:srgbClr val="FA7F08"/>
                </a:solidFill>
                <a:latin typeface="Glacial Indifference Bold Italics"/>
              </a:rPr>
              <a:t> con </a:t>
            </a:r>
            <a:r>
              <a:rPr lang="en-US" sz="4799" dirty="0" err="1">
                <a:solidFill>
                  <a:srgbClr val="FA7F08"/>
                </a:solidFill>
                <a:latin typeface="Glacial Indifference Bold Italics"/>
              </a:rPr>
              <a:t>discapacidad</a:t>
            </a:r>
            <a:r>
              <a:rPr lang="en-US" sz="4799" dirty="0">
                <a:solidFill>
                  <a:srgbClr val="FA7F08"/>
                </a:solidFill>
                <a:latin typeface="Glacial Indifference Bold Italics"/>
              </a:rPr>
              <a:t> </a:t>
            </a:r>
            <a:r>
              <a:rPr lang="en-US" sz="4799" dirty="0" err="1">
                <a:solidFill>
                  <a:srgbClr val="FA7F08"/>
                </a:solidFill>
                <a:latin typeface="Glacial Indifference Bold Italics"/>
              </a:rPr>
              <a:t>pasa</a:t>
            </a:r>
            <a:r>
              <a:rPr lang="en-US" sz="4799" dirty="0">
                <a:solidFill>
                  <a:srgbClr val="FA7F08"/>
                </a:solidFill>
                <a:latin typeface="Glacial Indifference Bold Italics"/>
              </a:rPr>
              <a:t> de ser la </a:t>
            </a:r>
            <a:r>
              <a:rPr lang="en-US" sz="4799" dirty="0" err="1">
                <a:solidFill>
                  <a:srgbClr val="FA7F08"/>
                </a:solidFill>
                <a:latin typeface="Glacial Indifference Bold Italics"/>
              </a:rPr>
              <a:t>generalidad</a:t>
            </a:r>
            <a:r>
              <a:rPr lang="en-US" sz="4799" dirty="0">
                <a:solidFill>
                  <a:srgbClr val="FA7F08"/>
                </a:solidFill>
                <a:latin typeface="Glacial Indifference Bold Italics"/>
              </a:rPr>
              <a:t> a la </a:t>
            </a:r>
            <a:r>
              <a:rPr lang="en-US" sz="4799" dirty="0" err="1">
                <a:solidFill>
                  <a:srgbClr val="FA7F08"/>
                </a:solidFill>
                <a:latin typeface="Glacial Indifference Bold Italics"/>
              </a:rPr>
              <a:t>excepción</a:t>
            </a:r>
            <a:r>
              <a:rPr lang="en-US" sz="4799" dirty="0">
                <a:solidFill>
                  <a:srgbClr val="272030"/>
                </a:solidFill>
                <a:latin typeface="Glacial Indifference Italics"/>
              </a:rPr>
              <a:t>, </a:t>
            </a:r>
            <a:r>
              <a:rPr lang="en-US" sz="4799" dirty="0" err="1">
                <a:solidFill>
                  <a:srgbClr val="272030"/>
                </a:solidFill>
                <a:latin typeface="Glacial Indifference Italics"/>
              </a:rPr>
              <a:t>exclusivamente</a:t>
            </a:r>
            <a:r>
              <a:rPr lang="en-US" sz="4799" dirty="0">
                <a:solidFill>
                  <a:srgbClr val="272030"/>
                </a:solidFill>
                <a:latin typeface="Glacial Indifference Italics"/>
              </a:rPr>
              <a:t> </a:t>
            </a:r>
            <a:r>
              <a:rPr lang="en-US" sz="4799" dirty="0" err="1">
                <a:solidFill>
                  <a:srgbClr val="272030"/>
                </a:solidFill>
                <a:latin typeface="Glacial Indifference Italics"/>
              </a:rPr>
              <a:t>contemplada</a:t>
            </a:r>
            <a:r>
              <a:rPr lang="en-US" sz="4799" dirty="0">
                <a:solidFill>
                  <a:srgbClr val="272030"/>
                </a:solidFill>
                <a:latin typeface="Glacial Indifference Italics"/>
              </a:rPr>
              <a:t>, </a:t>
            </a:r>
            <a:r>
              <a:rPr lang="en-US" sz="4799" dirty="0" err="1">
                <a:solidFill>
                  <a:srgbClr val="272030"/>
                </a:solidFill>
                <a:latin typeface="Glacial Indifference Italics"/>
              </a:rPr>
              <a:t>en</a:t>
            </a:r>
            <a:r>
              <a:rPr lang="en-US" sz="4799" dirty="0">
                <a:solidFill>
                  <a:srgbClr val="272030"/>
                </a:solidFill>
                <a:latin typeface="Glacial Indifference Italics"/>
              </a:rPr>
              <a:t> cabeza de la persona de </a:t>
            </a:r>
            <a:r>
              <a:rPr lang="en-US" sz="4799" dirty="0" err="1">
                <a:solidFill>
                  <a:srgbClr val="272030"/>
                </a:solidFill>
                <a:latin typeface="Glacial Indifference Italics"/>
              </a:rPr>
              <a:t>apoyo</a:t>
            </a:r>
            <a:r>
              <a:rPr lang="en-US" sz="4799" dirty="0">
                <a:solidFill>
                  <a:srgbClr val="272030"/>
                </a:solidFill>
                <a:latin typeface="Glacial Indifference Italics"/>
              </a:rPr>
              <a:t>, «solo </a:t>
            </a:r>
            <a:r>
              <a:rPr lang="en-US" sz="4799" dirty="0" err="1">
                <a:solidFill>
                  <a:srgbClr val="272030"/>
                </a:solidFill>
                <a:latin typeface="Glacial Indifference Italics"/>
              </a:rPr>
              <a:t>en</a:t>
            </a:r>
            <a:r>
              <a:rPr lang="en-US" sz="4799" dirty="0">
                <a:solidFill>
                  <a:srgbClr val="272030"/>
                </a:solidFill>
                <a:latin typeface="Glacial Indifference Italics"/>
              </a:rPr>
              <a:t> </a:t>
            </a:r>
            <a:r>
              <a:rPr lang="en-US" sz="4799" dirty="0" err="1">
                <a:solidFill>
                  <a:srgbClr val="272030"/>
                </a:solidFill>
                <a:latin typeface="Glacial Indifference Italics"/>
              </a:rPr>
              <a:t>aquellos</a:t>
            </a:r>
            <a:r>
              <a:rPr lang="en-US" sz="4799" dirty="0">
                <a:solidFill>
                  <a:srgbClr val="272030"/>
                </a:solidFill>
                <a:latin typeface="Glacial Indifference Italics"/>
              </a:rPr>
              <a:t> </a:t>
            </a:r>
            <a:r>
              <a:rPr lang="en-US" sz="4799" dirty="0" err="1">
                <a:solidFill>
                  <a:srgbClr val="272030"/>
                </a:solidFill>
                <a:latin typeface="Glacial Indifference Italics"/>
              </a:rPr>
              <a:t>casos</a:t>
            </a:r>
            <a:r>
              <a:rPr lang="en-US" sz="4799" dirty="0">
                <a:solidFill>
                  <a:srgbClr val="272030"/>
                </a:solidFill>
                <a:latin typeface="Glacial Indifference Italics"/>
              </a:rPr>
              <a:t> </a:t>
            </a:r>
            <a:r>
              <a:rPr lang="en-US" sz="4799" dirty="0" err="1">
                <a:solidFill>
                  <a:srgbClr val="272030"/>
                </a:solidFill>
                <a:latin typeface="Glacial Indifference Italics"/>
              </a:rPr>
              <a:t>en</a:t>
            </a:r>
            <a:r>
              <a:rPr lang="en-US" sz="4799" dirty="0">
                <a:solidFill>
                  <a:srgbClr val="272030"/>
                </a:solidFill>
                <a:latin typeface="Glacial Indifference Italics"/>
              </a:rPr>
              <a:t> </a:t>
            </a:r>
            <a:r>
              <a:rPr lang="en-US" sz="4799" dirty="0" err="1">
                <a:solidFill>
                  <a:srgbClr val="272030"/>
                </a:solidFill>
                <a:latin typeface="Glacial Indifference Italics"/>
              </a:rPr>
              <a:t>donde</a:t>
            </a:r>
            <a:r>
              <a:rPr lang="en-US" sz="4799" dirty="0">
                <a:solidFill>
                  <a:srgbClr val="272030"/>
                </a:solidFill>
                <a:latin typeface="Glacial Indifference Italics"/>
              </a:rPr>
              <a:t> </a:t>
            </a:r>
            <a:r>
              <a:rPr lang="en-US" sz="4799" dirty="0" err="1">
                <a:solidFill>
                  <a:srgbClr val="272030"/>
                </a:solidFill>
                <a:latin typeface="Glacial Indifference Italics"/>
              </a:rPr>
              <a:t>existe</a:t>
            </a:r>
            <a:r>
              <a:rPr lang="en-US" sz="4799" dirty="0">
                <a:solidFill>
                  <a:srgbClr val="272030"/>
                </a:solidFill>
                <a:latin typeface="Glacial Indifference Italics"/>
              </a:rPr>
              <a:t> un </a:t>
            </a:r>
            <a:r>
              <a:rPr lang="en-US" sz="4799" dirty="0" err="1">
                <a:solidFill>
                  <a:srgbClr val="272030"/>
                </a:solidFill>
                <a:latin typeface="Glacial Indifference Italics"/>
              </a:rPr>
              <a:t>mandato</a:t>
            </a:r>
            <a:r>
              <a:rPr lang="en-US" sz="4799" dirty="0">
                <a:solidFill>
                  <a:srgbClr val="272030"/>
                </a:solidFill>
                <a:latin typeface="Glacial Indifference Italics"/>
              </a:rPr>
              <a:t> </a:t>
            </a:r>
            <a:r>
              <a:rPr lang="en-US" sz="4799" dirty="0" err="1">
                <a:solidFill>
                  <a:srgbClr val="272030"/>
                </a:solidFill>
                <a:latin typeface="Glacial Indifference Italics"/>
              </a:rPr>
              <a:t>expreso</a:t>
            </a:r>
            <a:r>
              <a:rPr lang="en-US" sz="4799" dirty="0">
                <a:solidFill>
                  <a:srgbClr val="272030"/>
                </a:solidFill>
                <a:latin typeface="Glacial Indifference Italics"/>
              </a:rPr>
              <a:t> de la persona titular para </a:t>
            </a:r>
            <a:r>
              <a:rPr lang="en-US" sz="4799" dirty="0" err="1">
                <a:solidFill>
                  <a:srgbClr val="272030"/>
                </a:solidFill>
                <a:latin typeface="Glacial Indifference Italics"/>
              </a:rPr>
              <a:t>efectuar</a:t>
            </a:r>
            <a:r>
              <a:rPr lang="en-US" sz="4799" dirty="0">
                <a:solidFill>
                  <a:srgbClr val="272030"/>
                </a:solidFill>
                <a:latin typeface="Glacial Indifference Italics"/>
              </a:rPr>
              <a:t> uno o </a:t>
            </a:r>
            <a:r>
              <a:rPr lang="en-US" sz="4799" dirty="0" err="1">
                <a:solidFill>
                  <a:srgbClr val="272030"/>
                </a:solidFill>
                <a:latin typeface="Glacial Indifference Italics"/>
              </a:rPr>
              <a:t>varios</a:t>
            </a:r>
            <a:r>
              <a:rPr lang="en-US" sz="4799" dirty="0">
                <a:solidFill>
                  <a:srgbClr val="272030"/>
                </a:solidFill>
                <a:latin typeface="Glacial Indifference Italics"/>
              </a:rPr>
              <a:t> </a:t>
            </a:r>
            <a:r>
              <a:rPr lang="en-US" sz="4799" dirty="0" err="1">
                <a:solidFill>
                  <a:srgbClr val="272030"/>
                </a:solidFill>
                <a:latin typeface="Glacial Indifference Italics"/>
              </a:rPr>
              <a:t>actos</a:t>
            </a:r>
            <a:r>
              <a:rPr lang="en-US" sz="4799" dirty="0">
                <a:solidFill>
                  <a:srgbClr val="272030"/>
                </a:solidFill>
                <a:latin typeface="Glacial Indifference Italics"/>
              </a:rPr>
              <a:t> </a:t>
            </a:r>
            <a:r>
              <a:rPr lang="en-US" sz="4799" dirty="0" err="1">
                <a:solidFill>
                  <a:srgbClr val="272030"/>
                </a:solidFill>
                <a:latin typeface="Glacial Indifference Italics"/>
              </a:rPr>
              <a:t>jurídicos</a:t>
            </a:r>
            <a:r>
              <a:rPr lang="en-US" sz="4799" dirty="0">
                <a:solidFill>
                  <a:srgbClr val="272030"/>
                </a:solidFill>
                <a:latin typeface="Glacial Indifference Italics"/>
              </a:rPr>
              <a:t> </a:t>
            </a:r>
            <a:r>
              <a:rPr lang="en-US" sz="4799" dirty="0" err="1">
                <a:solidFill>
                  <a:srgbClr val="272030"/>
                </a:solidFill>
                <a:latin typeface="Glacial Indifference Italics"/>
              </a:rPr>
              <a:t>en</a:t>
            </a:r>
            <a:r>
              <a:rPr lang="en-US" sz="4799" dirty="0">
                <a:solidFill>
                  <a:srgbClr val="272030"/>
                </a:solidFill>
                <a:latin typeface="Glacial Indifference Italics"/>
              </a:rPr>
              <a:t> </a:t>
            </a:r>
            <a:r>
              <a:rPr lang="en-US" sz="4799" dirty="0" err="1">
                <a:solidFill>
                  <a:srgbClr val="272030"/>
                </a:solidFill>
                <a:latin typeface="Glacial Indifference Italics"/>
              </a:rPr>
              <a:t>su</a:t>
            </a:r>
            <a:r>
              <a:rPr lang="en-US" sz="4799" dirty="0">
                <a:solidFill>
                  <a:srgbClr val="272030"/>
                </a:solidFill>
                <a:latin typeface="Glacial Indifference Italics"/>
              </a:rPr>
              <a:t> </a:t>
            </a:r>
            <a:r>
              <a:rPr lang="en-US" sz="4799" dirty="0" err="1">
                <a:solidFill>
                  <a:srgbClr val="272030"/>
                </a:solidFill>
                <a:latin typeface="Glacial Indifference Italics"/>
              </a:rPr>
              <a:t>nombre</a:t>
            </a:r>
            <a:r>
              <a:rPr lang="en-US" sz="4799" dirty="0">
                <a:solidFill>
                  <a:srgbClr val="272030"/>
                </a:solidFill>
                <a:latin typeface="Glacial Indifference Italics"/>
              </a:rPr>
              <a:t> y </a:t>
            </a:r>
            <a:r>
              <a:rPr lang="en-US" sz="4799" dirty="0" err="1">
                <a:solidFill>
                  <a:srgbClr val="272030"/>
                </a:solidFill>
                <a:latin typeface="Glacial Indifference Italics"/>
              </a:rPr>
              <a:t>representación</a:t>
            </a:r>
            <a:r>
              <a:rPr lang="en-US" sz="4799" dirty="0">
                <a:solidFill>
                  <a:srgbClr val="272030"/>
                </a:solidFill>
                <a:latin typeface="Glacial Indifference Italics"/>
              </a:rPr>
              <a:t>»".</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65348" y="8364633"/>
            <a:ext cx="5194796" cy="52078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9526" y="8364633"/>
            <a:ext cx="5194796" cy="520781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5064" y="-3080986"/>
            <a:ext cx="5194796" cy="520781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56424" y="-3080986"/>
            <a:ext cx="5194796" cy="5207815"/>
          </a:xfrm>
          <a:prstGeom prst="rect">
            <a:avLst/>
          </a:prstGeom>
        </p:spPr>
      </p:pic>
      <p:sp>
        <p:nvSpPr>
          <p:cNvPr id="7" name="TextBox 7"/>
          <p:cNvSpPr txBox="1"/>
          <p:nvPr/>
        </p:nvSpPr>
        <p:spPr>
          <a:xfrm>
            <a:off x="1307045" y="1866900"/>
            <a:ext cx="15673910" cy="1461939"/>
          </a:xfrm>
          <a:prstGeom prst="rect">
            <a:avLst/>
          </a:prstGeom>
        </p:spPr>
        <p:txBody>
          <a:bodyPr lIns="0" tIns="0" rIns="0" bIns="0" rtlCol="0" anchor="t">
            <a:spAutoFit/>
          </a:bodyPr>
          <a:lstStyle/>
          <a:p>
            <a:pPr algn="ctr">
              <a:lnSpc>
                <a:spcPts val="5664"/>
              </a:lnSpc>
            </a:pPr>
            <a:r>
              <a:rPr lang="en-US" sz="5149" dirty="0">
                <a:solidFill>
                  <a:srgbClr val="F24405"/>
                </a:solidFill>
                <a:latin typeface="Glacial Indifference Bold"/>
              </a:rPr>
              <a:t>SENTENCIA STC-16392 DE 4 DE DICIEMBRE DE 2019</a:t>
            </a:r>
          </a:p>
          <a:p>
            <a:pPr algn="ctr">
              <a:lnSpc>
                <a:spcPts val="5664"/>
              </a:lnSpc>
              <a:spcBef>
                <a:spcPct val="0"/>
              </a:spcBef>
            </a:pPr>
            <a:r>
              <a:rPr lang="en-US" sz="5149" cap="small" dirty="0">
                <a:solidFill>
                  <a:srgbClr val="F24405"/>
                </a:solidFill>
                <a:latin typeface="Glacial Indifference Bold"/>
              </a:rPr>
              <a:t> [MP. </a:t>
            </a:r>
            <a:r>
              <a:rPr lang="en-US" sz="5149" cap="small" dirty="0" err="1">
                <a:solidFill>
                  <a:srgbClr val="F24405"/>
                </a:solidFill>
                <a:latin typeface="Glacial Indifference Bold"/>
              </a:rPr>
              <a:t>Aroldo</a:t>
            </a:r>
            <a:r>
              <a:rPr lang="en-US" sz="5149" cap="small" dirty="0">
                <a:solidFill>
                  <a:srgbClr val="F24405"/>
                </a:solidFill>
                <a:latin typeface="Glacial Indifference Bold"/>
              </a:rPr>
              <a:t> Wilson Quiroz </a:t>
            </a:r>
            <a:r>
              <a:rPr lang="en-US" sz="5149" cap="small" dirty="0" err="1">
                <a:solidFill>
                  <a:srgbClr val="F24405"/>
                </a:solidFill>
                <a:latin typeface="Glacial Indifference Bold"/>
              </a:rPr>
              <a:t>Monsalvo</a:t>
            </a:r>
            <a:r>
              <a:rPr lang="en-US" sz="5149" cap="small" dirty="0">
                <a:solidFill>
                  <a:srgbClr val="F24405"/>
                </a:solidFill>
                <a:latin typeface="Glacial Indifference Bold"/>
              </a:rPr>
              <a: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000500"/>
            <a:ext cx="18288000" cy="1828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7775" y="1491848"/>
            <a:ext cx="7120721" cy="7303303"/>
          </a:xfrm>
          <a:prstGeom prst="rect">
            <a:avLst/>
          </a:prstGeom>
        </p:spPr>
      </p:pic>
      <p:sp>
        <p:nvSpPr>
          <p:cNvPr id="4" name="TextBox 4"/>
          <p:cNvSpPr txBox="1"/>
          <p:nvPr/>
        </p:nvSpPr>
        <p:spPr>
          <a:xfrm>
            <a:off x="6503491" y="2042541"/>
            <a:ext cx="11055705" cy="6360716"/>
          </a:xfrm>
          <a:prstGeom prst="rect">
            <a:avLst/>
          </a:prstGeom>
        </p:spPr>
        <p:txBody>
          <a:bodyPr lIns="0" tIns="0" rIns="0" bIns="0" rtlCol="0" anchor="t">
            <a:spAutoFit/>
          </a:bodyPr>
          <a:lstStyle/>
          <a:p>
            <a:pPr marL="0" marR="0" lvl="0" indent="0" algn="ctr" defTabSz="914400" rtl="0" eaLnBrk="1" fontAlgn="auto" latinLnBrk="0" hangingPunct="1">
              <a:lnSpc>
                <a:spcPts val="6156"/>
              </a:lnSpc>
              <a:spcBef>
                <a:spcPts val="0"/>
              </a:spcBef>
              <a:spcAft>
                <a:spcPts val="0"/>
              </a:spcAft>
              <a:buClrTx/>
              <a:buSzTx/>
              <a:buFontTx/>
              <a:buNone/>
              <a:tabLst/>
              <a:defRPr/>
            </a:pPr>
            <a:r>
              <a:rPr kumimoji="0" lang="en-US" sz="5700" b="0" i="0" u="none" strike="noStrike" kern="1200" cap="none" spc="0" normalizeH="0" baseline="0" noProof="0" dirty="0">
                <a:ln>
                  <a:noFill/>
                </a:ln>
                <a:solidFill>
                  <a:srgbClr val="FBF1EF"/>
                </a:solidFill>
                <a:effectLst/>
                <a:uLnTx/>
                <a:uFillTx/>
                <a:latin typeface="Glacial Indifference"/>
                <a:ea typeface="+mn-ea"/>
                <a:cs typeface="+mn-cs"/>
              </a:rPr>
              <a:t>Los</a:t>
            </a:r>
            <a:r>
              <a:rPr kumimoji="0" lang="en-US" sz="5700" b="0" i="0" u="none" strike="noStrike" kern="1200" cap="none" spc="0" normalizeH="0" baseline="0" noProof="0" dirty="0">
                <a:ln>
                  <a:noFill/>
                </a:ln>
                <a:solidFill>
                  <a:srgbClr val="FA7F08"/>
                </a:solidFill>
                <a:effectLst/>
                <a:uLnTx/>
                <a:uFillTx/>
                <a:latin typeface="Glacial Indifference"/>
                <a:ea typeface="+mn-ea"/>
                <a:cs typeface="+mn-cs"/>
              </a:rPr>
              <a:t> </a:t>
            </a:r>
            <a:r>
              <a:rPr kumimoji="0" lang="en-US" sz="5700" b="0" i="0" u="none" strike="noStrike" kern="1200" cap="none" spc="0" normalizeH="0" baseline="0" noProof="0" dirty="0" err="1">
                <a:ln>
                  <a:noFill/>
                </a:ln>
                <a:solidFill>
                  <a:srgbClr val="C70988"/>
                </a:solidFill>
                <a:effectLst/>
                <a:uLnTx/>
                <a:uFillTx/>
                <a:latin typeface="Glacial Indifference Bold"/>
                <a:ea typeface="+mn-ea"/>
                <a:cs typeface="+mn-cs"/>
              </a:rPr>
              <a:t>ajustes</a:t>
            </a:r>
            <a:r>
              <a:rPr kumimoji="0" lang="en-US" sz="5700" b="0" i="0" u="none" strike="noStrike" kern="1200" cap="none" spc="0" normalizeH="0" baseline="0" noProof="0" dirty="0">
                <a:ln>
                  <a:noFill/>
                </a:ln>
                <a:solidFill>
                  <a:srgbClr val="C70988"/>
                </a:solidFill>
                <a:effectLst/>
                <a:uLnTx/>
                <a:uFillTx/>
                <a:latin typeface="Glacial Indifference Bold"/>
                <a:ea typeface="+mn-ea"/>
                <a:cs typeface="+mn-cs"/>
              </a:rPr>
              <a:t> </a:t>
            </a:r>
            <a:r>
              <a:rPr kumimoji="0" lang="en-US" sz="5700" b="0" i="0" u="none" strike="noStrike" kern="1200" cap="none" spc="0" normalizeH="0" baseline="0" noProof="0" dirty="0" err="1">
                <a:ln>
                  <a:noFill/>
                </a:ln>
                <a:solidFill>
                  <a:srgbClr val="C70988"/>
                </a:solidFill>
                <a:effectLst/>
                <a:uLnTx/>
                <a:uFillTx/>
                <a:latin typeface="Glacial Indifference Bold"/>
                <a:ea typeface="+mn-ea"/>
                <a:cs typeface="+mn-cs"/>
              </a:rPr>
              <a:t>razonables</a:t>
            </a:r>
            <a:r>
              <a:rPr kumimoji="0" lang="en-US" sz="5700" b="0" i="0" u="none" strike="noStrike" kern="1200" cap="none" spc="0" normalizeH="0" baseline="0" noProof="0" dirty="0">
                <a:ln>
                  <a:noFill/>
                </a:ln>
                <a:solidFill>
                  <a:srgbClr val="C70988"/>
                </a:solidFill>
                <a:effectLst/>
                <a:uLnTx/>
                <a:uFillTx/>
                <a:latin typeface="Glacial Indifference"/>
                <a:ea typeface="+mn-ea"/>
                <a:cs typeface="+mn-cs"/>
              </a:rPr>
              <a:t> </a:t>
            </a:r>
            <a:r>
              <a:rPr kumimoji="0" lang="en-US" sz="5700" b="0" i="0" u="none" strike="noStrike" kern="1200" cap="none" spc="0" normalizeH="0" baseline="0" noProof="0" dirty="0">
                <a:ln>
                  <a:noFill/>
                </a:ln>
                <a:solidFill>
                  <a:srgbClr val="FBF1EF"/>
                </a:solidFill>
                <a:effectLst/>
                <a:uLnTx/>
                <a:uFillTx/>
                <a:latin typeface="Glacial Indifference"/>
                <a:ea typeface="+mn-ea"/>
                <a:cs typeface="+mn-cs"/>
              </a:rPr>
              <a:t>se </a:t>
            </a:r>
            <a:r>
              <a:rPr kumimoji="0" lang="en-US" sz="5700" b="0" i="0" u="none" strike="noStrike" kern="1200" cap="none" spc="0" normalizeH="0" baseline="0" noProof="0" dirty="0" err="1">
                <a:ln>
                  <a:noFill/>
                </a:ln>
                <a:solidFill>
                  <a:srgbClr val="FBF1EF"/>
                </a:solidFill>
                <a:effectLst/>
                <a:uLnTx/>
                <a:uFillTx/>
                <a:latin typeface="Glacial Indifference"/>
                <a:ea typeface="+mn-ea"/>
                <a:cs typeface="+mn-cs"/>
              </a:rPr>
              <a:t>requieren</a:t>
            </a:r>
            <a:r>
              <a:rPr kumimoji="0" lang="en-US" sz="5700" b="0" i="0" u="none" strike="noStrike" kern="1200" cap="none" spc="0" normalizeH="0" baseline="0" noProof="0" dirty="0">
                <a:ln>
                  <a:noFill/>
                </a:ln>
                <a:solidFill>
                  <a:srgbClr val="FBF1EF"/>
                </a:solidFill>
                <a:effectLst/>
                <a:uLnTx/>
                <a:uFillTx/>
                <a:latin typeface="Glacial Indifference"/>
                <a:ea typeface="+mn-ea"/>
                <a:cs typeface="+mn-cs"/>
              </a:rPr>
              <a:t> para que la persona con </a:t>
            </a:r>
            <a:r>
              <a:rPr kumimoji="0" lang="en-US" sz="5700" b="0" i="0" u="none" strike="noStrike" kern="1200" cap="none" spc="0" normalizeH="0" baseline="0" noProof="0" dirty="0" err="1">
                <a:ln>
                  <a:noFill/>
                </a:ln>
                <a:solidFill>
                  <a:srgbClr val="FBF1EF"/>
                </a:solidFill>
                <a:effectLst/>
                <a:uLnTx/>
                <a:uFillTx/>
                <a:latin typeface="Glacial Indifference"/>
                <a:ea typeface="+mn-ea"/>
                <a:cs typeface="+mn-cs"/>
              </a:rPr>
              <a:t>discapacidad</a:t>
            </a:r>
            <a:r>
              <a:rPr kumimoji="0" lang="en-US" sz="5700" b="0" i="0" u="none" strike="noStrike" kern="1200" cap="none" spc="0" normalizeH="0" baseline="0" noProof="0" dirty="0">
                <a:ln>
                  <a:noFill/>
                </a:ln>
                <a:solidFill>
                  <a:srgbClr val="FBF1EF"/>
                </a:solidFill>
                <a:effectLst/>
                <a:uLnTx/>
                <a:uFillTx/>
                <a:latin typeface="Glacial Indifference"/>
                <a:ea typeface="+mn-ea"/>
                <a:cs typeface="+mn-cs"/>
              </a:rPr>
              <a:t> </a:t>
            </a:r>
            <a:r>
              <a:rPr kumimoji="0" lang="en-US" sz="5700" b="0" i="0" u="none" strike="noStrike" kern="1200" cap="none" spc="0" normalizeH="0" baseline="0" noProof="0" dirty="0" err="1">
                <a:ln>
                  <a:noFill/>
                </a:ln>
                <a:solidFill>
                  <a:srgbClr val="FBF1EF"/>
                </a:solidFill>
                <a:effectLst/>
                <a:uLnTx/>
                <a:uFillTx/>
                <a:latin typeface="Glacial Indifference"/>
                <a:ea typeface="+mn-ea"/>
                <a:cs typeface="+mn-cs"/>
              </a:rPr>
              <a:t>pueda</a:t>
            </a:r>
            <a:r>
              <a:rPr kumimoji="0" lang="en-US" sz="5700" b="0" i="0" u="none" strike="noStrike" kern="1200" cap="none" spc="0" normalizeH="0" baseline="0" noProof="0" dirty="0">
                <a:ln>
                  <a:noFill/>
                </a:ln>
                <a:solidFill>
                  <a:srgbClr val="FBF1EF"/>
                </a:solidFill>
                <a:effectLst/>
                <a:uLnTx/>
                <a:uFillTx/>
                <a:latin typeface="Glacial Indifference"/>
                <a:ea typeface="+mn-ea"/>
                <a:cs typeface="+mn-cs"/>
              </a:rPr>
              <a:t> </a:t>
            </a:r>
            <a:r>
              <a:rPr kumimoji="0" lang="en-US" sz="5700" b="0" i="0" u="none" strike="noStrike" kern="1200" cap="none" spc="0" normalizeH="0" baseline="0" noProof="0" dirty="0" err="1">
                <a:ln>
                  <a:noFill/>
                </a:ln>
                <a:solidFill>
                  <a:srgbClr val="FBF1EF"/>
                </a:solidFill>
                <a:effectLst/>
                <a:uLnTx/>
                <a:uFillTx/>
                <a:latin typeface="Glacial Indifference"/>
                <a:ea typeface="+mn-ea"/>
                <a:cs typeface="+mn-cs"/>
              </a:rPr>
              <a:t>comprender</a:t>
            </a:r>
            <a:r>
              <a:rPr kumimoji="0" lang="en-US" sz="5700" b="0" i="0" u="none" strike="noStrike" kern="1200" cap="none" spc="0" normalizeH="0" baseline="0" noProof="0" dirty="0">
                <a:ln>
                  <a:noFill/>
                </a:ln>
                <a:solidFill>
                  <a:srgbClr val="FBF1EF"/>
                </a:solidFill>
                <a:effectLst/>
                <a:uLnTx/>
                <a:uFillTx/>
                <a:latin typeface="Glacial Indifference"/>
                <a:ea typeface="+mn-ea"/>
                <a:cs typeface="+mn-cs"/>
              </a:rPr>
              <a:t> y </a:t>
            </a:r>
            <a:r>
              <a:rPr kumimoji="0" lang="en-US" sz="5700" b="0" i="0" u="none" strike="noStrike" kern="1200" cap="none" spc="0" normalizeH="0" baseline="0" noProof="0" dirty="0" err="1">
                <a:ln>
                  <a:noFill/>
                </a:ln>
                <a:solidFill>
                  <a:srgbClr val="FBF1EF"/>
                </a:solidFill>
                <a:effectLst/>
                <a:uLnTx/>
                <a:uFillTx/>
                <a:latin typeface="Glacial Indifference"/>
                <a:ea typeface="+mn-ea"/>
                <a:cs typeface="+mn-cs"/>
              </a:rPr>
              <a:t>participar</a:t>
            </a:r>
            <a:r>
              <a:rPr kumimoji="0" lang="en-US" sz="5700" b="0" i="0" u="none" strike="noStrike" kern="1200" cap="none" spc="0" normalizeH="0" baseline="0" noProof="0" dirty="0">
                <a:ln>
                  <a:noFill/>
                </a:ln>
                <a:solidFill>
                  <a:srgbClr val="FBF1EF"/>
                </a:solidFill>
                <a:effectLst/>
                <a:uLnTx/>
                <a:uFillTx/>
                <a:latin typeface="Glacial Indifference"/>
                <a:ea typeface="+mn-ea"/>
                <a:cs typeface="+mn-cs"/>
              </a:rPr>
              <a:t> </a:t>
            </a:r>
            <a:r>
              <a:rPr kumimoji="0" lang="en-US" sz="5700" b="0" i="0" u="none" strike="noStrike" kern="1200" cap="none" spc="0" normalizeH="0" baseline="0" noProof="0" dirty="0" err="1">
                <a:ln>
                  <a:noFill/>
                </a:ln>
                <a:solidFill>
                  <a:srgbClr val="FBF1EF"/>
                </a:solidFill>
                <a:effectLst/>
                <a:uLnTx/>
                <a:uFillTx/>
                <a:latin typeface="Glacial Indifference"/>
                <a:ea typeface="+mn-ea"/>
                <a:cs typeface="+mn-cs"/>
              </a:rPr>
              <a:t>en</a:t>
            </a:r>
            <a:r>
              <a:rPr kumimoji="0" lang="en-US" sz="5700" b="0" i="0" u="none" strike="noStrike" kern="1200" cap="none" spc="0" normalizeH="0" baseline="0" noProof="0" dirty="0">
                <a:ln>
                  <a:noFill/>
                </a:ln>
                <a:solidFill>
                  <a:srgbClr val="FBF1EF"/>
                </a:solidFill>
                <a:effectLst/>
                <a:uLnTx/>
                <a:uFillTx/>
                <a:latin typeface="Glacial Indifference"/>
                <a:ea typeface="+mn-ea"/>
                <a:cs typeface="+mn-cs"/>
              </a:rPr>
              <a:t> un </a:t>
            </a:r>
            <a:r>
              <a:rPr kumimoji="0" lang="en-US" sz="5700" b="0" i="0" u="none" strike="noStrike" kern="1200" cap="none" spc="0" normalizeH="0" baseline="0" noProof="0" dirty="0" err="1">
                <a:ln>
                  <a:noFill/>
                </a:ln>
                <a:solidFill>
                  <a:srgbClr val="FBF1EF"/>
                </a:solidFill>
                <a:effectLst/>
                <a:uLnTx/>
                <a:uFillTx/>
                <a:latin typeface="Glacial Indifference"/>
                <a:ea typeface="+mn-ea"/>
                <a:cs typeface="+mn-cs"/>
              </a:rPr>
              <a:t>acto</a:t>
            </a:r>
            <a:r>
              <a:rPr kumimoji="0" lang="en-US" sz="5700" b="0" i="0" u="none" strike="noStrike" kern="1200" cap="none" spc="0" normalizeH="0" baseline="0" noProof="0" dirty="0">
                <a:ln>
                  <a:noFill/>
                </a:ln>
                <a:solidFill>
                  <a:srgbClr val="FBF1EF"/>
                </a:solidFill>
                <a:effectLst/>
                <a:uLnTx/>
                <a:uFillTx/>
                <a:latin typeface="Glacial Indifference"/>
                <a:ea typeface="+mn-ea"/>
                <a:cs typeface="+mn-cs"/>
              </a:rPr>
              <a:t> </a:t>
            </a:r>
            <a:r>
              <a:rPr kumimoji="0" lang="en-US" sz="5700" b="0" i="0" u="none" strike="noStrike" kern="1200" cap="none" spc="0" normalizeH="0" baseline="0" noProof="0" dirty="0" err="1">
                <a:ln>
                  <a:noFill/>
                </a:ln>
                <a:solidFill>
                  <a:srgbClr val="FBF1EF"/>
                </a:solidFill>
                <a:effectLst/>
                <a:uLnTx/>
                <a:uFillTx/>
                <a:latin typeface="Glacial Indifference"/>
                <a:ea typeface="+mn-ea"/>
                <a:cs typeface="+mn-cs"/>
              </a:rPr>
              <a:t>jurídico</a:t>
            </a:r>
            <a:r>
              <a:rPr kumimoji="0" lang="en-US" sz="5700" b="0" i="0" u="none" strike="noStrike" kern="1200" cap="none" spc="0" normalizeH="0" baseline="0" noProof="0" dirty="0">
                <a:ln>
                  <a:noFill/>
                </a:ln>
                <a:solidFill>
                  <a:srgbClr val="FBF1EF"/>
                </a:solidFill>
                <a:effectLst/>
                <a:uLnTx/>
                <a:uFillTx/>
                <a:latin typeface="Glacial Indifference"/>
                <a:ea typeface="+mn-ea"/>
                <a:cs typeface="+mn-cs"/>
              </a:rPr>
              <a:t>:</a:t>
            </a:r>
          </a:p>
          <a:p>
            <a:pPr marL="0" marR="0" lvl="0" indent="0" algn="ctr" defTabSz="914400" rtl="0" eaLnBrk="1" fontAlgn="auto" latinLnBrk="0" hangingPunct="1">
              <a:lnSpc>
                <a:spcPts val="6156"/>
              </a:lnSpc>
              <a:spcBef>
                <a:spcPts val="0"/>
              </a:spcBef>
              <a:spcAft>
                <a:spcPts val="0"/>
              </a:spcAft>
              <a:buClrTx/>
              <a:buSzTx/>
              <a:buFontTx/>
              <a:buNone/>
              <a:tabLst/>
              <a:defRPr/>
            </a:pPr>
            <a:endParaRPr kumimoji="0" lang="en-US" sz="5700" b="0" i="0" u="none" strike="noStrike" kern="1200" cap="none" spc="0" normalizeH="0" baseline="0" noProof="0" dirty="0">
              <a:ln>
                <a:noFill/>
              </a:ln>
              <a:solidFill>
                <a:srgbClr val="FBF1EF"/>
              </a:solidFill>
              <a:effectLst/>
              <a:uLnTx/>
              <a:uFillTx/>
              <a:latin typeface="Glacial Indifference"/>
              <a:ea typeface="+mn-ea"/>
              <a:cs typeface="+mn-cs"/>
            </a:endParaRPr>
          </a:p>
          <a:p>
            <a:pPr marL="0" marR="0" lvl="0" indent="0" algn="ctr" defTabSz="914400" rtl="0" eaLnBrk="1" fontAlgn="auto" latinLnBrk="0" hangingPunct="1">
              <a:lnSpc>
                <a:spcPts val="6156"/>
              </a:lnSpc>
              <a:spcBef>
                <a:spcPts val="0"/>
              </a:spcBef>
              <a:spcAft>
                <a:spcPts val="0"/>
              </a:spcAft>
              <a:buClrTx/>
              <a:buSzTx/>
              <a:buFontTx/>
              <a:buNone/>
              <a:tabLst/>
              <a:defRPr/>
            </a:pPr>
            <a:r>
              <a:rPr kumimoji="0" lang="en-US" sz="5700" b="0" i="0" u="none" strike="noStrike" kern="1200" cap="none" spc="0" normalizeH="0" baseline="0" noProof="0" dirty="0" err="1">
                <a:ln>
                  <a:noFill/>
                </a:ln>
                <a:solidFill>
                  <a:srgbClr val="FBF1EF"/>
                </a:solidFill>
                <a:effectLst/>
                <a:uLnTx/>
                <a:uFillTx/>
                <a:latin typeface="Glacial Indifference"/>
                <a:ea typeface="+mn-ea"/>
                <a:cs typeface="+mn-cs"/>
              </a:rPr>
              <a:t>Dirigidos</a:t>
            </a:r>
            <a:r>
              <a:rPr kumimoji="0" lang="en-US" sz="5700" b="0" i="0" u="none" strike="noStrike" kern="1200" cap="none" spc="0" normalizeH="0" baseline="0" noProof="0" dirty="0">
                <a:ln>
                  <a:noFill/>
                </a:ln>
                <a:solidFill>
                  <a:srgbClr val="FBF1EF"/>
                </a:solidFill>
                <a:effectLst/>
                <a:uLnTx/>
                <a:uFillTx/>
                <a:latin typeface="Glacial Indifference"/>
                <a:ea typeface="+mn-ea"/>
                <a:cs typeface="+mn-cs"/>
              </a:rPr>
              <a:t>:</a:t>
            </a:r>
          </a:p>
          <a:p>
            <a:pPr marL="0" marR="0" lvl="0" indent="0" algn="ctr" defTabSz="914400" rtl="0" eaLnBrk="1" fontAlgn="auto" latinLnBrk="0" hangingPunct="1">
              <a:lnSpc>
                <a:spcPts val="6156"/>
              </a:lnSpc>
              <a:spcBef>
                <a:spcPts val="0"/>
              </a:spcBef>
              <a:spcAft>
                <a:spcPts val="0"/>
              </a:spcAft>
              <a:buClrTx/>
              <a:buSzTx/>
              <a:buFontTx/>
              <a:buNone/>
              <a:tabLst/>
              <a:defRPr/>
            </a:pPr>
            <a:r>
              <a:rPr kumimoji="0" lang="en-US" sz="5700" b="0" i="0" u="none" strike="noStrike" kern="1200" cap="none" spc="0" normalizeH="0" baseline="0" noProof="0" dirty="0" err="1">
                <a:ln>
                  <a:noFill/>
                </a:ln>
                <a:solidFill>
                  <a:srgbClr val="FBF1EF"/>
                </a:solidFill>
                <a:effectLst/>
                <a:uLnTx/>
                <a:uFillTx/>
                <a:latin typeface="Glacial Indifference"/>
                <a:ea typeface="+mn-ea"/>
                <a:cs typeface="+mn-cs"/>
              </a:rPr>
              <a:t>Accesibilidad</a:t>
            </a:r>
            <a:r>
              <a:rPr kumimoji="0" lang="en-US" sz="5700" b="0" i="0" u="none" strike="noStrike" kern="1200" cap="none" spc="0" normalizeH="0" baseline="0" noProof="0" dirty="0">
                <a:ln>
                  <a:noFill/>
                </a:ln>
                <a:solidFill>
                  <a:srgbClr val="FBF1EF"/>
                </a:solidFill>
                <a:effectLst/>
                <a:uLnTx/>
                <a:uFillTx/>
                <a:latin typeface="Glacial Indifference"/>
                <a:ea typeface="+mn-ea"/>
                <a:cs typeface="+mn-cs"/>
              </a:rPr>
              <a:t>, </a:t>
            </a:r>
            <a:r>
              <a:rPr kumimoji="0" lang="en-US" sz="5700" b="0" i="0" u="none" strike="noStrike" kern="1200" cap="none" spc="0" normalizeH="0" baseline="0" noProof="0" dirty="0" err="1">
                <a:ln>
                  <a:noFill/>
                </a:ln>
                <a:solidFill>
                  <a:srgbClr val="FBF1EF"/>
                </a:solidFill>
                <a:effectLst/>
                <a:uLnTx/>
                <a:uFillTx/>
                <a:latin typeface="Glacial Indifference"/>
                <a:ea typeface="+mn-ea"/>
                <a:cs typeface="+mn-cs"/>
              </a:rPr>
              <a:t>participación</a:t>
            </a:r>
            <a:r>
              <a:rPr kumimoji="0" lang="en-US" sz="5700" b="0" i="0" u="none" strike="noStrike" kern="1200" cap="none" spc="0" normalizeH="0" baseline="0" noProof="0" dirty="0">
                <a:ln>
                  <a:noFill/>
                </a:ln>
                <a:solidFill>
                  <a:srgbClr val="FBF1EF"/>
                </a:solidFill>
                <a:effectLst/>
                <a:uLnTx/>
                <a:uFillTx/>
                <a:latin typeface="Glacial Indifference"/>
                <a:ea typeface="+mn-ea"/>
                <a:cs typeface="+mn-cs"/>
              </a:rPr>
              <a:t>, </a:t>
            </a:r>
            <a:r>
              <a:rPr kumimoji="0" lang="en-US" sz="5700" b="0" i="0" u="none" strike="noStrike" kern="1200" cap="none" spc="0" normalizeH="0" baseline="0" noProof="0" dirty="0" err="1">
                <a:ln>
                  <a:noFill/>
                </a:ln>
                <a:solidFill>
                  <a:srgbClr val="FBF1EF"/>
                </a:solidFill>
                <a:effectLst/>
                <a:uLnTx/>
                <a:uFillTx/>
                <a:latin typeface="Glacial Indifference"/>
                <a:ea typeface="+mn-ea"/>
                <a:cs typeface="+mn-cs"/>
              </a:rPr>
              <a:t>lenguaje</a:t>
            </a:r>
            <a:r>
              <a:rPr kumimoji="0" lang="en-US" sz="5700" b="0" i="0" u="none" strike="noStrike" kern="1200" cap="none" spc="0" normalizeH="0" baseline="0" noProof="0" dirty="0">
                <a:ln>
                  <a:noFill/>
                </a:ln>
                <a:solidFill>
                  <a:srgbClr val="FBF1EF"/>
                </a:solidFill>
                <a:effectLst/>
                <a:uLnTx/>
                <a:uFillTx/>
                <a:latin typeface="Glacial Indifference"/>
                <a:ea typeface="+mn-ea"/>
                <a:cs typeface="+mn-cs"/>
              </a:rPr>
              <a:t> </a:t>
            </a:r>
            <a:r>
              <a:rPr kumimoji="0" lang="en-US" sz="5700" b="0" i="0" u="none" strike="noStrike" kern="1200" cap="none" spc="0" normalizeH="0" baseline="0" noProof="0" dirty="0" err="1">
                <a:ln>
                  <a:noFill/>
                </a:ln>
                <a:solidFill>
                  <a:srgbClr val="FBF1EF"/>
                </a:solidFill>
                <a:effectLst/>
                <a:uLnTx/>
                <a:uFillTx/>
                <a:latin typeface="Glacial Indifference"/>
                <a:ea typeface="+mn-ea"/>
                <a:cs typeface="+mn-cs"/>
              </a:rPr>
              <a:t>sencillo</a:t>
            </a:r>
            <a:r>
              <a:rPr kumimoji="0" lang="en-US" sz="5700" b="0" i="0" u="none" strike="noStrike" kern="1200" cap="none" spc="0" normalizeH="0" baseline="0" noProof="0" dirty="0">
                <a:ln>
                  <a:noFill/>
                </a:ln>
                <a:solidFill>
                  <a:srgbClr val="FBF1EF"/>
                </a:solidFill>
                <a:effectLst/>
                <a:uLnTx/>
                <a:uFillTx/>
                <a:latin typeface="Glacial Indifference"/>
                <a:ea typeface="+mn-ea"/>
                <a:cs typeface="+mn-cs"/>
              </a:rPr>
              <a:t>, </a:t>
            </a:r>
            <a:r>
              <a:rPr kumimoji="0" lang="en-US" sz="5700" b="0" i="0" u="none" strike="noStrike" kern="1200" cap="none" spc="0" normalizeH="0" baseline="0" noProof="0" dirty="0" err="1">
                <a:ln>
                  <a:noFill/>
                </a:ln>
                <a:solidFill>
                  <a:srgbClr val="FBF1EF"/>
                </a:solidFill>
                <a:effectLst/>
                <a:uLnTx/>
                <a:uFillTx/>
                <a:latin typeface="Glacial Indifference"/>
                <a:ea typeface="+mn-ea"/>
                <a:cs typeface="+mn-cs"/>
              </a:rPr>
              <a:t>interprete</a:t>
            </a:r>
            <a:r>
              <a:rPr kumimoji="0" lang="en-US" sz="5700" b="0" i="0" u="none" strike="noStrike" kern="1200" cap="none" spc="0" normalizeH="0" baseline="0" noProof="0" dirty="0">
                <a:ln>
                  <a:noFill/>
                </a:ln>
                <a:solidFill>
                  <a:srgbClr val="FBF1EF"/>
                </a:solidFill>
                <a:effectLst/>
                <a:uLnTx/>
                <a:uFillTx/>
                <a:latin typeface="Glacial Indifference"/>
                <a:ea typeface="+mn-ea"/>
                <a:cs typeface="+mn-cs"/>
              </a:rPr>
              <a:t>, etc.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A7F08"/>
        </a:solidFill>
        <a:effectLst/>
      </p:bgPr>
    </p:bg>
    <p:spTree>
      <p:nvGrpSpPr>
        <p:cNvPr id="1" name=""/>
        <p:cNvGrpSpPr/>
        <p:nvPr/>
      </p:nvGrpSpPr>
      <p:grpSpPr>
        <a:xfrm>
          <a:off x="0" y="0"/>
          <a:ext cx="0" cy="0"/>
          <a:chOff x="0" y="0"/>
          <a:chExt cx="0" cy="0"/>
        </a:xfrm>
      </p:grpSpPr>
      <p:sp>
        <p:nvSpPr>
          <p:cNvPr id="2" name="TextBox 2"/>
          <p:cNvSpPr txBox="1"/>
          <p:nvPr/>
        </p:nvSpPr>
        <p:spPr>
          <a:xfrm>
            <a:off x="2150645" y="2504123"/>
            <a:ext cx="13986711" cy="5834931"/>
          </a:xfrm>
          <a:prstGeom prst="rect">
            <a:avLst/>
          </a:prstGeom>
        </p:spPr>
        <p:txBody>
          <a:bodyPr lIns="0" tIns="0" rIns="0" bIns="0" rtlCol="0" anchor="t">
            <a:spAutoFit/>
          </a:bodyPr>
          <a:lstStyle/>
          <a:p>
            <a:pPr algn="ctr">
              <a:lnSpc>
                <a:spcPts val="9074"/>
              </a:lnSpc>
              <a:spcBef>
                <a:spcPct val="0"/>
              </a:spcBef>
            </a:pPr>
            <a:r>
              <a:rPr lang="en-US" sz="8249" dirty="0">
                <a:solidFill>
                  <a:srgbClr val="9EF8EE"/>
                </a:solidFill>
                <a:latin typeface="Glacial Indifference Bold"/>
              </a:rPr>
              <a:t>SE </a:t>
            </a:r>
            <a:r>
              <a:rPr lang="en-US" sz="8249" dirty="0" err="1">
                <a:solidFill>
                  <a:srgbClr val="9EF8EE"/>
                </a:solidFill>
                <a:latin typeface="Glacial Indifference Bold"/>
              </a:rPr>
              <a:t>NECESITAN</a:t>
            </a:r>
            <a:r>
              <a:rPr lang="en-US" sz="8249" dirty="0">
                <a:solidFill>
                  <a:srgbClr val="9EF8EE"/>
                </a:solidFill>
                <a:latin typeface="Glacial Indifference Bold"/>
              </a:rPr>
              <a:t> </a:t>
            </a:r>
          </a:p>
          <a:p>
            <a:pPr algn="ctr">
              <a:lnSpc>
                <a:spcPts val="9074"/>
              </a:lnSpc>
              <a:spcBef>
                <a:spcPct val="0"/>
              </a:spcBef>
            </a:pPr>
            <a:r>
              <a:rPr lang="en-US" sz="8249" dirty="0" err="1">
                <a:solidFill>
                  <a:srgbClr val="9EF8EE"/>
                </a:solidFill>
                <a:latin typeface="Glacial Indifference Bold"/>
              </a:rPr>
              <a:t>JUECES</a:t>
            </a:r>
            <a:r>
              <a:rPr lang="en-US" sz="8249" dirty="0">
                <a:solidFill>
                  <a:srgbClr val="9EF8EE"/>
                </a:solidFill>
                <a:latin typeface="Glacial Indifference Bold"/>
              </a:rPr>
              <a:t> Y </a:t>
            </a:r>
            <a:r>
              <a:rPr lang="en-US" sz="8249" dirty="0" err="1">
                <a:solidFill>
                  <a:srgbClr val="9EF8EE"/>
                </a:solidFill>
                <a:latin typeface="Glacial Indifference Bold"/>
              </a:rPr>
              <a:t>FUNCIONARIOS</a:t>
            </a:r>
            <a:r>
              <a:rPr lang="en-US" sz="8249" dirty="0">
                <a:solidFill>
                  <a:srgbClr val="9EF8EE"/>
                </a:solidFill>
                <a:latin typeface="Glacial Indifference Bold"/>
              </a:rPr>
              <a:t> </a:t>
            </a:r>
            <a:r>
              <a:rPr lang="en-US" sz="8249" dirty="0" err="1">
                <a:solidFill>
                  <a:srgbClr val="9EF8EE"/>
                </a:solidFill>
                <a:latin typeface="Glacial Indifference Bold"/>
              </a:rPr>
              <a:t>SENSIBLES</a:t>
            </a:r>
            <a:r>
              <a:rPr lang="en-US" sz="8249" dirty="0">
                <a:solidFill>
                  <a:srgbClr val="9EF8EE"/>
                </a:solidFill>
                <a:latin typeface="Glacial Indifference Bold"/>
              </a:rPr>
              <a:t> Y </a:t>
            </a:r>
            <a:r>
              <a:rPr lang="en-US" sz="8249" dirty="0" err="1">
                <a:solidFill>
                  <a:srgbClr val="9EF8EE"/>
                </a:solidFill>
                <a:latin typeface="Glacial Indifference Bold"/>
              </a:rPr>
              <a:t>CONOCEDORES</a:t>
            </a:r>
            <a:r>
              <a:rPr lang="en-US" sz="8249" dirty="0">
                <a:solidFill>
                  <a:srgbClr val="9EF8EE"/>
                </a:solidFill>
                <a:latin typeface="Glacial Indifference Bold"/>
              </a:rPr>
              <a:t> DE LA LEY Y DE LA </a:t>
            </a:r>
            <a:r>
              <a:rPr lang="en-US" sz="8249" dirty="0" err="1">
                <a:solidFill>
                  <a:srgbClr val="9EF8EE"/>
                </a:solidFill>
                <a:latin typeface="Glacial Indifference Bold"/>
              </a:rPr>
              <a:t>REALIDAD</a:t>
            </a:r>
            <a:r>
              <a:rPr lang="en-US" sz="8249" dirty="0">
                <a:solidFill>
                  <a:srgbClr val="9EF8EE"/>
                </a:solidFill>
                <a:latin typeface="Glacial Indifference Bold"/>
              </a:rPr>
              <a:t> SOCIAL </a:t>
            </a:r>
          </a:p>
        </p:txBody>
      </p:sp>
      <p:grpSp>
        <p:nvGrpSpPr>
          <p:cNvPr id="3" name="Group 3"/>
          <p:cNvGrpSpPr>
            <a:grpSpLocks noChangeAspect="1"/>
          </p:cNvGrpSpPr>
          <p:nvPr/>
        </p:nvGrpSpPr>
        <p:grpSpPr>
          <a:xfrm>
            <a:off x="13996053" y="-3108960"/>
            <a:ext cx="6526493" cy="5657850"/>
            <a:chOff x="0" y="0"/>
            <a:chExt cx="3196590" cy="2771140"/>
          </a:xfrm>
        </p:grpSpPr>
        <p:sp>
          <p:nvSpPr>
            <p:cNvPr id="4" name="Freeform 4"/>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C70988"/>
            </a:solidFill>
          </p:spPr>
          <p:txBody>
            <a:bodyPr/>
            <a:lstStyle/>
            <a:p>
              <a:endParaRPr lang="es-CO" dirty="0"/>
            </a:p>
          </p:txBody>
        </p:sp>
      </p:grpSp>
      <p:grpSp>
        <p:nvGrpSpPr>
          <p:cNvPr id="5" name="Group 5"/>
          <p:cNvGrpSpPr>
            <a:grpSpLocks noChangeAspect="1"/>
          </p:cNvGrpSpPr>
          <p:nvPr/>
        </p:nvGrpSpPr>
        <p:grpSpPr>
          <a:xfrm>
            <a:off x="-2234547" y="7458075"/>
            <a:ext cx="6526493" cy="5657850"/>
            <a:chOff x="0" y="0"/>
            <a:chExt cx="3196590" cy="2771140"/>
          </a:xfrm>
        </p:grpSpPr>
        <p:sp>
          <p:nvSpPr>
            <p:cNvPr id="6" name="Freeform 6"/>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C70988"/>
            </a:solidFill>
          </p:spPr>
          <p:txBody>
            <a:bodyPr/>
            <a:lstStyle/>
            <a:p>
              <a:endParaRPr lang="es-CO" dirty="0"/>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45343"/>
            <a:chOff x="0" y="0"/>
            <a:chExt cx="6186311" cy="624227"/>
          </a:xfrm>
        </p:grpSpPr>
        <p:sp>
          <p:nvSpPr>
            <p:cNvPr id="3" name="Freeform 3"/>
            <p:cNvSpPr/>
            <p:nvPr/>
          </p:nvSpPr>
          <p:spPr>
            <a:xfrm>
              <a:off x="0" y="0"/>
              <a:ext cx="6186311" cy="624227"/>
            </a:xfrm>
            <a:custGeom>
              <a:avLst/>
              <a:gdLst/>
              <a:ahLst/>
              <a:cxnLst/>
              <a:rect l="l" t="t" r="r" b="b"/>
              <a:pathLst>
                <a:path w="6186311" h="624227">
                  <a:moveTo>
                    <a:pt x="0" y="0"/>
                  </a:moveTo>
                  <a:lnTo>
                    <a:pt x="6186311" y="0"/>
                  </a:lnTo>
                  <a:lnTo>
                    <a:pt x="6186311" y="624227"/>
                  </a:lnTo>
                  <a:lnTo>
                    <a:pt x="0" y="624227"/>
                  </a:lnTo>
                  <a:close/>
                </a:path>
              </a:pathLst>
            </a:custGeom>
            <a:solidFill>
              <a:srgbClr val="348888"/>
            </a:solidFill>
          </p:spPr>
          <p:txBody>
            <a:bodyPr/>
            <a:lstStyle/>
            <a:p>
              <a:endParaRPr lang="es-CO" dirty="0"/>
            </a:p>
          </p:txBody>
        </p:sp>
      </p:grpSp>
      <p:grpSp>
        <p:nvGrpSpPr>
          <p:cNvPr id="4" name="Group 4"/>
          <p:cNvGrpSpPr/>
          <p:nvPr/>
        </p:nvGrpSpPr>
        <p:grpSpPr>
          <a:xfrm>
            <a:off x="0" y="1709988"/>
            <a:ext cx="9144000" cy="4340392"/>
            <a:chOff x="0" y="0"/>
            <a:chExt cx="3093156" cy="1468231"/>
          </a:xfrm>
        </p:grpSpPr>
        <p:sp>
          <p:nvSpPr>
            <p:cNvPr id="5" name="Freeform 5"/>
            <p:cNvSpPr/>
            <p:nvPr/>
          </p:nvSpPr>
          <p:spPr>
            <a:xfrm>
              <a:off x="0" y="0"/>
              <a:ext cx="3093156" cy="1468232"/>
            </a:xfrm>
            <a:custGeom>
              <a:avLst/>
              <a:gdLst/>
              <a:ahLst/>
              <a:cxnLst/>
              <a:rect l="l" t="t" r="r" b="b"/>
              <a:pathLst>
                <a:path w="3093156" h="1468232">
                  <a:moveTo>
                    <a:pt x="0" y="0"/>
                  </a:moveTo>
                  <a:lnTo>
                    <a:pt x="3093156" y="0"/>
                  </a:lnTo>
                  <a:lnTo>
                    <a:pt x="3093156" y="1468232"/>
                  </a:lnTo>
                  <a:lnTo>
                    <a:pt x="0" y="1468232"/>
                  </a:lnTo>
                  <a:close/>
                </a:path>
              </a:pathLst>
            </a:custGeom>
            <a:solidFill>
              <a:srgbClr val="9EF8EE">
                <a:alpha val="98000"/>
              </a:srgbClr>
            </a:solidFill>
          </p:spPr>
          <p:txBody>
            <a:bodyPr/>
            <a:lstStyle/>
            <a:p>
              <a:endParaRPr lang="es-CO" dirty="0"/>
            </a:p>
          </p:txBody>
        </p:sp>
      </p:grpSp>
      <p:grpSp>
        <p:nvGrpSpPr>
          <p:cNvPr id="6" name="Group 6"/>
          <p:cNvGrpSpPr/>
          <p:nvPr/>
        </p:nvGrpSpPr>
        <p:grpSpPr>
          <a:xfrm>
            <a:off x="0" y="5915025"/>
            <a:ext cx="9144000" cy="4371975"/>
            <a:chOff x="0" y="0"/>
            <a:chExt cx="3093156" cy="1478915"/>
          </a:xfrm>
        </p:grpSpPr>
        <p:sp>
          <p:nvSpPr>
            <p:cNvPr id="7" name="Freeform 7"/>
            <p:cNvSpPr/>
            <p:nvPr/>
          </p:nvSpPr>
          <p:spPr>
            <a:xfrm>
              <a:off x="0" y="0"/>
              <a:ext cx="3093156" cy="1478915"/>
            </a:xfrm>
            <a:custGeom>
              <a:avLst/>
              <a:gdLst/>
              <a:ahLst/>
              <a:cxnLst/>
              <a:rect l="l" t="t" r="r" b="b"/>
              <a:pathLst>
                <a:path w="3093156" h="1478915">
                  <a:moveTo>
                    <a:pt x="0" y="0"/>
                  </a:moveTo>
                  <a:lnTo>
                    <a:pt x="3093156" y="0"/>
                  </a:lnTo>
                  <a:lnTo>
                    <a:pt x="3093156" y="1478915"/>
                  </a:lnTo>
                  <a:lnTo>
                    <a:pt x="0" y="1478915"/>
                  </a:lnTo>
                  <a:close/>
                </a:path>
              </a:pathLst>
            </a:custGeom>
            <a:solidFill>
              <a:srgbClr val="FFFFFF"/>
            </a:solidFill>
          </p:spPr>
          <p:txBody>
            <a:bodyPr/>
            <a:lstStyle/>
            <a:p>
              <a:endParaRPr lang="es-CO"/>
            </a:p>
          </p:txBody>
        </p:sp>
      </p:grpSp>
      <p:grpSp>
        <p:nvGrpSpPr>
          <p:cNvPr id="8" name="Group 8"/>
          <p:cNvGrpSpPr/>
          <p:nvPr/>
        </p:nvGrpSpPr>
        <p:grpSpPr>
          <a:xfrm>
            <a:off x="9144000" y="1709988"/>
            <a:ext cx="9144000" cy="4340392"/>
            <a:chOff x="0" y="0"/>
            <a:chExt cx="3093156" cy="1468231"/>
          </a:xfrm>
        </p:grpSpPr>
        <p:sp>
          <p:nvSpPr>
            <p:cNvPr id="9" name="Freeform 9"/>
            <p:cNvSpPr/>
            <p:nvPr/>
          </p:nvSpPr>
          <p:spPr>
            <a:xfrm>
              <a:off x="0" y="0"/>
              <a:ext cx="3093156" cy="1468232"/>
            </a:xfrm>
            <a:custGeom>
              <a:avLst/>
              <a:gdLst/>
              <a:ahLst/>
              <a:cxnLst/>
              <a:rect l="l" t="t" r="r" b="b"/>
              <a:pathLst>
                <a:path w="3093156" h="1468232">
                  <a:moveTo>
                    <a:pt x="0" y="0"/>
                  </a:moveTo>
                  <a:lnTo>
                    <a:pt x="3093156" y="0"/>
                  </a:lnTo>
                  <a:lnTo>
                    <a:pt x="3093156" y="1468232"/>
                  </a:lnTo>
                  <a:lnTo>
                    <a:pt x="0" y="1468232"/>
                  </a:lnTo>
                  <a:close/>
                </a:path>
              </a:pathLst>
            </a:custGeom>
            <a:solidFill>
              <a:srgbClr val="FFFFFF"/>
            </a:solidFill>
          </p:spPr>
          <p:txBody>
            <a:bodyPr/>
            <a:lstStyle/>
            <a:p>
              <a:endParaRPr lang="es-CO"/>
            </a:p>
          </p:txBody>
        </p:sp>
      </p:grpSp>
      <p:grpSp>
        <p:nvGrpSpPr>
          <p:cNvPr id="10" name="Group 10"/>
          <p:cNvGrpSpPr/>
          <p:nvPr/>
        </p:nvGrpSpPr>
        <p:grpSpPr>
          <a:xfrm>
            <a:off x="9144000" y="5915025"/>
            <a:ext cx="9144000" cy="4371975"/>
            <a:chOff x="0" y="0"/>
            <a:chExt cx="3093156" cy="1478915"/>
          </a:xfrm>
        </p:grpSpPr>
        <p:sp>
          <p:nvSpPr>
            <p:cNvPr id="11" name="Freeform 11"/>
            <p:cNvSpPr/>
            <p:nvPr/>
          </p:nvSpPr>
          <p:spPr>
            <a:xfrm>
              <a:off x="0" y="0"/>
              <a:ext cx="3093156" cy="1478915"/>
            </a:xfrm>
            <a:custGeom>
              <a:avLst/>
              <a:gdLst/>
              <a:ahLst/>
              <a:cxnLst/>
              <a:rect l="l" t="t" r="r" b="b"/>
              <a:pathLst>
                <a:path w="3093156" h="1478915">
                  <a:moveTo>
                    <a:pt x="0" y="0"/>
                  </a:moveTo>
                  <a:lnTo>
                    <a:pt x="3093156" y="0"/>
                  </a:lnTo>
                  <a:lnTo>
                    <a:pt x="3093156" y="1478915"/>
                  </a:lnTo>
                  <a:lnTo>
                    <a:pt x="0" y="1478915"/>
                  </a:lnTo>
                  <a:close/>
                </a:path>
              </a:pathLst>
            </a:custGeom>
            <a:solidFill>
              <a:srgbClr val="9EF8EE"/>
            </a:solidFill>
          </p:spPr>
          <p:txBody>
            <a:bodyPr/>
            <a:lstStyle/>
            <a:p>
              <a:endParaRPr lang="es-CO"/>
            </a:p>
          </p:txBody>
        </p:sp>
      </p:grpSp>
      <p:sp>
        <p:nvSpPr>
          <p:cNvPr id="12" name="TextBox 12"/>
          <p:cNvSpPr txBox="1"/>
          <p:nvPr/>
        </p:nvSpPr>
        <p:spPr>
          <a:xfrm>
            <a:off x="234992" y="2242579"/>
            <a:ext cx="8674016" cy="2564805"/>
          </a:xfrm>
          <a:prstGeom prst="rect">
            <a:avLst/>
          </a:prstGeom>
        </p:spPr>
        <p:txBody>
          <a:bodyPr lIns="0" tIns="0" rIns="0" bIns="0" rtlCol="0" anchor="t">
            <a:spAutoFit/>
          </a:bodyPr>
          <a:lstStyle/>
          <a:p>
            <a:pPr marL="777232" lvl="1" indent="-388616" algn="ctr">
              <a:lnSpc>
                <a:spcPts val="5039"/>
              </a:lnSpc>
              <a:buFont typeface="Arial"/>
              <a:buChar char="•"/>
            </a:pPr>
            <a:endParaRPr lang="en-US" sz="3599" b="1" dirty="0">
              <a:solidFill>
                <a:srgbClr val="000000"/>
              </a:solidFill>
              <a:latin typeface="Glacial Indifference"/>
            </a:endParaRPr>
          </a:p>
          <a:p>
            <a:pPr marL="388616" lvl="1" algn="ctr">
              <a:lnSpc>
                <a:spcPts val="5039"/>
              </a:lnSpc>
            </a:pPr>
            <a:r>
              <a:rPr lang="en-US" sz="4400" dirty="0">
                <a:solidFill>
                  <a:srgbClr val="250542"/>
                </a:solidFill>
                <a:latin typeface="Glacial Indifference"/>
              </a:rPr>
              <a:t>La persona con </a:t>
            </a:r>
            <a:r>
              <a:rPr lang="en-US" sz="4400" dirty="0" err="1">
                <a:solidFill>
                  <a:srgbClr val="250542"/>
                </a:solidFill>
                <a:latin typeface="Glacial Indifference"/>
              </a:rPr>
              <a:t>discapacidad</a:t>
            </a:r>
            <a:r>
              <a:rPr lang="en-US" sz="4400" dirty="0">
                <a:solidFill>
                  <a:srgbClr val="250542"/>
                </a:solidFill>
                <a:latin typeface="Glacial Indifference"/>
              </a:rPr>
              <a:t> </a:t>
            </a:r>
            <a:r>
              <a:rPr lang="en-US" sz="4400" dirty="0" err="1">
                <a:solidFill>
                  <a:srgbClr val="250542"/>
                </a:solidFill>
                <a:latin typeface="Glacial Indifference"/>
              </a:rPr>
              <a:t>debe</a:t>
            </a:r>
            <a:r>
              <a:rPr lang="en-US" sz="4400" dirty="0">
                <a:solidFill>
                  <a:srgbClr val="250542"/>
                </a:solidFill>
                <a:latin typeface="Glacial Indifference"/>
              </a:rPr>
              <a:t> </a:t>
            </a:r>
            <a:r>
              <a:rPr lang="en-US" sz="4400" dirty="0" err="1">
                <a:solidFill>
                  <a:srgbClr val="250542"/>
                </a:solidFill>
                <a:latin typeface="Glacial Indifference"/>
              </a:rPr>
              <a:t>actuar</a:t>
            </a:r>
            <a:r>
              <a:rPr lang="en-US" sz="4400" dirty="0">
                <a:solidFill>
                  <a:srgbClr val="250542"/>
                </a:solidFill>
                <a:latin typeface="Glacial Indifference"/>
              </a:rPr>
              <a:t> </a:t>
            </a:r>
            <a:r>
              <a:rPr lang="en-US" sz="4400" dirty="0" err="1">
                <a:solidFill>
                  <a:srgbClr val="250542"/>
                </a:solidFill>
                <a:latin typeface="Glacial Indifference"/>
              </a:rPr>
              <a:t>en</a:t>
            </a:r>
            <a:r>
              <a:rPr lang="en-US" sz="4400" dirty="0">
                <a:solidFill>
                  <a:srgbClr val="250542"/>
                </a:solidFill>
                <a:latin typeface="Glacial Indifference"/>
              </a:rPr>
              <a:t> forma </a:t>
            </a:r>
            <a:r>
              <a:rPr lang="en-US" sz="4400" dirty="0" err="1">
                <a:solidFill>
                  <a:srgbClr val="250542"/>
                </a:solidFill>
                <a:latin typeface="Glacial Indifference"/>
              </a:rPr>
              <a:t>independiente</a:t>
            </a:r>
            <a:r>
              <a:rPr lang="en-US" sz="4400" dirty="0">
                <a:solidFill>
                  <a:srgbClr val="250542"/>
                </a:solidFill>
                <a:latin typeface="Glacial Indifference"/>
              </a:rPr>
              <a:t> </a:t>
            </a:r>
            <a:r>
              <a:rPr lang="en-US" sz="4400" b="1" dirty="0">
                <a:solidFill>
                  <a:srgbClr val="250542"/>
                </a:solidFill>
                <a:latin typeface="Glacial Indifference"/>
              </a:rPr>
              <a:t>PERO NO SOLA</a:t>
            </a:r>
            <a:r>
              <a:rPr lang="en-US" sz="4400" dirty="0">
                <a:solidFill>
                  <a:srgbClr val="250542"/>
                </a:solidFill>
                <a:latin typeface="Glacial Indifference"/>
              </a:rPr>
              <a:t>.</a:t>
            </a:r>
          </a:p>
        </p:txBody>
      </p:sp>
      <p:sp>
        <p:nvSpPr>
          <p:cNvPr id="13" name="TextBox 13"/>
          <p:cNvSpPr txBox="1"/>
          <p:nvPr/>
        </p:nvSpPr>
        <p:spPr>
          <a:xfrm>
            <a:off x="9613984" y="2731381"/>
            <a:ext cx="8204032" cy="1923604"/>
          </a:xfrm>
          <a:prstGeom prst="rect">
            <a:avLst/>
          </a:prstGeom>
        </p:spPr>
        <p:txBody>
          <a:bodyPr lIns="0" tIns="0" rIns="0" bIns="0" rtlCol="0" anchor="t">
            <a:spAutoFit/>
          </a:bodyPr>
          <a:lstStyle/>
          <a:p>
            <a:pPr marL="388620" lvl="1" algn="just">
              <a:lnSpc>
                <a:spcPts val="5040"/>
              </a:lnSpc>
            </a:pPr>
            <a:r>
              <a:rPr lang="en-US" sz="4400" dirty="0">
                <a:solidFill>
                  <a:srgbClr val="05445E"/>
                </a:solidFill>
                <a:latin typeface="Glacial Indifference Bold"/>
              </a:rPr>
              <a:t>La </a:t>
            </a:r>
            <a:r>
              <a:rPr lang="en-US" sz="4400" dirty="0" err="1">
                <a:solidFill>
                  <a:srgbClr val="05445E"/>
                </a:solidFill>
                <a:latin typeface="Glacial Indifference Bold"/>
              </a:rPr>
              <a:t>figura</a:t>
            </a:r>
            <a:r>
              <a:rPr lang="en-US" sz="4400" dirty="0">
                <a:solidFill>
                  <a:srgbClr val="05445E"/>
                </a:solidFill>
                <a:latin typeface="Glacial Indifference Bold"/>
              </a:rPr>
              <a:t> de la persona de </a:t>
            </a:r>
            <a:r>
              <a:rPr lang="en-US" sz="4400" dirty="0" err="1">
                <a:solidFill>
                  <a:srgbClr val="05445E"/>
                </a:solidFill>
                <a:latin typeface="Glacial Indifference Bold"/>
              </a:rPr>
              <a:t>Apoyo</a:t>
            </a:r>
            <a:r>
              <a:rPr lang="en-US" sz="4400" dirty="0">
                <a:solidFill>
                  <a:srgbClr val="05445E"/>
                </a:solidFill>
                <a:latin typeface="Glacial Indifference Bold"/>
              </a:rPr>
              <a:t> es </a:t>
            </a:r>
            <a:r>
              <a:rPr lang="en-US" sz="4400" dirty="0" err="1">
                <a:solidFill>
                  <a:srgbClr val="05445E"/>
                </a:solidFill>
                <a:latin typeface="Glacial Indifference Bold"/>
              </a:rPr>
              <a:t>totalmente</a:t>
            </a:r>
            <a:r>
              <a:rPr lang="en-US" sz="4400" dirty="0">
                <a:solidFill>
                  <a:srgbClr val="05445E"/>
                </a:solidFill>
                <a:latin typeface="Glacial Indifference Bold"/>
              </a:rPr>
              <a:t> </a:t>
            </a:r>
            <a:r>
              <a:rPr lang="en-US" sz="4400" dirty="0" err="1">
                <a:solidFill>
                  <a:srgbClr val="05445E"/>
                </a:solidFill>
                <a:latin typeface="Glacial Indifference Bold"/>
              </a:rPr>
              <a:t>diferente</a:t>
            </a:r>
            <a:r>
              <a:rPr lang="en-US" sz="4400" dirty="0">
                <a:solidFill>
                  <a:srgbClr val="05445E"/>
                </a:solidFill>
                <a:latin typeface="Glacial Indifference Bold"/>
              </a:rPr>
              <a:t> a la del </a:t>
            </a:r>
            <a:r>
              <a:rPr lang="en-US" sz="4400" dirty="0" err="1">
                <a:solidFill>
                  <a:srgbClr val="05445E"/>
                </a:solidFill>
                <a:latin typeface="Glacial Indifference Bold"/>
              </a:rPr>
              <a:t>curador</a:t>
            </a:r>
            <a:r>
              <a:rPr lang="en-US" sz="4400" dirty="0">
                <a:solidFill>
                  <a:srgbClr val="05445E"/>
                </a:solidFill>
                <a:latin typeface="Glacial Indifference Bold"/>
              </a:rPr>
              <a:t>.</a:t>
            </a:r>
          </a:p>
        </p:txBody>
      </p:sp>
      <p:sp>
        <p:nvSpPr>
          <p:cNvPr id="14" name="TextBox 14"/>
          <p:cNvSpPr txBox="1"/>
          <p:nvPr/>
        </p:nvSpPr>
        <p:spPr>
          <a:xfrm>
            <a:off x="357188" y="6972300"/>
            <a:ext cx="8429625" cy="2564805"/>
          </a:xfrm>
          <a:prstGeom prst="rect">
            <a:avLst/>
          </a:prstGeom>
        </p:spPr>
        <p:txBody>
          <a:bodyPr lIns="0" tIns="0" rIns="0" bIns="0" rtlCol="0" anchor="t">
            <a:spAutoFit/>
          </a:bodyPr>
          <a:lstStyle/>
          <a:p>
            <a:pPr marL="388620" lvl="1" algn="just">
              <a:lnSpc>
                <a:spcPts val="5040"/>
              </a:lnSpc>
            </a:pPr>
            <a:r>
              <a:rPr lang="en-US" sz="4400" dirty="0">
                <a:solidFill>
                  <a:srgbClr val="05445E"/>
                </a:solidFill>
                <a:latin typeface="Glacial Indifference Bold"/>
              </a:rPr>
              <a:t>La </a:t>
            </a:r>
            <a:r>
              <a:rPr lang="en-US" sz="4400" dirty="0" err="1">
                <a:solidFill>
                  <a:srgbClr val="05445E"/>
                </a:solidFill>
                <a:latin typeface="Glacial Indifference Bold"/>
              </a:rPr>
              <a:t>valoración</a:t>
            </a:r>
            <a:r>
              <a:rPr lang="en-US" sz="4400" dirty="0">
                <a:solidFill>
                  <a:srgbClr val="05445E"/>
                </a:solidFill>
                <a:latin typeface="Glacial Indifference Bold"/>
              </a:rPr>
              <a:t> de </a:t>
            </a:r>
            <a:r>
              <a:rPr lang="en-US" sz="4400" dirty="0" err="1">
                <a:solidFill>
                  <a:srgbClr val="05445E"/>
                </a:solidFill>
                <a:latin typeface="Glacial Indifference Bold"/>
              </a:rPr>
              <a:t>apoyos</a:t>
            </a:r>
            <a:r>
              <a:rPr lang="en-US" sz="4400" dirty="0">
                <a:solidFill>
                  <a:srgbClr val="05445E"/>
                </a:solidFill>
                <a:latin typeface="Glacial Indifference Bold"/>
              </a:rPr>
              <a:t> no es un dictamen </a:t>
            </a:r>
            <a:r>
              <a:rPr lang="en-US" sz="4400" dirty="0" err="1">
                <a:solidFill>
                  <a:srgbClr val="05445E"/>
                </a:solidFill>
                <a:latin typeface="Glacial Indifference Bold"/>
              </a:rPr>
              <a:t>pericial</a:t>
            </a:r>
            <a:r>
              <a:rPr lang="en-US" sz="4400" dirty="0">
                <a:solidFill>
                  <a:srgbClr val="05445E"/>
                </a:solidFill>
                <a:latin typeface="Glacial Indifference Bold"/>
              </a:rPr>
              <a:t>, solo introduce un </a:t>
            </a:r>
            <a:r>
              <a:rPr lang="en-US" sz="4400" dirty="0" err="1">
                <a:solidFill>
                  <a:srgbClr val="05445E"/>
                </a:solidFill>
                <a:latin typeface="Glacial Indifference Bold"/>
              </a:rPr>
              <a:t>conocimiento</a:t>
            </a:r>
            <a:r>
              <a:rPr lang="en-US" sz="4400" dirty="0">
                <a:solidFill>
                  <a:srgbClr val="05445E"/>
                </a:solidFill>
                <a:latin typeface="Glacial Indifference Bold"/>
              </a:rPr>
              <a:t> </a:t>
            </a:r>
            <a:r>
              <a:rPr lang="en-US" sz="4400" dirty="0" err="1">
                <a:solidFill>
                  <a:srgbClr val="05445E"/>
                </a:solidFill>
                <a:latin typeface="Glacial Indifference Bold"/>
              </a:rPr>
              <a:t>especializado</a:t>
            </a:r>
            <a:r>
              <a:rPr lang="en-US" sz="4400" dirty="0">
                <a:solidFill>
                  <a:srgbClr val="05445E"/>
                </a:solidFill>
                <a:latin typeface="Glacial Indifference Bold"/>
              </a:rPr>
              <a:t>. </a:t>
            </a:r>
          </a:p>
        </p:txBody>
      </p:sp>
      <p:sp>
        <p:nvSpPr>
          <p:cNvPr id="15" name="TextBox 15"/>
          <p:cNvSpPr txBox="1"/>
          <p:nvPr/>
        </p:nvSpPr>
        <p:spPr>
          <a:xfrm>
            <a:off x="9613984" y="6210300"/>
            <a:ext cx="8204032" cy="3847207"/>
          </a:xfrm>
          <a:prstGeom prst="rect">
            <a:avLst/>
          </a:prstGeom>
        </p:spPr>
        <p:txBody>
          <a:bodyPr lIns="0" tIns="0" rIns="0" bIns="0" rtlCol="0" anchor="t">
            <a:spAutoFit/>
          </a:bodyPr>
          <a:lstStyle/>
          <a:p>
            <a:pPr marL="777240" lvl="1" indent="-388620" algn="just">
              <a:lnSpc>
                <a:spcPts val="5040"/>
              </a:lnSpc>
              <a:buFont typeface="Arial"/>
              <a:buChar char="•"/>
            </a:pPr>
            <a:r>
              <a:rPr lang="en-US" sz="4400" dirty="0">
                <a:solidFill>
                  <a:srgbClr val="250542"/>
                </a:solidFill>
                <a:latin typeface="Glacial Indifference"/>
              </a:rPr>
              <a:t>NO </a:t>
            </a:r>
            <a:r>
              <a:rPr lang="en-US" sz="4400" dirty="0" err="1">
                <a:solidFill>
                  <a:srgbClr val="250542"/>
                </a:solidFill>
                <a:latin typeface="Glacial Indifference"/>
              </a:rPr>
              <a:t>todos</a:t>
            </a:r>
            <a:r>
              <a:rPr lang="en-US" sz="4400" dirty="0">
                <a:solidFill>
                  <a:srgbClr val="250542"/>
                </a:solidFill>
                <a:latin typeface="Glacial Indifference"/>
              </a:rPr>
              <a:t> </a:t>
            </a:r>
            <a:r>
              <a:rPr lang="en-US" sz="4400" dirty="0" err="1">
                <a:solidFill>
                  <a:srgbClr val="250542"/>
                </a:solidFill>
                <a:latin typeface="Glacial Indifference"/>
              </a:rPr>
              <a:t>los</a:t>
            </a:r>
            <a:r>
              <a:rPr lang="en-US" sz="4400" dirty="0">
                <a:solidFill>
                  <a:srgbClr val="250542"/>
                </a:solidFill>
                <a:latin typeface="Glacial Indifference"/>
              </a:rPr>
              <a:t> </a:t>
            </a:r>
            <a:r>
              <a:rPr lang="en-US" sz="4400" dirty="0" err="1">
                <a:solidFill>
                  <a:srgbClr val="250542"/>
                </a:solidFill>
                <a:latin typeface="Glacial Indifference"/>
              </a:rPr>
              <a:t>apoyos</a:t>
            </a:r>
            <a:r>
              <a:rPr lang="en-US" sz="4400" dirty="0">
                <a:solidFill>
                  <a:srgbClr val="250542"/>
                </a:solidFill>
                <a:latin typeface="Glacial Indifference"/>
              </a:rPr>
              <a:t> </a:t>
            </a:r>
            <a:r>
              <a:rPr lang="en-US" sz="4400" dirty="0" err="1">
                <a:solidFill>
                  <a:srgbClr val="250542"/>
                </a:solidFill>
                <a:latin typeface="Glacial Indifference"/>
              </a:rPr>
              <a:t>deben</a:t>
            </a:r>
            <a:r>
              <a:rPr lang="en-US" sz="4400" dirty="0">
                <a:solidFill>
                  <a:srgbClr val="250542"/>
                </a:solidFill>
                <a:latin typeface="Glacial Indifference"/>
              </a:rPr>
              <a:t> </a:t>
            </a:r>
            <a:r>
              <a:rPr lang="en-US" sz="4400" dirty="0" err="1">
                <a:solidFill>
                  <a:srgbClr val="250542"/>
                </a:solidFill>
                <a:latin typeface="Glacial Indifference"/>
              </a:rPr>
              <a:t>formalizarse</a:t>
            </a:r>
            <a:r>
              <a:rPr lang="en-US" sz="4400" dirty="0">
                <a:solidFill>
                  <a:srgbClr val="250542"/>
                </a:solidFill>
                <a:latin typeface="Glacial Indifference"/>
              </a:rPr>
              <a:t>.</a:t>
            </a:r>
          </a:p>
          <a:p>
            <a:pPr marL="777240" lvl="1" indent="-388620" algn="just">
              <a:lnSpc>
                <a:spcPts val="5040"/>
              </a:lnSpc>
              <a:buFont typeface="Arial"/>
              <a:buChar char="•"/>
            </a:pPr>
            <a:endParaRPr lang="en-US" sz="4400" dirty="0">
              <a:solidFill>
                <a:srgbClr val="250542"/>
              </a:solidFill>
              <a:latin typeface="Glacial Indifference"/>
            </a:endParaRPr>
          </a:p>
          <a:p>
            <a:pPr marL="777240" lvl="1" indent="-388620" algn="just">
              <a:lnSpc>
                <a:spcPts val="5040"/>
              </a:lnSpc>
              <a:buFont typeface="Arial"/>
              <a:buChar char="•"/>
            </a:pPr>
            <a:r>
              <a:rPr lang="en-US" sz="4400" dirty="0">
                <a:solidFill>
                  <a:srgbClr val="250542"/>
                </a:solidFill>
                <a:latin typeface="Glacial Indifference"/>
              </a:rPr>
              <a:t>NO </a:t>
            </a:r>
            <a:r>
              <a:rPr lang="en-US" sz="4400" dirty="0" err="1">
                <a:solidFill>
                  <a:srgbClr val="250542"/>
                </a:solidFill>
                <a:latin typeface="Glacial Indifference"/>
              </a:rPr>
              <a:t>todas</a:t>
            </a:r>
            <a:r>
              <a:rPr lang="en-US" sz="4400" dirty="0">
                <a:solidFill>
                  <a:srgbClr val="250542"/>
                </a:solidFill>
                <a:latin typeface="Glacial Indifference"/>
              </a:rPr>
              <a:t> las </a:t>
            </a:r>
            <a:r>
              <a:rPr lang="en-US" sz="4400" dirty="0" err="1">
                <a:solidFill>
                  <a:srgbClr val="250542"/>
                </a:solidFill>
                <a:latin typeface="Glacial Indifference"/>
              </a:rPr>
              <a:t>PcD</a:t>
            </a:r>
            <a:r>
              <a:rPr lang="en-US" sz="4400" dirty="0">
                <a:solidFill>
                  <a:srgbClr val="250542"/>
                </a:solidFill>
                <a:latin typeface="Glacial Indifference"/>
              </a:rPr>
              <a:t> </a:t>
            </a:r>
            <a:r>
              <a:rPr lang="en-US" sz="4400" dirty="0" err="1">
                <a:solidFill>
                  <a:srgbClr val="250542"/>
                </a:solidFill>
                <a:latin typeface="Glacial Indifference"/>
              </a:rPr>
              <a:t>necesitan</a:t>
            </a:r>
            <a:r>
              <a:rPr lang="en-US" sz="4400" dirty="0">
                <a:solidFill>
                  <a:srgbClr val="250542"/>
                </a:solidFill>
                <a:latin typeface="Glacial Indifference"/>
              </a:rPr>
              <a:t> </a:t>
            </a:r>
            <a:r>
              <a:rPr lang="en-US" sz="4400" dirty="0" err="1">
                <a:solidFill>
                  <a:srgbClr val="250542"/>
                </a:solidFill>
                <a:latin typeface="Glacial Indifference"/>
              </a:rPr>
              <a:t>apoyos</a:t>
            </a:r>
            <a:r>
              <a:rPr lang="en-US" sz="4400" dirty="0">
                <a:solidFill>
                  <a:srgbClr val="250542"/>
                </a:solidFill>
                <a:latin typeface="Glacial Indifference"/>
              </a:rPr>
              <a:t> para </a:t>
            </a:r>
            <a:r>
              <a:rPr lang="en-US" sz="4400" dirty="0" err="1">
                <a:solidFill>
                  <a:srgbClr val="250542"/>
                </a:solidFill>
                <a:latin typeface="Glacial Indifference"/>
              </a:rPr>
              <a:t>celebrar</a:t>
            </a:r>
            <a:r>
              <a:rPr lang="en-US" sz="4400" dirty="0">
                <a:solidFill>
                  <a:srgbClr val="250542"/>
                </a:solidFill>
                <a:latin typeface="Glacial Indifference"/>
              </a:rPr>
              <a:t> </a:t>
            </a:r>
            <a:r>
              <a:rPr lang="en-US" sz="4400" dirty="0" err="1">
                <a:solidFill>
                  <a:srgbClr val="250542"/>
                </a:solidFill>
                <a:latin typeface="Glacial Indifference"/>
              </a:rPr>
              <a:t>actos</a:t>
            </a:r>
            <a:r>
              <a:rPr lang="en-US" sz="4400" dirty="0">
                <a:solidFill>
                  <a:srgbClr val="250542"/>
                </a:solidFill>
                <a:latin typeface="Glacial Indifference"/>
              </a:rPr>
              <a:t> </a:t>
            </a:r>
            <a:r>
              <a:rPr lang="en-US" sz="4400" dirty="0" err="1">
                <a:solidFill>
                  <a:srgbClr val="250542"/>
                </a:solidFill>
                <a:latin typeface="Glacial Indifference"/>
              </a:rPr>
              <a:t>jurídicos</a:t>
            </a:r>
            <a:r>
              <a:rPr lang="en-US" sz="4400" dirty="0">
                <a:solidFill>
                  <a:srgbClr val="250542"/>
                </a:solidFill>
                <a:latin typeface="Glacial Indifference"/>
              </a:rPr>
              <a:t>.</a:t>
            </a:r>
          </a:p>
        </p:txBody>
      </p:sp>
      <p:sp>
        <p:nvSpPr>
          <p:cNvPr id="16" name="TextBox 16"/>
          <p:cNvSpPr txBox="1"/>
          <p:nvPr/>
        </p:nvSpPr>
        <p:spPr>
          <a:xfrm>
            <a:off x="0" y="242587"/>
            <a:ext cx="18288000" cy="1226820"/>
          </a:xfrm>
          <a:prstGeom prst="rect">
            <a:avLst/>
          </a:prstGeom>
        </p:spPr>
        <p:txBody>
          <a:bodyPr lIns="0" tIns="0" rIns="0" bIns="0" rtlCol="0" anchor="t">
            <a:spAutoFit/>
          </a:bodyPr>
          <a:lstStyle/>
          <a:p>
            <a:pPr algn="ctr">
              <a:lnSpc>
                <a:spcPts val="10080"/>
              </a:lnSpc>
            </a:pPr>
            <a:r>
              <a:rPr lang="en-US" sz="7200">
                <a:solidFill>
                  <a:srgbClr val="FFFFFF"/>
                </a:solidFill>
                <a:latin typeface="Sanchez"/>
              </a:rPr>
              <a:t>AVANCES Y RETOS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469" r="19391"/>
          <a:stretch>
            <a:fillRect/>
          </a:stretch>
        </p:blipFill>
        <p:spPr>
          <a:xfrm>
            <a:off x="6569040" y="6218"/>
            <a:ext cx="5149920" cy="10280783"/>
          </a:xfrm>
          <a:prstGeom prst="rect">
            <a:avLst/>
          </a:prstGeom>
        </p:spPr>
      </p:pic>
      <p:grpSp>
        <p:nvGrpSpPr>
          <p:cNvPr id="3" name="Group 3"/>
          <p:cNvGrpSpPr/>
          <p:nvPr/>
        </p:nvGrpSpPr>
        <p:grpSpPr>
          <a:xfrm>
            <a:off x="531733" y="1370420"/>
            <a:ext cx="5632052" cy="7011647"/>
            <a:chOff x="0" y="-57150"/>
            <a:chExt cx="7509403" cy="9348863"/>
          </a:xfrm>
        </p:grpSpPr>
        <p:sp>
          <p:nvSpPr>
            <p:cNvPr id="4" name="TextBox 4"/>
            <p:cNvSpPr txBox="1"/>
            <p:nvPr/>
          </p:nvSpPr>
          <p:spPr>
            <a:xfrm>
              <a:off x="0" y="2879701"/>
              <a:ext cx="7509403" cy="6412012"/>
            </a:xfrm>
            <a:prstGeom prst="rect">
              <a:avLst/>
            </a:prstGeom>
          </p:spPr>
          <p:txBody>
            <a:bodyPr lIns="0" tIns="0" rIns="0" bIns="0" rtlCol="0" anchor="t">
              <a:spAutoFit/>
            </a:bodyPr>
            <a:lstStyle/>
            <a:p>
              <a:pPr algn="just" defTabSz="914445">
                <a:lnSpc>
                  <a:spcPts val="4199"/>
                </a:lnSpc>
                <a:defRPr/>
              </a:pPr>
              <a:r>
                <a:rPr lang="en-US" sz="2999" dirty="0">
                  <a:solidFill>
                    <a:schemeClr val="accent6">
                      <a:lumMod val="60000"/>
                      <a:lumOff val="40000"/>
                    </a:schemeClr>
                  </a:solidFill>
                  <a:latin typeface="Glacial Indifference Bold"/>
                  <a:cs typeface="Arial"/>
                  <a:sym typeface="Arial"/>
                </a:rPr>
                <a:t>La </a:t>
              </a:r>
              <a:r>
                <a:rPr lang="en-US" sz="2999" dirty="0" err="1">
                  <a:solidFill>
                    <a:schemeClr val="accent6">
                      <a:lumMod val="60000"/>
                      <a:lumOff val="40000"/>
                    </a:schemeClr>
                  </a:solidFill>
                  <a:latin typeface="Glacial Indifference Bold"/>
                  <a:cs typeface="Arial"/>
                  <a:sym typeface="Arial"/>
                </a:rPr>
                <a:t>discapacidad</a:t>
              </a:r>
              <a:r>
                <a:rPr lang="en-US" sz="2999" dirty="0">
                  <a:solidFill>
                    <a:schemeClr val="accent6">
                      <a:lumMod val="60000"/>
                      <a:lumOff val="40000"/>
                    </a:schemeClr>
                  </a:solidFill>
                  <a:latin typeface="Glacial Indifference Bold"/>
                  <a:cs typeface="Arial"/>
                  <a:sym typeface="Arial"/>
                </a:rPr>
                <a:t> era una </a:t>
              </a:r>
              <a:r>
                <a:rPr lang="en-US" sz="2999" dirty="0" err="1">
                  <a:solidFill>
                    <a:schemeClr val="accent6">
                      <a:lumMod val="60000"/>
                      <a:lumOff val="40000"/>
                    </a:schemeClr>
                  </a:solidFill>
                  <a:latin typeface="Glacial Indifference Bold"/>
                  <a:cs typeface="Arial"/>
                  <a:sym typeface="Arial"/>
                </a:rPr>
                <a:t>maldición</a:t>
              </a:r>
              <a:r>
                <a:rPr lang="en-US" sz="2999" dirty="0">
                  <a:solidFill>
                    <a:schemeClr val="accent6">
                      <a:lumMod val="60000"/>
                      <a:lumOff val="40000"/>
                    </a:schemeClr>
                  </a:solidFill>
                  <a:latin typeface="Glacial Indifference Bold"/>
                  <a:cs typeface="Arial"/>
                  <a:sym typeface="Arial"/>
                </a:rPr>
                <a:t>, un </a:t>
              </a:r>
              <a:r>
                <a:rPr lang="en-US" sz="2999" dirty="0" err="1">
                  <a:solidFill>
                    <a:schemeClr val="accent6">
                      <a:lumMod val="60000"/>
                      <a:lumOff val="40000"/>
                    </a:schemeClr>
                  </a:solidFill>
                  <a:latin typeface="Glacial Indifference Bold"/>
                  <a:cs typeface="Arial"/>
                  <a:sym typeface="Arial"/>
                </a:rPr>
                <a:t>castigo</a:t>
              </a:r>
              <a:r>
                <a:rPr lang="en-US" sz="2999" dirty="0">
                  <a:solidFill>
                    <a:schemeClr val="accent6">
                      <a:lumMod val="60000"/>
                      <a:lumOff val="40000"/>
                    </a:schemeClr>
                  </a:solidFill>
                  <a:latin typeface="Glacial Indifference Bold"/>
                  <a:cs typeface="Arial"/>
                  <a:sym typeface="Arial"/>
                </a:rPr>
                <a:t>. </a:t>
              </a:r>
            </a:p>
            <a:p>
              <a:pPr marL="647733" lvl="1" indent="-323867" defTabSz="914445">
                <a:lnSpc>
                  <a:spcPts val="4199"/>
                </a:lnSpc>
                <a:buFont typeface="Arial"/>
                <a:buChar char="•"/>
                <a:defRPr/>
              </a:pPr>
              <a:r>
                <a:rPr lang="en-US" sz="2999" dirty="0">
                  <a:solidFill>
                    <a:srgbClr val="191919"/>
                  </a:solidFill>
                  <a:latin typeface="Glacial Indifference"/>
                  <a:cs typeface="Arial"/>
                  <a:sym typeface="Arial"/>
                </a:rPr>
                <a:t>La </a:t>
              </a:r>
              <a:r>
                <a:rPr lang="en-US" sz="2999" dirty="0" err="1">
                  <a:solidFill>
                    <a:schemeClr val="accent6">
                      <a:lumMod val="60000"/>
                      <a:lumOff val="40000"/>
                    </a:schemeClr>
                  </a:solidFill>
                  <a:latin typeface="Glacial Indifference Bold"/>
                  <a:cs typeface="Arial"/>
                  <a:sym typeface="Arial"/>
                </a:rPr>
                <a:t>respuesta</a:t>
              </a:r>
              <a:r>
                <a:rPr lang="en-US" sz="2999" dirty="0">
                  <a:solidFill>
                    <a:schemeClr val="accent6">
                      <a:lumMod val="60000"/>
                      <a:lumOff val="40000"/>
                    </a:schemeClr>
                  </a:solidFill>
                  <a:latin typeface="Glacial Indifference Bold"/>
                  <a:cs typeface="Arial"/>
                  <a:sym typeface="Arial"/>
                </a:rPr>
                <a:t> social</a:t>
              </a:r>
              <a:r>
                <a:rPr lang="en-US" sz="2999" dirty="0">
                  <a:solidFill>
                    <a:schemeClr val="accent6">
                      <a:lumMod val="60000"/>
                      <a:lumOff val="40000"/>
                    </a:schemeClr>
                  </a:solidFill>
                  <a:latin typeface="Glacial Indifference"/>
                  <a:cs typeface="Arial"/>
                  <a:sym typeface="Arial"/>
                </a:rPr>
                <a:t> </a:t>
              </a:r>
              <a:r>
                <a:rPr lang="en-US" sz="2999" dirty="0">
                  <a:solidFill>
                    <a:srgbClr val="191919"/>
                  </a:solidFill>
                  <a:latin typeface="Glacial Indifference"/>
                  <a:cs typeface="Arial"/>
                  <a:sym typeface="Arial"/>
                </a:rPr>
                <a:t>era </a:t>
              </a:r>
              <a:r>
                <a:rPr lang="en-US" sz="2999" dirty="0" err="1">
                  <a:solidFill>
                    <a:srgbClr val="191919"/>
                  </a:solidFill>
                  <a:latin typeface="Glacial Indifference"/>
                  <a:cs typeface="Arial"/>
                  <a:sym typeface="Arial"/>
                </a:rPr>
                <a:t>eliminar</a:t>
              </a:r>
              <a:r>
                <a:rPr lang="en-US" sz="2999" dirty="0">
                  <a:solidFill>
                    <a:srgbClr val="191919"/>
                  </a:solidFill>
                  <a:latin typeface="Glacial Indifference"/>
                  <a:cs typeface="Arial"/>
                  <a:sym typeface="Arial"/>
                </a:rPr>
                <a:t> a las personas con </a:t>
              </a:r>
              <a:r>
                <a:rPr lang="en-US" sz="2999" dirty="0" err="1">
                  <a:solidFill>
                    <a:srgbClr val="191919"/>
                  </a:solidFill>
                  <a:latin typeface="Glacial Indifference"/>
                  <a:cs typeface="Arial"/>
                  <a:sym typeface="Arial"/>
                </a:rPr>
                <a:t>discapacidad</a:t>
              </a:r>
              <a:r>
                <a:rPr lang="en-US" sz="2999" dirty="0">
                  <a:solidFill>
                    <a:srgbClr val="191919"/>
                  </a:solidFill>
                  <a:latin typeface="Glacial Indifference"/>
                  <a:cs typeface="Arial"/>
                  <a:sym typeface="Arial"/>
                </a:rPr>
                <a:t> de la </a:t>
              </a:r>
              <a:r>
                <a:rPr lang="en-US" sz="2999" dirty="0" err="1">
                  <a:solidFill>
                    <a:srgbClr val="191919"/>
                  </a:solidFill>
                  <a:latin typeface="Glacial Indifference"/>
                  <a:cs typeface="Arial"/>
                  <a:sym typeface="Arial"/>
                </a:rPr>
                <a:t>vida</a:t>
              </a:r>
              <a:r>
                <a:rPr lang="en-US" sz="2999" dirty="0">
                  <a:solidFill>
                    <a:srgbClr val="191919"/>
                  </a:solidFill>
                  <a:latin typeface="Glacial Indifference"/>
                  <a:cs typeface="Arial"/>
                  <a:sym typeface="Arial"/>
                </a:rPr>
                <a:t> </a:t>
              </a:r>
              <a:r>
                <a:rPr lang="en-US" sz="2999" dirty="0" err="1">
                  <a:solidFill>
                    <a:srgbClr val="191919"/>
                  </a:solidFill>
                  <a:latin typeface="Glacial Indifference"/>
                  <a:cs typeface="Arial"/>
                  <a:sym typeface="Arial"/>
                </a:rPr>
                <a:t>en</a:t>
              </a:r>
              <a:r>
                <a:rPr lang="en-US" sz="2999" dirty="0">
                  <a:solidFill>
                    <a:srgbClr val="191919"/>
                  </a:solidFill>
                  <a:latin typeface="Glacial Indifference"/>
                  <a:cs typeface="Arial"/>
                  <a:sym typeface="Arial"/>
                </a:rPr>
                <a:t> </a:t>
              </a:r>
              <a:r>
                <a:rPr lang="en-US" sz="2999" dirty="0" err="1">
                  <a:solidFill>
                    <a:srgbClr val="191919"/>
                  </a:solidFill>
                  <a:latin typeface="Glacial Indifference"/>
                  <a:cs typeface="Arial"/>
                  <a:sym typeface="Arial"/>
                </a:rPr>
                <a:t>comunidad</a:t>
              </a:r>
              <a:r>
                <a:rPr lang="en-US" sz="2999" dirty="0">
                  <a:solidFill>
                    <a:srgbClr val="191919"/>
                  </a:solidFill>
                  <a:latin typeface="Glacial Indifference"/>
                  <a:cs typeface="Arial"/>
                  <a:sym typeface="Arial"/>
                </a:rPr>
                <a:t>, de la </a:t>
              </a:r>
              <a:r>
                <a:rPr lang="en-US" sz="2999" dirty="0" err="1">
                  <a:solidFill>
                    <a:srgbClr val="191919"/>
                  </a:solidFill>
                  <a:latin typeface="Glacial Indifference"/>
                  <a:cs typeface="Arial"/>
                  <a:sym typeface="Arial"/>
                </a:rPr>
                <a:t>sociedad</a:t>
              </a:r>
              <a:r>
                <a:rPr lang="en-US" sz="2999" dirty="0">
                  <a:solidFill>
                    <a:srgbClr val="191919"/>
                  </a:solidFill>
                  <a:latin typeface="Glacial Indifference"/>
                  <a:cs typeface="Arial"/>
                  <a:sym typeface="Arial"/>
                </a:rPr>
                <a:t>. </a:t>
              </a:r>
            </a:p>
            <a:p>
              <a:pPr marL="647733" lvl="1" indent="-323867" defTabSz="914445">
                <a:lnSpc>
                  <a:spcPts val="4199"/>
                </a:lnSpc>
                <a:buFont typeface="Arial"/>
                <a:buChar char="•"/>
                <a:defRPr/>
              </a:pPr>
              <a:r>
                <a:rPr lang="en-US" sz="2999" dirty="0">
                  <a:solidFill>
                    <a:srgbClr val="191919"/>
                  </a:solidFill>
                  <a:latin typeface="Glacial Indifference"/>
                  <a:cs typeface="Arial"/>
                  <a:sym typeface="Arial"/>
                </a:rPr>
                <a:t>La </a:t>
              </a:r>
              <a:r>
                <a:rPr lang="en-US" sz="2999" dirty="0" err="1">
                  <a:solidFill>
                    <a:schemeClr val="accent6">
                      <a:lumMod val="60000"/>
                      <a:lumOff val="40000"/>
                    </a:schemeClr>
                  </a:solidFill>
                  <a:latin typeface="Glacial Indifference Bold"/>
                  <a:cs typeface="Arial"/>
                  <a:sym typeface="Arial"/>
                </a:rPr>
                <a:t>respuesta</a:t>
              </a:r>
              <a:r>
                <a:rPr lang="en-US" sz="2999" dirty="0">
                  <a:solidFill>
                    <a:schemeClr val="accent6">
                      <a:lumMod val="60000"/>
                      <a:lumOff val="40000"/>
                    </a:schemeClr>
                  </a:solidFill>
                  <a:latin typeface="Glacial Indifference Bold"/>
                  <a:cs typeface="Arial"/>
                  <a:sym typeface="Arial"/>
                </a:rPr>
                <a:t> legal</a:t>
              </a:r>
              <a:r>
                <a:rPr lang="en-US" sz="2999" dirty="0">
                  <a:solidFill>
                    <a:schemeClr val="accent6">
                      <a:lumMod val="60000"/>
                      <a:lumOff val="40000"/>
                    </a:schemeClr>
                  </a:solidFill>
                  <a:latin typeface="Glacial Indifference"/>
                  <a:cs typeface="Arial"/>
                  <a:sym typeface="Arial"/>
                </a:rPr>
                <a:t> </a:t>
              </a:r>
              <a:r>
                <a:rPr lang="en-US" sz="2999" dirty="0" err="1">
                  <a:solidFill>
                    <a:srgbClr val="191919"/>
                  </a:solidFill>
                  <a:latin typeface="Glacial Indifference"/>
                  <a:cs typeface="Arial"/>
                  <a:sym typeface="Arial"/>
                </a:rPr>
                <a:t>fue</a:t>
              </a:r>
              <a:r>
                <a:rPr lang="en-US" sz="2999" dirty="0">
                  <a:solidFill>
                    <a:srgbClr val="191919"/>
                  </a:solidFill>
                  <a:latin typeface="Glacial Indifference"/>
                  <a:cs typeface="Arial"/>
                  <a:sym typeface="Arial"/>
                </a:rPr>
                <a:t> </a:t>
              </a:r>
              <a:r>
                <a:rPr lang="en-US" sz="2999" dirty="0" err="1">
                  <a:solidFill>
                    <a:srgbClr val="191919"/>
                  </a:solidFill>
                  <a:latin typeface="Glacial Indifference"/>
                  <a:cs typeface="Arial"/>
                  <a:sym typeface="Arial"/>
                </a:rPr>
                <a:t>declararlas</a:t>
              </a:r>
              <a:r>
                <a:rPr lang="en-US" sz="2999" dirty="0">
                  <a:solidFill>
                    <a:srgbClr val="191919"/>
                  </a:solidFill>
                  <a:latin typeface="Glacial Indifference"/>
                  <a:cs typeface="Arial"/>
                  <a:sym typeface="Arial"/>
                </a:rPr>
                <a:t> </a:t>
              </a:r>
              <a:r>
                <a:rPr lang="en-US" sz="2999" dirty="0" err="1">
                  <a:solidFill>
                    <a:srgbClr val="191919"/>
                  </a:solidFill>
                  <a:latin typeface="Glacial Indifference"/>
                  <a:cs typeface="Arial"/>
                  <a:sym typeface="Arial"/>
                </a:rPr>
                <a:t>en</a:t>
              </a:r>
              <a:r>
                <a:rPr lang="en-US" sz="2999" dirty="0">
                  <a:solidFill>
                    <a:srgbClr val="191919"/>
                  </a:solidFill>
                  <a:latin typeface="Glacial Indifference"/>
                  <a:cs typeface="Arial"/>
                  <a:sym typeface="Arial"/>
                </a:rPr>
                <a:t> </a:t>
              </a:r>
              <a:r>
                <a:rPr lang="en-US" sz="2999" dirty="0" err="1">
                  <a:solidFill>
                    <a:srgbClr val="191919"/>
                  </a:solidFill>
                  <a:latin typeface="Glacial Indifference"/>
                  <a:cs typeface="Arial"/>
                  <a:sym typeface="Arial"/>
                </a:rPr>
                <a:t>interdicción</a:t>
              </a:r>
              <a:r>
                <a:rPr lang="en-US" sz="2999" dirty="0">
                  <a:solidFill>
                    <a:srgbClr val="191919"/>
                  </a:solidFill>
                  <a:latin typeface="Glacial Indifference"/>
                  <a:cs typeface="Arial"/>
                  <a:sym typeface="Arial"/>
                </a:rPr>
                <a:t>, </a:t>
              </a:r>
              <a:r>
                <a:rPr lang="en-US" sz="2999" dirty="0" err="1">
                  <a:solidFill>
                    <a:srgbClr val="191919"/>
                  </a:solidFill>
                  <a:latin typeface="Glacial Indifference"/>
                  <a:cs typeface="Arial"/>
                  <a:sym typeface="Arial"/>
                </a:rPr>
                <a:t>institucionalizarlas</a:t>
              </a:r>
              <a:r>
                <a:rPr lang="en-US" sz="2999" dirty="0">
                  <a:solidFill>
                    <a:srgbClr val="191919"/>
                  </a:solidFill>
                  <a:latin typeface="Glacial Indifference"/>
                  <a:cs typeface="Arial"/>
                  <a:sym typeface="Arial"/>
                </a:rPr>
                <a:t> y </a:t>
              </a:r>
              <a:r>
                <a:rPr lang="en-US" sz="2999" dirty="0" err="1">
                  <a:solidFill>
                    <a:srgbClr val="191919"/>
                  </a:solidFill>
                  <a:latin typeface="Glacial Indifference"/>
                  <a:cs typeface="Arial"/>
                  <a:sym typeface="Arial"/>
                </a:rPr>
                <a:t>asistirlas</a:t>
              </a:r>
              <a:r>
                <a:rPr lang="en-US" sz="2999" dirty="0">
                  <a:solidFill>
                    <a:srgbClr val="191919"/>
                  </a:solidFill>
                  <a:latin typeface="Glacial Indifference"/>
                  <a:cs typeface="Arial"/>
                  <a:sym typeface="Arial"/>
                </a:rPr>
                <a:t>.</a:t>
              </a:r>
            </a:p>
          </p:txBody>
        </p:sp>
        <p:sp>
          <p:nvSpPr>
            <p:cNvPr id="5" name="TextBox 5"/>
            <p:cNvSpPr txBox="1"/>
            <p:nvPr/>
          </p:nvSpPr>
          <p:spPr>
            <a:xfrm>
              <a:off x="0" y="-57150"/>
              <a:ext cx="7509403" cy="2332092"/>
            </a:xfrm>
            <a:prstGeom prst="rect">
              <a:avLst/>
            </a:prstGeom>
          </p:spPr>
          <p:txBody>
            <a:bodyPr lIns="0" tIns="0" rIns="0" bIns="0" rtlCol="0" anchor="t">
              <a:spAutoFit/>
            </a:bodyPr>
            <a:lstStyle/>
            <a:p>
              <a:pPr algn="ctr" defTabSz="914445">
                <a:lnSpc>
                  <a:spcPts val="7020"/>
                </a:lnSpc>
                <a:spcBef>
                  <a:spcPct val="0"/>
                </a:spcBef>
                <a:defRPr/>
              </a:pPr>
              <a:r>
                <a:rPr lang="en-US" sz="5400" dirty="0" err="1">
                  <a:solidFill>
                    <a:schemeClr val="accent6">
                      <a:lumMod val="60000"/>
                      <a:lumOff val="40000"/>
                    </a:schemeClr>
                  </a:solidFill>
                  <a:latin typeface="Sanchez Bold"/>
                  <a:cs typeface="Arial"/>
                  <a:sym typeface="Arial"/>
                </a:rPr>
                <a:t>Modelo</a:t>
              </a:r>
              <a:r>
                <a:rPr lang="en-US" sz="5400" dirty="0">
                  <a:solidFill>
                    <a:schemeClr val="accent6">
                      <a:lumMod val="60000"/>
                      <a:lumOff val="40000"/>
                    </a:schemeClr>
                  </a:solidFill>
                  <a:latin typeface="Sanchez Bold"/>
                  <a:cs typeface="Arial"/>
                  <a:sym typeface="Arial"/>
                </a:rPr>
                <a:t> de </a:t>
              </a:r>
              <a:r>
                <a:rPr lang="en-US" sz="5400" dirty="0" err="1">
                  <a:solidFill>
                    <a:schemeClr val="accent6">
                      <a:lumMod val="60000"/>
                      <a:lumOff val="40000"/>
                    </a:schemeClr>
                  </a:solidFill>
                  <a:latin typeface="Sanchez Bold"/>
                  <a:cs typeface="Arial"/>
                  <a:sym typeface="Arial"/>
                </a:rPr>
                <a:t>Prescindencia</a:t>
              </a:r>
              <a:endParaRPr lang="en-US" sz="5400" dirty="0">
                <a:solidFill>
                  <a:schemeClr val="accent6">
                    <a:lumMod val="60000"/>
                    <a:lumOff val="40000"/>
                  </a:schemeClr>
                </a:solidFill>
                <a:latin typeface="Sanchez Bold"/>
                <a:cs typeface="Arial"/>
                <a:sym typeface="Arial"/>
              </a:endParaRPr>
            </a:p>
          </p:txBody>
        </p:sp>
      </p:grpSp>
      <p:grpSp>
        <p:nvGrpSpPr>
          <p:cNvPr id="6" name="Group 6"/>
          <p:cNvGrpSpPr/>
          <p:nvPr/>
        </p:nvGrpSpPr>
        <p:grpSpPr>
          <a:xfrm>
            <a:off x="12297284" y="1103720"/>
            <a:ext cx="5469711" cy="8088864"/>
            <a:chOff x="0" y="-57150"/>
            <a:chExt cx="7292948" cy="10785153"/>
          </a:xfrm>
        </p:grpSpPr>
        <p:sp>
          <p:nvSpPr>
            <p:cNvPr id="7" name="TextBox 7"/>
            <p:cNvSpPr txBox="1"/>
            <p:nvPr/>
          </p:nvSpPr>
          <p:spPr>
            <a:xfrm>
              <a:off x="0" y="2879700"/>
              <a:ext cx="7292948" cy="7848303"/>
            </a:xfrm>
            <a:prstGeom prst="rect">
              <a:avLst/>
            </a:prstGeom>
          </p:spPr>
          <p:txBody>
            <a:bodyPr lIns="0" tIns="0" rIns="0" bIns="0" rtlCol="0" anchor="t">
              <a:spAutoFit/>
            </a:bodyPr>
            <a:lstStyle/>
            <a:p>
              <a:pPr algn="just" defTabSz="914445">
                <a:lnSpc>
                  <a:spcPts val="4199"/>
                </a:lnSpc>
                <a:defRPr/>
              </a:pPr>
              <a:r>
                <a:rPr lang="en-US" sz="2999" dirty="0">
                  <a:solidFill>
                    <a:schemeClr val="accent6">
                      <a:lumMod val="60000"/>
                      <a:lumOff val="40000"/>
                    </a:schemeClr>
                  </a:solidFill>
                  <a:latin typeface="Glacial Indifference Bold"/>
                  <a:cs typeface="Arial"/>
                  <a:sym typeface="Arial"/>
                </a:rPr>
                <a:t>La </a:t>
              </a:r>
              <a:r>
                <a:rPr lang="en-US" sz="2999" dirty="0" err="1">
                  <a:solidFill>
                    <a:schemeClr val="accent6">
                      <a:lumMod val="60000"/>
                      <a:lumOff val="40000"/>
                    </a:schemeClr>
                  </a:solidFill>
                  <a:latin typeface="Glacial Indifference Bold"/>
                  <a:cs typeface="Arial"/>
                  <a:sym typeface="Arial"/>
                </a:rPr>
                <a:t>discapacidad</a:t>
              </a:r>
              <a:r>
                <a:rPr lang="en-US" sz="2999" dirty="0">
                  <a:solidFill>
                    <a:schemeClr val="accent6">
                      <a:lumMod val="60000"/>
                      <a:lumOff val="40000"/>
                    </a:schemeClr>
                  </a:solidFill>
                  <a:latin typeface="Glacial Indifference Bold"/>
                  <a:cs typeface="Arial"/>
                  <a:sym typeface="Arial"/>
                </a:rPr>
                <a:t> </a:t>
              </a:r>
              <a:r>
                <a:rPr lang="en-US" sz="2999" dirty="0" err="1">
                  <a:solidFill>
                    <a:schemeClr val="accent6">
                      <a:lumMod val="60000"/>
                      <a:lumOff val="40000"/>
                    </a:schemeClr>
                  </a:solidFill>
                  <a:latin typeface="Glacial Indifference Bold"/>
                  <a:cs typeface="Arial"/>
                  <a:sym typeface="Arial"/>
                </a:rPr>
                <a:t>como</a:t>
              </a:r>
              <a:r>
                <a:rPr lang="en-US" sz="2999" dirty="0">
                  <a:solidFill>
                    <a:schemeClr val="accent6">
                      <a:lumMod val="60000"/>
                      <a:lumOff val="40000"/>
                    </a:schemeClr>
                  </a:solidFill>
                  <a:latin typeface="Glacial Indifference Bold"/>
                  <a:cs typeface="Arial"/>
                  <a:sym typeface="Arial"/>
                </a:rPr>
                <a:t> </a:t>
              </a:r>
              <a:r>
                <a:rPr lang="en-US" sz="2999" dirty="0" err="1">
                  <a:solidFill>
                    <a:schemeClr val="accent6">
                      <a:lumMod val="60000"/>
                      <a:lumOff val="40000"/>
                    </a:schemeClr>
                  </a:solidFill>
                  <a:latin typeface="Glacial Indifference Bold"/>
                  <a:cs typeface="Arial"/>
                  <a:sym typeface="Arial"/>
                </a:rPr>
                <a:t>una</a:t>
              </a:r>
              <a:r>
                <a:rPr lang="en-US" sz="2999" dirty="0">
                  <a:solidFill>
                    <a:schemeClr val="accent6">
                      <a:lumMod val="60000"/>
                      <a:lumOff val="40000"/>
                    </a:schemeClr>
                  </a:solidFill>
                  <a:latin typeface="Glacial Indifference Bold"/>
                  <a:cs typeface="Arial"/>
                  <a:sym typeface="Arial"/>
                </a:rPr>
                <a:t> </a:t>
              </a:r>
              <a:r>
                <a:rPr lang="en-US" sz="2999" dirty="0" err="1">
                  <a:solidFill>
                    <a:schemeClr val="accent6">
                      <a:lumMod val="60000"/>
                      <a:lumOff val="40000"/>
                    </a:schemeClr>
                  </a:solidFill>
                  <a:latin typeface="Glacial Indifference Bold"/>
                  <a:cs typeface="Arial"/>
                  <a:sym typeface="Arial"/>
                </a:rPr>
                <a:t>enfermedad</a:t>
              </a:r>
              <a:r>
                <a:rPr lang="en-US" sz="2999" dirty="0">
                  <a:solidFill>
                    <a:schemeClr val="accent6">
                      <a:lumMod val="60000"/>
                      <a:lumOff val="40000"/>
                    </a:schemeClr>
                  </a:solidFill>
                  <a:latin typeface="Glacial Indifference Bold"/>
                  <a:cs typeface="Arial"/>
                  <a:sym typeface="Arial"/>
                </a:rPr>
                <a:t>.</a:t>
              </a:r>
            </a:p>
            <a:p>
              <a:pPr marL="647733" lvl="1" indent="-323867" defTabSz="914445">
                <a:lnSpc>
                  <a:spcPts val="4199"/>
                </a:lnSpc>
                <a:buFont typeface="Arial"/>
                <a:buChar char="•"/>
                <a:defRPr/>
              </a:pPr>
              <a:r>
                <a:rPr lang="en-US" sz="2999" dirty="0">
                  <a:solidFill>
                    <a:srgbClr val="191919"/>
                  </a:solidFill>
                  <a:latin typeface="Glacial Indifference"/>
                  <a:cs typeface="Arial"/>
                  <a:sym typeface="Arial"/>
                </a:rPr>
                <a:t>La </a:t>
              </a:r>
              <a:r>
                <a:rPr lang="en-US" sz="2999" dirty="0" err="1">
                  <a:solidFill>
                    <a:schemeClr val="accent6">
                      <a:lumMod val="60000"/>
                      <a:lumOff val="40000"/>
                    </a:schemeClr>
                  </a:solidFill>
                  <a:latin typeface="Glacial Indifference Bold"/>
                  <a:cs typeface="Arial"/>
                  <a:sym typeface="Arial"/>
                </a:rPr>
                <a:t>respuesta</a:t>
              </a:r>
              <a:r>
                <a:rPr lang="en-US" sz="2999" dirty="0">
                  <a:solidFill>
                    <a:schemeClr val="accent6">
                      <a:lumMod val="60000"/>
                      <a:lumOff val="40000"/>
                    </a:schemeClr>
                  </a:solidFill>
                  <a:latin typeface="Glacial Indifference Bold"/>
                  <a:cs typeface="Arial"/>
                  <a:sym typeface="Arial"/>
                </a:rPr>
                <a:t> social</a:t>
              </a:r>
              <a:r>
                <a:rPr lang="en-US" sz="2999" dirty="0">
                  <a:solidFill>
                    <a:schemeClr val="accent6">
                      <a:lumMod val="60000"/>
                      <a:lumOff val="40000"/>
                    </a:schemeClr>
                  </a:solidFill>
                  <a:latin typeface="Glacial Indifference"/>
                  <a:cs typeface="Arial"/>
                  <a:sym typeface="Arial"/>
                </a:rPr>
                <a:t> </a:t>
              </a:r>
              <a:r>
                <a:rPr lang="en-US" sz="2999" dirty="0" err="1">
                  <a:solidFill>
                    <a:srgbClr val="191919"/>
                  </a:solidFill>
                  <a:latin typeface="Glacial Indifference"/>
                  <a:cs typeface="Arial"/>
                  <a:sym typeface="Arial"/>
                </a:rPr>
                <a:t>fue</a:t>
              </a:r>
              <a:r>
                <a:rPr lang="en-US" sz="2999" dirty="0">
                  <a:solidFill>
                    <a:srgbClr val="191919"/>
                  </a:solidFill>
                  <a:latin typeface="Glacial Indifference"/>
                  <a:cs typeface="Arial"/>
                  <a:sym typeface="Arial"/>
                </a:rPr>
                <a:t> la </a:t>
              </a:r>
              <a:r>
                <a:rPr lang="en-US" sz="2999" dirty="0" err="1">
                  <a:solidFill>
                    <a:srgbClr val="191919"/>
                  </a:solidFill>
                  <a:latin typeface="Glacial Indifference"/>
                  <a:cs typeface="Arial"/>
                  <a:sym typeface="Arial"/>
                </a:rPr>
                <a:t>curación</a:t>
              </a:r>
              <a:r>
                <a:rPr lang="en-US" sz="2999" dirty="0">
                  <a:solidFill>
                    <a:srgbClr val="191919"/>
                  </a:solidFill>
                  <a:latin typeface="Glacial Indifference"/>
                  <a:cs typeface="Arial"/>
                  <a:sym typeface="Arial"/>
                </a:rPr>
                <a:t>, </a:t>
              </a:r>
              <a:r>
                <a:rPr lang="en-US" sz="2999" dirty="0" err="1">
                  <a:solidFill>
                    <a:srgbClr val="191919"/>
                  </a:solidFill>
                  <a:latin typeface="Glacial Indifference"/>
                  <a:cs typeface="Arial"/>
                  <a:sym typeface="Arial"/>
                </a:rPr>
                <a:t>el</a:t>
              </a:r>
              <a:r>
                <a:rPr lang="en-US" sz="2999" dirty="0">
                  <a:solidFill>
                    <a:srgbClr val="191919"/>
                  </a:solidFill>
                  <a:latin typeface="Glacial Indifference"/>
                  <a:cs typeface="Arial"/>
                  <a:sym typeface="Arial"/>
                </a:rPr>
                <a:t> </a:t>
              </a:r>
              <a:r>
                <a:rPr lang="en-US" sz="2999" dirty="0" err="1">
                  <a:solidFill>
                    <a:srgbClr val="191919"/>
                  </a:solidFill>
                  <a:latin typeface="Glacial Indifference"/>
                  <a:cs typeface="Arial"/>
                  <a:sym typeface="Arial"/>
                </a:rPr>
                <a:t>tratamiento</a:t>
              </a:r>
              <a:r>
                <a:rPr lang="en-US" sz="2999" dirty="0">
                  <a:solidFill>
                    <a:srgbClr val="191919"/>
                  </a:solidFill>
                  <a:latin typeface="Glacial Indifference"/>
                  <a:cs typeface="Arial"/>
                  <a:sym typeface="Arial"/>
                </a:rPr>
                <a:t> y la </a:t>
              </a:r>
              <a:r>
                <a:rPr lang="en-US" sz="2999" dirty="0" err="1">
                  <a:solidFill>
                    <a:srgbClr val="191919"/>
                  </a:solidFill>
                  <a:latin typeface="Glacial Indifference"/>
                  <a:cs typeface="Arial"/>
                  <a:sym typeface="Arial"/>
                </a:rPr>
                <a:t>prevención</a:t>
              </a:r>
              <a:r>
                <a:rPr lang="en-US" sz="2999" dirty="0">
                  <a:solidFill>
                    <a:srgbClr val="191919"/>
                  </a:solidFill>
                  <a:latin typeface="Glacial Indifference"/>
                  <a:cs typeface="Arial"/>
                  <a:sym typeface="Arial"/>
                </a:rPr>
                <a:t> </a:t>
              </a:r>
              <a:r>
                <a:rPr lang="en-US" sz="2999" dirty="0" err="1">
                  <a:solidFill>
                    <a:srgbClr val="191919"/>
                  </a:solidFill>
                  <a:latin typeface="Glacial Indifference"/>
                  <a:cs typeface="Arial"/>
                  <a:sym typeface="Arial"/>
                </a:rPr>
                <a:t>desde</a:t>
              </a:r>
              <a:r>
                <a:rPr lang="en-US" sz="2999" dirty="0">
                  <a:solidFill>
                    <a:srgbClr val="191919"/>
                  </a:solidFill>
                  <a:latin typeface="Glacial Indifference"/>
                  <a:cs typeface="Arial"/>
                  <a:sym typeface="Arial"/>
                </a:rPr>
                <a:t> </a:t>
              </a:r>
              <a:r>
                <a:rPr lang="en-US" sz="2999" dirty="0" err="1">
                  <a:solidFill>
                    <a:srgbClr val="191919"/>
                  </a:solidFill>
                  <a:latin typeface="Glacial Indifference"/>
                  <a:cs typeface="Arial"/>
                  <a:sym typeface="Arial"/>
                </a:rPr>
                <a:t>el</a:t>
              </a:r>
              <a:r>
                <a:rPr lang="en-US" sz="2999" dirty="0">
                  <a:solidFill>
                    <a:srgbClr val="191919"/>
                  </a:solidFill>
                  <a:latin typeface="Glacial Indifference"/>
                  <a:cs typeface="Arial"/>
                  <a:sym typeface="Arial"/>
                </a:rPr>
                <a:t> punto de vista </a:t>
              </a:r>
              <a:r>
                <a:rPr lang="en-US" sz="2999" dirty="0" err="1">
                  <a:solidFill>
                    <a:srgbClr val="191919"/>
                  </a:solidFill>
                  <a:latin typeface="Glacial Indifference"/>
                  <a:cs typeface="Arial"/>
                  <a:sym typeface="Arial"/>
                </a:rPr>
                <a:t>médico</a:t>
              </a:r>
              <a:r>
                <a:rPr lang="en-US" sz="2999" dirty="0">
                  <a:solidFill>
                    <a:srgbClr val="191919"/>
                  </a:solidFill>
                  <a:latin typeface="Glacial Indifference"/>
                  <a:cs typeface="Arial"/>
                  <a:sym typeface="Arial"/>
                </a:rPr>
                <a:t>. </a:t>
              </a:r>
            </a:p>
            <a:p>
              <a:pPr marL="647733" lvl="1" indent="-323867" defTabSz="914445">
                <a:lnSpc>
                  <a:spcPts val="4199"/>
                </a:lnSpc>
                <a:buFont typeface="Arial"/>
                <a:buChar char="•"/>
                <a:defRPr/>
              </a:pPr>
              <a:r>
                <a:rPr lang="en-US" sz="2999" dirty="0">
                  <a:solidFill>
                    <a:srgbClr val="191919"/>
                  </a:solidFill>
                  <a:latin typeface="Glacial Indifference"/>
                  <a:cs typeface="Arial"/>
                  <a:sym typeface="Arial"/>
                </a:rPr>
                <a:t>La </a:t>
              </a:r>
              <a:r>
                <a:rPr lang="en-US" sz="2999" dirty="0" err="1">
                  <a:solidFill>
                    <a:schemeClr val="accent6">
                      <a:lumMod val="60000"/>
                      <a:lumOff val="40000"/>
                    </a:schemeClr>
                  </a:solidFill>
                  <a:latin typeface="Glacial Indifference Bold"/>
                  <a:cs typeface="Arial"/>
                  <a:sym typeface="Arial"/>
                </a:rPr>
                <a:t>respuesta</a:t>
              </a:r>
              <a:r>
                <a:rPr lang="en-US" sz="2999" dirty="0">
                  <a:solidFill>
                    <a:schemeClr val="accent6">
                      <a:lumMod val="60000"/>
                      <a:lumOff val="40000"/>
                    </a:schemeClr>
                  </a:solidFill>
                  <a:latin typeface="Glacial Indifference Bold"/>
                  <a:cs typeface="Arial"/>
                  <a:sym typeface="Arial"/>
                </a:rPr>
                <a:t> legal</a:t>
              </a:r>
              <a:r>
                <a:rPr lang="en-US" sz="2999" dirty="0">
                  <a:solidFill>
                    <a:schemeClr val="accent6">
                      <a:lumMod val="60000"/>
                      <a:lumOff val="40000"/>
                    </a:schemeClr>
                  </a:solidFill>
                  <a:latin typeface="Glacial Indifference"/>
                  <a:cs typeface="Arial"/>
                  <a:sym typeface="Arial"/>
                </a:rPr>
                <a:t> </a:t>
              </a:r>
              <a:r>
                <a:rPr lang="en-US" sz="2999" dirty="0" err="1">
                  <a:solidFill>
                    <a:srgbClr val="191919"/>
                  </a:solidFill>
                  <a:latin typeface="Glacial Indifference"/>
                  <a:cs typeface="Arial"/>
                  <a:sym typeface="Arial"/>
                </a:rPr>
                <a:t>fue</a:t>
              </a:r>
              <a:r>
                <a:rPr lang="en-US" sz="2999" dirty="0">
                  <a:solidFill>
                    <a:srgbClr val="191919"/>
                  </a:solidFill>
                  <a:latin typeface="Glacial Indifference"/>
                  <a:cs typeface="Arial"/>
                  <a:sym typeface="Arial"/>
                </a:rPr>
                <a:t> </a:t>
              </a:r>
              <a:r>
                <a:rPr lang="en-US" sz="2999" dirty="0" err="1">
                  <a:solidFill>
                    <a:srgbClr val="191919"/>
                  </a:solidFill>
                  <a:latin typeface="Glacial Indifference"/>
                  <a:cs typeface="Arial"/>
                  <a:sym typeface="Arial"/>
                </a:rPr>
                <a:t>negar</a:t>
              </a:r>
              <a:r>
                <a:rPr lang="en-US" sz="2999" dirty="0">
                  <a:solidFill>
                    <a:srgbClr val="191919"/>
                  </a:solidFill>
                  <a:latin typeface="Glacial Indifference"/>
                  <a:cs typeface="Arial"/>
                  <a:sym typeface="Arial"/>
                </a:rPr>
                <a:t> la </a:t>
              </a:r>
              <a:r>
                <a:rPr lang="en-US" sz="2999" dirty="0" err="1">
                  <a:solidFill>
                    <a:srgbClr val="191919"/>
                  </a:solidFill>
                  <a:latin typeface="Glacial Indifference"/>
                  <a:cs typeface="Arial"/>
                  <a:sym typeface="Arial"/>
                </a:rPr>
                <a:t>capacidad</a:t>
              </a:r>
              <a:r>
                <a:rPr lang="en-US" sz="2999" dirty="0">
                  <a:solidFill>
                    <a:srgbClr val="191919"/>
                  </a:solidFill>
                  <a:latin typeface="Glacial Indifference"/>
                  <a:cs typeface="Arial"/>
                  <a:sym typeface="Arial"/>
                </a:rPr>
                <a:t> </a:t>
              </a:r>
              <a:r>
                <a:rPr lang="en-US" sz="2999" dirty="0" err="1">
                  <a:solidFill>
                    <a:srgbClr val="191919"/>
                  </a:solidFill>
                  <a:latin typeface="Glacial Indifference"/>
                  <a:cs typeface="Arial"/>
                  <a:sym typeface="Arial"/>
                </a:rPr>
                <a:t>jurídica</a:t>
              </a:r>
              <a:r>
                <a:rPr lang="en-US" sz="2999" dirty="0">
                  <a:solidFill>
                    <a:srgbClr val="191919"/>
                  </a:solidFill>
                  <a:latin typeface="Glacial Indifference"/>
                  <a:cs typeface="Arial"/>
                  <a:sym typeface="Arial"/>
                </a:rPr>
                <a:t> para "</a:t>
              </a:r>
              <a:r>
                <a:rPr lang="en-US" sz="2999" dirty="0" err="1">
                  <a:solidFill>
                    <a:srgbClr val="191919"/>
                  </a:solidFill>
                  <a:latin typeface="Glacial Indifference"/>
                  <a:cs typeface="Arial"/>
                  <a:sym typeface="Arial"/>
                </a:rPr>
                <a:t>proporcionar</a:t>
              </a:r>
              <a:r>
                <a:rPr lang="en-US" sz="2999" dirty="0">
                  <a:solidFill>
                    <a:srgbClr val="191919"/>
                  </a:solidFill>
                  <a:latin typeface="Glacial Indifference"/>
                  <a:cs typeface="Arial"/>
                  <a:sym typeface="Arial"/>
                </a:rPr>
                <a:t> </a:t>
              </a:r>
              <a:r>
                <a:rPr lang="en-US" sz="2999" dirty="0" err="1">
                  <a:solidFill>
                    <a:srgbClr val="191919"/>
                  </a:solidFill>
                  <a:latin typeface="Glacial Indifference"/>
                  <a:cs typeface="Arial"/>
                  <a:sym typeface="Arial"/>
                </a:rPr>
                <a:t>protección</a:t>
              </a:r>
              <a:r>
                <a:rPr lang="en-US" sz="2999" dirty="0">
                  <a:solidFill>
                    <a:srgbClr val="191919"/>
                  </a:solidFill>
                  <a:latin typeface="Glacial Indifference"/>
                  <a:cs typeface="Arial"/>
                  <a:sym typeface="Arial"/>
                </a:rPr>
                <a:t>"  a </a:t>
              </a:r>
              <a:r>
                <a:rPr lang="en-US" sz="2999" dirty="0" err="1">
                  <a:solidFill>
                    <a:srgbClr val="191919"/>
                  </a:solidFill>
                  <a:latin typeface="Glacial Indifference"/>
                  <a:cs typeface="Arial"/>
                  <a:sym typeface="Arial"/>
                </a:rPr>
                <a:t>través</a:t>
              </a:r>
              <a:r>
                <a:rPr lang="en-US" sz="2999" dirty="0">
                  <a:solidFill>
                    <a:srgbClr val="191919"/>
                  </a:solidFill>
                  <a:latin typeface="Glacial Indifference"/>
                  <a:cs typeface="Arial"/>
                  <a:sym typeface="Arial"/>
                </a:rPr>
                <a:t> de la </a:t>
              </a:r>
              <a:r>
                <a:rPr lang="en-US" sz="2999" dirty="0" err="1">
                  <a:solidFill>
                    <a:srgbClr val="191919"/>
                  </a:solidFill>
                  <a:latin typeface="Glacial Indifference"/>
                  <a:cs typeface="Arial"/>
                  <a:sym typeface="Arial"/>
                </a:rPr>
                <a:t>interdicción</a:t>
              </a:r>
              <a:endParaRPr lang="en-US" sz="2999" dirty="0">
                <a:solidFill>
                  <a:srgbClr val="191919"/>
                </a:solidFill>
                <a:latin typeface="Glacial Indifference"/>
                <a:cs typeface="Arial"/>
                <a:sym typeface="Arial"/>
              </a:endParaRPr>
            </a:p>
          </p:txBody>
        </p:sp>
        <p:sp>
          <p:nvSpPr>
            <p:cNvPr id="8" name="TextBox 8"/>
            <p:cNvSpPr txBox="1"/>
            <p:nvPr/>
          </p:nvSpPr>
          <p:spPr>
            <a:xfrm>
              <a:off x="0" y="-57150"/>
              <a:ext cx="7292948" cy="2332092"/>
            </a:xfrm>
            <a:prstGeom prst="rect">
              <a:avLst/>
            </a:prstGeom>
          </p:spPr>
          <p:txBody>
            <a:bodyPr lIns="0" tIns="0" rIns="0" bIns="0" rtlCol="0" anchor="t">
              <a:spAutoFit/>
            </a:bodyPr>
            <a:lstStyle/>
            <a:p>
              <a:pPr algn="ctr" defTabSz="914445">
                <a:lnSpc>
                  <a:spcPts val="7020"/>
                </a:lnSpc>
                <a:spcBef>
                  <a:spcPct val="0"/>
                </a:spcBef>
                <a:defRPr/>
              </a:pPr>
              <a:r>
                <a:rPr lang="en-US" sz="5400" dirty="0" err="1">
                  <a:solidFill>
                    <a:schemeClr val="accent6">
                      <a:lumMod val="60000"/>
                      <a:lumOff val="40000"/>
                    </a:schemeClr>
                  </a:solidFill>
                  <a:latin typeface="Sanchez Bold"/>
                  <a:cs typeface="Arial"/>
                  <a:sym typeface="Arial"/>
                </a:rPr>
                <a:t>Modelo</a:t>
              </a:r>
              <a:r>
                <a:rPr lang="en-US" sz="5400" dirty="0">
                  <a:solidFill>
                    <a:schemeClr val="accent6">
                      <a:lumMod val="60000"/>
                      <a:lumOff val="40000"/>
                    </a:schemeClr>
                  </a:solidFill>
                  <a:latin typeface="Sanchez Bold"/>
                  <a:cs typeface="Arial"/>
                  <a:sym typeface="Arial"/>
                </a:rPr>
                <a:t> </a:t>
              </a:r>
              <a:r>
                <a:rPr lang="en-US" sz="5400" dirty="0" err="1">
                  <a:solidFill>
                    <a:schemeClr val="accent6">
                      <a:lumMod val="60000"/>
                      <a:lumOff val="40000"/>
                    </a:schemeClr>
                  </a:solidFill>
                  <a:latin typeface="Sanchez Bold"/>
                  <a:cs typeface="Arial"/>
                  <a:sym typeface="Arial"/>
                </a:rPr>
                <a:t>Médico-Rehabilitador</a:t>
              </a:r>
              <a:endParaRPr lang="en-US" sz="5400" dirty="0">
                <a:solidFill>
                  <a:schemeClr val="accent6">
                    <a:lumMod val="60000"/>
                    <a:lumOff val="40000"/>
                  </a:schemeClr>
                </a:solidFill>
                <a:latin typeface="Sanchez Bold"/>
                <a:cs typeface="Arial"/>
                <a:sym typeface="Arial"/>
              </a:endParaRP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45343"/>
            <a:chOff x="0" y="0"/>
            <a:chExt cx="6186311" cy="624227"/>
          </a:xfrm>
        </p:grpSpPr>
        <p:sp>
          <p:nvSpPr>
            <p:cNvPr id="3" name="Freeform 3"/>
            <p:cNvSpPr/>
            <p:nvPr/>
          </p:nvSpPr>
          <p:spPr>
            <a:xfrm>
              <a:off x="0" y="0"/>
              <a:ext cx="6186311" cy="624227"/>
            </a:xfrm>
            <a:custGeom>
              <a:avLst/>
              <a:gdLst/>
              <a:ahLst/>
              <a:cxnLst/>
              <a:rect l="l" t="t" r="r" b="b"/>
              <a:pathLst>
                <a:path w="6186311" h="624227">
                  <a:moveTo>
                    <a:pt x="0" y="0"/>
                  </a:moveTo>
                  <a:lnTo>
                    <a:pt x="6186311" y="0"/>
                  </a:lnTo>
                  <a:lnTo>
                    <a:pt x="6186311" y="624227"/>
                  </a:lnTo>
                  <a:lnTo>
                    <a:pt x="0" y="624227"/>
                  </a:lnTo>
                  <a:close/>
                </a:path>
              </a:pathLst>
            </a:custGeom>
            <a:solidFill>
              <a:srgbClr val="F24405"/>
            </a:solidFill>
          </p:spPr>
          <p:txBody>
            <a:bodyPr/>
            <a:lstStyle/>
            <a:p>
              <a:endParaRPr lang="es-CO" dirty="0"/>
            </a:p>
          </p:txBody>
        </p:sp>
      </p:grpSp>
      <p:grpSp>
        <p:nvGrpSpPr>
          <p:cNvPr id="4" name="Group 4"/>
          <p:cNvGrpSpPr/>
          <p:nvPr/>
        </p:nvGrpSpPr>
        <p:grpSpPr>
          <a:xfrm>
            <a:off x="0" y="1709988"/>
            <a:ext cx="9144000" cy="4340392"/>
            <a:chOff x="0" y="0"/>
            <a:chExt cx="3093156" cy="1468231"/>
          </a:xfrm>
        </p:grpSpPr>
        <p:sp>
          <p:nvSpPr>
            <p:cNvPr id="5" name="Freeform 5"/>
            <p:cNvSpPr/>
            <p:nvPr/>
          </p:nvSpPr>
          <p:spPr>
            <a:xfrm>
              <a:off x="0" y="0"/>
              <a:ext cx="3093156" cy="1468232"/>
            </a:xfrm>
            <a:custGeom>
              <a:avLst/>
              <a:gdLst/>
              <a:ahLst/>
              <a:cxnLst/>
              <a:rect l="l" t="t" r="r" b="b"/>
              <a:pathLst>
                <a:path w="3093156" h="1468232">
                  <a:moveTo>
                    <a:pt x="0" y="0"/>
                  </a:moveTo>
                  <a:lnTo>
                    <a:pt x="3093156" y="0"/>
                  </a:lnTo>
                  <a:lnTo>
                    <a:pt x="3093156" y="1468232"/>
                  </a:lnTo>
                  <a:lnTo>
                    <a:pt x="0" y="1468232"/>
                  </a:lnTo>
                  <a:close/>
                </a:path>
              </a:pathLst>
            </a:custGeom>
            <a:solidFill>
              <a:schemeClr val="accent6">
                <a:lumMod val="60000"/>
                <a:lumOff val="40000"/>
              </a:schemeClr>
            </a:solidFill>
          </p:spPr>
          <p:txBody>
            <a:bodyPr/>
            <a:lstStyle/>
            <a:p>
              <a:endParaRPr lang="es-CO" dirty="0"/>
            </a:p>
          </p:txBody>
        </p:sp>
      </p:grpSp>
      <p:grpSp>
        <p:nvGrpSpPr>
          <p:cNvPr id="6" name="Group 6"/>
          <p:cNvGrpSpPr/>
          <p:nvPr/>
        </p:nvGrpSpPr>
        <p:grpSpPr>
          <a:xfrm>
            <a:off x="0" y="5915025"/>
            <a:ext cx="9144000" cy="4371975"/>
            <a:chOff x="0" y="0"/>
            <a:chExt cx="3093156" cy="1478915"/>
          </a:xfrm>
        </p:grpSpPr>
        <p:sp>
          <p:nvSpPr>
            <p:cNvPr id="7" name="Freeform 7"/>
            <p:cNvSpPr/>
            <p:nvPr/>
          </p:nvSpPr>
          <p:spPr>
            <a:xfrm>
              <a:off x="0" y="0"/>
              <a:ext cx="3093156" cy="1478915"/>
            </a:xfrm>
            <a:custGeom>
              <a:avLst/>
              <a:gdLst/>
              <a:ahLst/>
              <a:cxnLst/>
              <a:rect l="l" t="t" r="r" b="b"/>
              <a:pathLst>
                <a:path w="3093156" h="1478915">
                  <a:moveTo>
                    <a:pt x="0" y="0"/>
                  </a:moveTo>
                  <a:lnTo>
                    <a:pt x="3093156" y="0"/>
                  </a:lnTo>
                  <a:lnTo>
                    <a:pt x="3093156" y="1478915"/>
                  </a:lnTo>
                  <a:lnTo>
                    <a:pt x="0" y="1478915"/>
                  </a:lnTo>
                  <a:close/>
                </a:path>
              </a:pathLst>
            </a:custGeom>
            <a:solidFill>
              <a:srgbClr val="FFFFFF"/>
            </a:solidFill>
          </p:spPr>
          <p:txBody>
            <a:bodyPr/>
            <a:lstStyle/>
            <a:p>
              <a:endParaRPr lang="es-CO"/>
            </a:p>
          </p:txBody>
        </p:sp>
      </p:grpSp>
      <p:grpSp>
        <p:nvGrpSpPr>
          <p:cNvPr id="8" name="Group 8"/>
          <p:cNvGrpSpPr/>
          <p:nvPr/>
        </p:nvGrpSpPr>
        <p:grpSpPr>
          <a:xfrm>
            <a:off x="9144000" y="1709988"/>
            <a:ext cx="9144000" cy="4340392"/>
            <a:chOff x="0" y="0"/>
            <a:chExt cx="3093156" cy="1468231"/>
          </a:xfrm>
        </p:grpSpPr>
        <p:sp>
          <p:nvSpPr>
            <p:cNvPr id="9" name="Freeform 9"/>
            <p:cNvSpPr/>
            <p:nvPr/>
          </p:nvSpPr>
          <p:spPr>
            <a:xfrm>
              <a:off x="0" y="0"/>
              <a:ext cx="3093156" cy="1468232"/>
            </a:xfrm>
            <a:custGeom>
              <a:avLst/>
              <a:gdLst/>
              <a:ahLst/>
              <a:cxnLst/>
              <a:rect l="l" t="t" r="r" b="b"/>
              <a:pathLst>
                <a:path w="3093156" h="1468232">
                  <a:moveTo>
                    <a:pt x="0" y="0"/>
                  </a:moveTo>
                  <a:lnTo>
                    <a:pt x="3093156" y="0"/>
                  </a:lnTo>
                  <a:lnTo>
                    <a:pt x="3093156" y="1468232"/>
                  </a:lnTo>
                  <a:lnTo>
                    <a:pt x="0" y="1468232"/>
                  </a:lnTo>
                  <a:close/>
                </a:path>
              </a:pathLst>
            </a:custGeom>
            <a:solidFill>
              <a:srgbClr val="FFFFFF"/>
            </a:solidFill>
          </p:spPr>
          <p:txBody>
            <a:bodyPr/>
            <a:lstStyle/>
            <a:p>
              <a:endParaRPr lang="es-CO"/>
            </a:p>
          </p:txBody>
        </p:sp>
      </p:grpSp>
      <p:grpSp>
        <p:nvGrpSpPr>
          <p:cNvPr id="10" name="Group 10"/>
          <p:cNvGrpSpPr/>
          <p:nvPr/>
        </p:nvGrpSpPr>
        <p:grpSpPr>
          <a:xfrm>
            <a:off x="9144000" y="5915025"/>
            <a:ext cx="9144000" cy="4371975"/>
            <a:chOff x="0" y="0"/>
            <a:chExt cx="3093156" cy="1478915"/>
          </a:xfrm>
        </p:grpSpPr>
        <p:sp>
          <p:nvSpPr>
            <p:cNvPr id="11" name="Freeform 11"/>
            <p:cNvSpPr/>
            <p:nvPr/>
          </p:nvSpPr>
          <p:spPr>
            <a:xfrm>
              <a:off x="0" y="0"/>
              <a:ext cx="3093156" cy="1478915"/>
            </a:xfrm>
            <a:custGeom>
              <a:avLst/>
              <a:gdLst/>
              <a:ahLst/>
              <a:cxnLst/>
              <a:rect l="l" t="t" r="r" b="b"/>
              <a:pathLst>
                <a:path w="3093156" h="1478915">
                  <a:moveTo>
                    <a:pt x="0" y="0"/>
                  </a:moveTo>
                  <a:lnTo>
                    <a:pt x="3093156" y="0"/>
                  </a:lnTo>
                  <a:lnTo>
                    <a:pt x="3093156" y="1478915"/>
                  </a:lnTo>
                  <a:lnTo>
                    <a:pt x="0" y="1478915"/>
                  </a:lnTo>
                  <a:close/>
                </a:path>
              </a:pathLst>
            </a:custGeom>
            <a:solidFill>
              <a:schemeClr val="accent6">
                <a:lumMod val="60000"/>
                <a:lumOff val="40000"/>
              </a:schemeClr>
            </a:solidFill>
          </p:spPr>
          <p:txBody>
            <a:bodyPr/>
            <a:lstStyle/>
            <a:p>
              <a:endParaRPr lang="es-CO" dirty="0"/>
            </a:p>
          </p:txBody>
        </p:sp>
      </p:grpSp>
      <p:sp>
        <p:nvSpPr>
          <p:cNvPr id="12" name="TextBox 12"/>
          <p:cNvSpPr txBox="1"/>
          <p:nvPr/>
        </p:nvSpPr>
        <p:spPr>
          <a:xfrm>
            <a:off x="296090" y="2400300"/>
            <a:ext cx="8551820" cy="3135474"/>
          </a:xfrm>
          <a:prstGeom prst="rect">
            <a:avLst/>
          </a:prstGeom>
        </p:spPr>
        <p:txBody>
          <a:bodyPr lIns="0" tIns="0" rIns="0" bIns="0" rtlCol="0" anchor="t">
            <a:spAutoFit/>
          </a:bodyPr>
          <a:lstStyle/>
          <a:p>
            <a:pPr marL="777240" lvl="1" indent="-388620" algn="just">
              <a:lnSpc>
                <a:spcPts val="5040"/>
              </a:lnSpc>
              <a:buFont typeface="Arial"/>
              <a:buChar char="•"/>
            </a:pPr>
            <a:r>
              <a:rPr lang="en-US" sz="4400" b="1" dirty="0">
                <a:solidFill>
                  <a:srgbClr val="250542"/>
                </a:solidFill>
                <a:latin typeface="Glacial Indifference"/>
              </a:rPr>
              <a:t>NO se </a:t>
            </a:r>
            <a:r>
              <a:rPr lang="en-US" sz="4400" b="1" dirty="0" err="1">
                <a:solidFill>
                  <a:srgbClr val="250542"/>
                </a:solidFill>
                <a:latin typeface="Glacial Indifference"/>
              </a:rPr>
              <a:t>debe</a:t>
            </a:r>
            <a:r>
              <a:rPr lang="en-US" sz="4400" b="1" dirty="0">
                <a:solidFill>
                  <a:srgbClr val="250542"/>
                </a:solidFill>
                <a:latin typeface="Glacial Indifference"/>
              </a:rPr>
              <a:t> </a:t>
            </a:r>
            <a:r>
              <a:rPr lang="en-US" sz="4400" b="1" dirty="0" err="1">
                <a:solidFill>
                  <a:srgbClr val="250542"/>
                </a:solidFill>
                <a:latin typeface="Glacial Indifference"/>
              </a:rPr>
              <a:t>inscribir</a:t>
            </a:r>
            <a:r>
              <a:rPr lang="en-US" sz="4400" b="1" dirty="0">
                <a:solidFill>
                  <a:srgbClr val="250542"/>
                </a:solidFill>
                <a:latin typeface="Glacial Indifference"/>
              </a:rPr>
              <a:t> </a:t>
            </a:r>
            <a:r>
              <a:rPr lang="en-US" sz="4400" b="1" dirty="0" err="1">
                <a:solidFill>
                  <a:srgbClr val="250542"/>
                </a:solidFill>
                <a:latin typeface="Glacial Indifference"/>
              </a:rPr>
              <a:t>en</a:t>
            </a:r>
            <a:r>
              <a:rPr lang="en-US" sz="4400" b="1" dirty="0">
                <a:solidFill>
                  <a:srgbClr val="250542"/>
                </a:solidFill>
                <a:latin typeface="Glacial Indifference"/>
              </a:rPr>
              <a:t> </a:t>
            </a:r>
            <a:r>
              <a:rPr lang="en-US" sz="4400" b="1" dirty="0" err="1">
                <a:solidFill>
                  <a:srgbClr val="250542"/>
                </a:solidFill>
                <a:latin typeface="Glacial Indifference"/>
              </a:rPr>
              <a:t>el</a:t>
            </a:r>
            <a:r>
              <a:rPr lang="en-US" sz="4400" b="1" dirty="0">
                <a:solidFill>
                  <a:srgbClr val="250542"/>
                </a:solidFill>
                <a:latin typeface="Glacial Indifference"/>
              </a:rPr>
              <a:t> </a:t>
            </a:r>
            <a:r>
              <a:rPr lang="en-US" sz="4400" b="1" dirty="0" err="1">
                <a:solidFill>
                  <a:srgbClr val="250542"/>
                </a:solidFill>
                <a:latin typeface="Glacial Indifference"/>
              </a:rPr>
              <a:t>Registro</a:t>
            </a:r>
            <a:r>
              <a:rPr lang="en-US" sz="4400" b="1" dirty="0">
                <a:solidFill>
                  <a:srgbClr val="250542"/>
                </a:solidFill>
                <a:latin typeface="Glacial Indifference"/>
              </a:rPr>
              <a:t> Civil de Nacimiento un </a:t>
            </a:r>
            <a:r>
              <a:rPr lang="en-US" sz="4400" b="1" dirty="0" err="1">
                <a:solidFill>
                  <a:srgbClr val="250542"/>
                </a:solidFill>
                <a:latin typeface="Glacial Indifference"/>
              </a:rPr>
              <a:t>acuerdo</a:t>
            </a:r>
            <a:r>
              <a:rPr lang="en-US" sz="4400" b="1" dirty="0">
                <a:solidFill>
                  <a:srgbClr val="250542"/>
                </a:solidFill>
                <a:latin typeface="Glacial Indifference"/>
              </a:rPr>
              <a:t> de </a:t>
            </a:r>
            <a:r>
              <a:rPr lang="en-US" sz="4400" b="1" dirty="0" err="1">
                <a:solidFill>
                  <a:srgbClr val="250542"/>
                </a:solidFill>
                <a:latin typeface="Glacial Indifference"/>
              </a:rPr>
              <a:t>apoyos</a:t>
            </a:r>
            <a:r>
              <a:rPr lang="en-US" sz="4400" b="1" dirty="0">
                <a:solidFill>
                  <a:srgbClr val="250542"/>
                </a:solidFill>
                <a:latin typeface="Glacial Indifference"/>
              </a:rPr>
              <a:t> o </a:t>
            </a:r>
            <a:r>
              <a:rPr lang="en-US" sz="4400" b="1" dirty="0" err="1">
                <a:solidFill>
                  <a:srgbClr val="250542"/>
                </a:solidFill>
                <a:latin typeface="Glacial Indifference"/>
              </a:rPr>
              <a:t>una</a:t>
            </a:r>
            <a:r>
              <a:rPr lang="en-US" sz="4400" b="1" dirty="0">
                <a:solidFill>
                  <a:srgbClr val="250542"/>
                </a:solidFill>
                <a:latin typeface="Glacial Indifference"/>
              </a:rPr>
              <a:t> </a:t>
            </a:r>
            <a:r>
              <a:rPr lang="en-US" sz="4400" b="1" dirty="0" err="1">
                <a:solidFill>
                  <a:srgbClr val="250542"/>
                </a:solidFill>
                <a:latin typeface="Glacial Indifference"/>
              </a:rPr>
              <a:t>directiva</a:t>
            </a:r>
            <a:r>
              <a:rPr lang="en-US" sz="4400" b="1" dirty="0">
                <a:solidFill>
                  <a:srgbClr val="250542"/>
                </a:solidFill>
                <a:latin typeface="Glacial Indifference"/>
              </a:rPr>
              <a:t> </a:t>
            </a:r>
            <a:r>
              <a:rPr lang="en-US" sz="4400" b="1" dirty="0" err="1">
                <a:solidFill>
                  <a:srgbClr val="250542"/>
                </a:solidFill>
                <a:latin typeface="Glacial Indifference"/>
              </a:rPr>
              <a:t>anticipada</a:t>
            </a:r>
            <a:r>
              <a:rPr lang="en-US" sz="4400" b="1" dirty="0">
                <a:solidFill>
                  <a:srgbClr val="250542"/>
                </a:solidFill>
                <a:latin typeface="Glacial Indifference"/>
              </a:rPr>
              <a:t>…</a:t>
            </a:r>
          </a:p>
          <a:p>
            <a:pPr algn="just">
              <a:lnSpc>
                <a:spcPts val="4759"/>
              </a:lnSpc>
            </a:pPr>
            <a:endParaRPr lang="en-US" sz="3399" dirty="0">
              <a:solidFill>
                <a:srgbClr val="272030"/>
              </a:solidFill>
              <a:latin typeface="Glacial Indifference Bold"/>
            </a:endParaRPr>
          </a:p>
        </p:txBody>
      </p:sp>
      <p:sp>
        <p:nvSpPr>
          <p:cNvPr id="13" name="TextBox 13"/>
          <p:cNvSpPr txBox="1"/>
          <p:nvPr/>
        </p:nvSpPr>
        <p:spPr>
          <a:xfrm>
            <a:off x="9613984" y="2713998"/>
            <a:ext cx="8204032" cy="2564805"/>
          </a:xfrm>
          <a:prstGeom prst="rect">
            <a:avLst/>
          </a:prstGeom>
        </p:spPr>
        <p:txBody>
          <a:bodyPr lIns="0" tIns="0" rIns="0" bIns="0" rtlCol="0" anchor="t">
            <a:spAutoFit/>
          </a:bodyPr>
          <a:lstStyle/>
          <a:p>
            <a:pPr marL="388620" lvl="1" algn="just">
              <a:lnSpc>
                <a:spcPts val="5040"/>
              </a:lnSpc>
            </a:pPr>
            <a:r>
              <a:rPr lang="en-US" sz="4400" dirty="0">
                <a:solidFill>
                  <a:srgbClr val="250542"/>
                </a:solidFill>
                <a:latin typeface="Glacial Indifference"/>
              </a:rPr>
              <a:t>La Ley </a:t>
            </a:r>
            <a:r>
              <a:rPr lang="en-US" sz="4400" dirty="0" err="1">
                <a:solidFill>
                  <a:srgbClr val="250542"/>
                </a:solidFill>
                <a:latin typeface="Glacial Indifference"/>
              </a:rPr>
              <a:t>establece</a:t>
            </a:r>
            <a:r>
              <a:rPr lang="en-US" sz="4400" dirty="0">
                <a:solidFill>
                  <a:srgbClr val="250542"/>
                </a:solidFill>
                <a:latin typeface="Glacial Indifference"/>
              </a:rPr>
              <a:t> </a:t>
            </a:r>
            <a:r>
              <a:rPr lang="en-US" sz="4400" dirty="0" err="1">
                <a:solidFill>
                  <a:srgbClr val="250542"/>
                </a:solidFill>
                <a:latin typeface="Glacial Indifference"/>
              </a:rPr>
              <a:t>medidas</a:t>
            </a:r>
            <a:r>
              <a:rPr lang="en-US" sz="4400" dirty="0">
                <a:solidFill>
                  <a:srgbClr val="250542"/>
                </a:solidFill>
                <a:latin typeface="Glacial Indifference"/>
              </a:rPr>
              <a:t> para </a:t>
            </a:r>
            <a:r>
              <a:rPr lang="en-US" sz="4400" dirty="0" err="1">
                <a:solidFill>
                  <a:srgbClr val="250542"/>
                </a:solidFill>
                <a:latin typeface="Glacial Indifference"/>
              </a:rPr>
              <a:t>facilitar</a:t>
            </a:r>
            <a:r>
              <a:rPr lang="en-US" sz="4400" dirty="0">
                <a:solidFill>
                  <a:srgbClr val="250542"/>
                </a:solidFill>
                <a:latin typeface="Glacial Indifference"/>
              </a:rPr>
              <a:t> </a:t>
            </a:r>
            <a:r>
              <a:rPr lang="en-US" sz="4400" dirty="0" err="1">
                <a:solidFill>
                  <a:srgbClr val="250542"/>
                </a:solidFill>
                <a:latin typeface="Glacial Indifference"/>
              </a:rPr>
              <a:t>el</a:t>
            </a:r>
            <a:r>
              <a:rPr lang="en-US" sz="4400" dirty="0">
                <a:solidFill>
                  <a:srgbClr val="250542"/>
                </a:solidFill>
                <a:latin typeface="Glacial Indifference"/>
              </a:rPr>
              <a:t> </a:t>
            </a:r>
            <a:r>
              <a:rPr lang="en-US" sz="4400" dirty="0" err="1">
                <a:solidFill>
                  <a:srgbClr val="250542"/>
                </a:solidFill>
                <a:latin typeface="Glacial Indifference"/>
              </a:rPr>
              <a:t>acceso</a:t>
            </a:r>
            <a:r>
              <a:rPr lang="en-US" sz="4400" dirty="0">
                <a:solidFill>
                  <a:srgbClr val="250542"/>
                </a:solidFill>
                <a:latin typeface="Glacial Indifference"/>
              </a:rPr>
              <a:t> a </a:t>
            </a:r>
            <a:r>
              <a:rPr lang="en-US" sz="4400" dirty="0" err="1">
                <a:solidFill>
                  <a:srgbClr val="250542"/>
                </a:solidFill>
                <a:latin typeface="Glacial Indifference"/>
              </a:rPr>
              <a:t>los</a:t>
            </a:r>
            <a:r>
              <a:rPr lang="en-US" sz="4400" dirty="0">
                <a:solidFill>
                  <a:srgbClr val="250542"/>
                </a:solidFill>
                <a:latin typeface="Glacial Indifference"/>
              </a:rPr>
              <a:t> </a:t>
            </a:r>
            <a:r>
              <a:rPr lang="en-US" sz="4400" dirty="0" err="1">
                <a:solidFill>
                  <a:srgbClr val="250542"/>
                </a:solidFill>
                <a:latin typeface="Glacial Indifference"/>
              </a:rPr>
              <a:t>apoyos</a:t>
            </a:r>
            <a:r>
              <a:rPr lang="en-US" sz="4400" dirty="0">
                <a:solidFill>
                  <a:srgbClr val="250542"/>
                </a:solidFill>
                <a:latin typeface="Glacial Indifference"/>
              </a:rPr>
              <a:t> y </a:t>
            </a:r>
            <a:r>
              <a:rPr lang="en-US" sz="4400" dirty="0" err="1">
                <a:solidFill>
                  <a:srgbClr val="250542"/>
                </a:solidFill>
                <a:latin typeface="Glacial Indifference"/>
              </a:rPr>
              <a:t>permitir</a:t>
            </a:r>
            <a:r>
              <a:rPr lang="en-US" sz="4400" dirty="0">
                <a:solidFill>
                  <a:srgbClr val="250542"/>
                </a:solidFill>
                <a:latin typeface="Glacial Indifference"/>
              </a:rPr>
              <a:t> </a:t>
            </a:r>
            <a:r>
              <a:rPr lang="en-US" sz="4400" dirty="0" err="1">
                <a:solidFill>
                  <a:srgbClr val="250542"/>
                </a:solidFill>
                <a:latin typeface="Glacial Indifference"/>
              </a:rPr>
              <a:t>el</a:t>
            </a:r>
            <a:r>
              <a:rPr lang="en-US" sz="4400" dirty="0">
                <a:solidFill>
                  <a:srgbClr val="250542"/>
                </a:solidFill>
                <a:latin typeface="Glacial Indifference"/>
              </a:rPr>
              <a:t> </a:t>
            </a:r>
            <a:r>
              <a:rPr lang="en-US" sz="4400" dirty="0" err="1">
                <a:solidFill>
                  <a:srgbClr val="250542"/>
                </a:solidFill>
                <a:latin typeface="Glacial Indifference"/>
              </a:rPr>
              <a:t>ejercicio</a:t>
            </a:r>
            <a:r>
              <a:rPr lang="en-US" sz="4400" dirty="0">
                <a:solidFill>
                  <a:srgbClr val="250542"/>
                </a:solidFill>
                <a:latin typeface="Glacial Indifference"/>
              </a:rPr>
              <a:t> de la </a:t>
            </a:r>
            <a:r>
              <a:rPr lang="en-US" sz="4400" dirty="0" err="1">
                <a:solidFill>
                  <a:srgbClr val="250542"/>
                </a:solidFill>
                <a:latin typeface="Glacial Indifference"/>
              </a:rPr>
              <a:t>capacidad</a:t>
            </a:r>
            <a:r>
              <a:rPr lang="en-US" sz="4400" dirty="0">
                <a:solidFill>
                  <a:srgbClr val="250542"/>
                </a:solidFill>
                <a:latin typeface="Glacial Indifference"/>
              </a:rPr>
              <a:t> legal.</a:t>
            </a:r>
          </a:p>
        </p:txBody>
      </p:sp>
      <p:sp>
        <p:nvSpPr>
          <p:cNvPr id="14" name="TextBox 14"/>
          <p:cNvSpPr txBox="1"/>
          <p:nvPr/>
        </p:nvSpPr>
        <p:spPr>
          <a:xfrm>
            <a:off x="418286" y="6515100"/>
            <a:ext cx="8429625" cy="3206006"/>
          </a:xfrm>
          <a:prstGeom prst="rect">
            <a:avLst/>
          </a:prstGeom>
        </p:spPr>
        <p:txBody>
          <a:bodyPr lIns="0" tIns="0" rIns="0" bIns="0" rtlCol="0" anchor="t">
            <a:spAutoFit/>
          </a:bodyPr>
          <a:lstStyle/>
          <a:p>
            <a:pPr marL="388620" lvl="1" algn="just">
              <a:lnSpc>
                <a:spcPts val="5040"/>
              </a:lnSpc>
            </a:pPr>
            <a:r>
              <a:rPr lang="en-US" sz="4400" dirty="0">
                <a:solidFill>
                  <a:srgbClr val="250542"/>
                </a:solidFill>
                <a:latin typeface="Glacial Indifference"/>
              </a:rPr>
              <a:t>La Ley 1996 </a:t>
            </a:r>
            <a:r>
              <a:rPr lang="en-US" sz="4400" dirty="0" err="1">
                <a:solidFill>
                  <a:srgbClr val="250542"/>
                </a:solidFill>
                <a:latin typeface="Glacial Indifference"/>
              </a:rPr>
              <a:t>hace</a:t>
            </a:r>
            <a:r>
              <a:rPr lang="en-US" sz="4400" dirty="0">
                <a:solidFill>
                  <a:srgbClr val="250542"/>
                </a:solidFill>
                <a:latin typeface="Glacial Indifference"/>
              </a:rPr>
              <a:t> de la persona con </a:t>
            </a:r>
            <a:r>
              <a:rPr lang="en-US" sz="4400" dirty="0" err="1">
                <a:solidFill>
                  <a:srgbClr val="250542"/>
                </a:solidFill>
                <a:latin typeface="Glacial Indifference"/>
              </a:rPr>
              <a:t>discapacidad</a:t>
            </a:r>
            <a:r>
              <a:rPr lang="en-US" sz="4400" dirty="0">
                <a:solidFill>
                  <a:srgbClr val="250542"/>
                </a:solidFill>
                <a:latin typeface="Glacial Indifference"/>
              </a:rPr>
              <a:t> la </a:t>
            </a:r>
            <a:r>
              <a:rPr lang="en-US" sz="4400" dirty="0" err="1">
                <a:solidFill>
                  <a:srgbClr val="250542"/>
                </a:solidFill>
                <a:latin typeface="Glacial Indifference"/>
              </a:rPr>
              <a:t>protagonista</a:t>
            </a:r>
            <a:r>
              <a:rPr lang="en-US" sz="4400" dirty="0">
                <a:solidFill>
                  <a:srgbClr val="250542"/>
                </a:solidFill>
                <a:latin typeface="Glacial Indifference"/>
              </a:rPr>
              <a:t> de </a:t>
            </a:r>
            <a:r>
              <a:rPr lang="en-US" sz="4400" dirty="0" err="1">
                <a:solidFill>
                  <a:srgbClr val="250542"/>
                </a:solidFill>
                <a:latin typeface="Glacial Indifference"/>
              </a:rPr>
              <a:t>su</a:t>
            </a:r>
            <a:r>
              <a:rPr lang="en-US" sz="4400" dirty="0">
                <a:solidFill>
                  <a:srgbClr val="250542"/>
                </a:solidFill>
                <a:latin typeface="Glacial Indifference"/>
              </a:rPr>
              <a:t> </a:t>
            </a:r>
            <a:r>
              <a:rPr lang="en-US" sz="4400" dirty="0" err="1">
                <a:solidFill>
                  <a:srgbClr val="250542"/>
                </a:solidFill>
                <a:latin typeface="Glacial Indifference"/>
              </a:rPr>
              <a:t>vida</a:t>
            </a:r>
            <a:r>
              <a:rPr lang="en-US" sz="4400" dirty="0">
                <a:solidFill>
                  <a:srgbClr val="250542"/>
                </a:solidFill>
                <a:latin typeface="Glacial Indifference"/>
              </a:rPr>
              <a:t>, sus </a:t>
            </a:r>
            <a:r>
              <a:rPr lang="en-US" sz="4400" dirty="0" err="1">
                <a:solidFill>
                  <a:srgbClr val="250542"/>
                </a:solidFill>
                <a:latin typeface="Glacial Indifference"/>
              </a:rPr>
              <a:t>actuaciones</a:t>
            </a:r>
            <a:r>
              <a:rPr lang="en-US" sz="4400" dirty="0">
                <a:solidFill>
                  <a:srgbClr val="250542"/>
                </a:solidFill>
                <a:latin typeface="Glacial Indifference"/>
              </a:rPr>
              <a:t>, le </a:t>
            </a:r>
            <a:r>
              <a:rPr lang="en-US" sz="4400" dirty="0" err="1">
                <a:solidFill>
                  <a:srgbClr val="250542"/>
                </a:solidFill>
                <a:latin typeface="Glacial Indifference"/>
              </a:rPr>
              <a:t>devolvió</a:t>
            </a:r>
            <a:r>
              <a:rPr lang="en-US" sz="4400" dirty="0">
                <a:solidFill>
                  <a:srgbClr val="250542"/>
                </a:solidFill>
                <a:latin typeface="Glacial Indifference"/>
              </a:rPr>
              <a:t> </a:t>
            </a:r>
            <a:r>
              <a:rPr lang="en-US" sz="4400" dirty="0" err="1">
                <a:solidFill>
                  <a:srgbClr val="250542"/>
                </a:solidFill>
                <a:latin typeface="Glacial Indifference"/>
              </a:rPr>
              <a:t>su</a:t>
            </a:r>
            <a:r>
              <a:rPr lang="en-US" sz="4400" dirty="0">
                <a:solidFill>
                  <a:srgbClr val="250542"/>
                </a:solidFill>
                <a:latin typeface="Glacial Indifference"/>
              </a:rPr>
              <a:t> </a:t>
            </a:r>
            <a:r>
              <a:rPr lang="en-US" sz="4400" dirty="0" err="1">
                <a:solidFill>
                  <a:srgbClr val="250542"/>
                </a:solidFill>
                <a:latin typeface="Glacial Indifference"/>
              </a:rPr>
              <a:t>dignidad</a:t>
            </a:r>
            <a:r>
              <a:rPr lang="en-US" sz="4400" dirty="0">
                <a:solidFill>
                  <a:srgbClr val="250542"/>
                </a:solidFill>
                <a:latin typeface="Glacial Indifference"/>
              </a:rPr>
              <a:t>, </a:t>
            </a:r>
            <a:r>
              <a:rPr lang="en-US" sz="4400" dirty="0" err="1">
                <a:solidFill>
                  <a:srgbClr val="250542"/>
                </a:solidFill>
                <a:latin typeface="Glacial Indifference"/>
              </a:rPr>
              <a:t>humanidad</a:t>
            </a:r>
            <a:r>
              <a:rPr lang="en-US" sz="4400" dirty="0">
                <a:solidFill>
                  <a:srgbClr val="250542"/>
                </a:solidFill>
                <a:latin typeface="Glacial Indifference"/>
              </a:rPr>
              <a:t> e </a:t>
            </a:r>
            <a:r>
              <a:rPr lang="en-US" sz="4400" dirty="0" err="1">
                <a:solidFill>
                  <a:srgbClr val="250542"/>
                </a:solidFill>
                <a:latin typeface="Glacial Indifference"/>
              </a:rPr>
              <a:t>igualdad</a:t>
            </a:r>
            <a:r>
              <a:rPr lang="en-US" sz="4400" dirty="0">
                <a:solidFill>
                  <a:srgbClr val="250542"/>
                </a:solidFill>
                <a:latin typeface="Glacial Indifference"/>
              </a:rPr>
              <a:t>.</a:t>
            </a:r>
          </a:p>
        </p:txBody>
      </p:sp>
      <p:sp>
        <p:nvSpPr>
          <p:cNvPr id="15" name="TextBox 15"/>
          <p:cNvSpPr txBox="1"/>
          <p:nvPr/>
        </p:nvSpPr>
        <p:spPr>
          <a:xfrm>
            <a:off x="9613984" y="7083140"/>
            <a:ext cx="8204032" cy="2481449"/>
          </a:xfrm>
          <a:prstGeom prst="rect">
            <a:avLst/>
          </a:prstGeom>
        </p:spPr>
        <p:txBody>
          <a:bodyPr lIns="0" tIns="0" rIns="0" bIns="0" rtlCol="0" anchor="t">
            <a:spAutoFit/>
          </a:bodyPr>
          <a:lstStyle/>
          <a:p>
            <a:pPr marL="388620" lvl="1" algn="just">
              <a:lnSpc>
                <a:spcPts val="5040"/>
              </a:lnSpc>
            </a:pPr>
            <a:r>
              <a:rPr lang="en-US" sz="4400" b="1" dirty="0">
                <a:solidFill>
                  <a:srgbClr val="250542"/>
                </a:solidFill>
                <a:latin typeface="Glacial Indifference"/>
              </a:rPr>
              <a:t>Del </a:t>
            </a:r>
            <a:r>
              <a:rPr lang="en-US" sz="4400" b="1" dirty="0" err="1">
                <a:solidFill>
                  <a:srgbClr val="250542"/>
                </a:solidFill>
                <a:latin typeface="Glacial Indifference"/>
              </a:rPr>
              <a:t>ejercicio</a:t>
            </a:r>
            <a:r>
              <a:rPr lang="en-US" sz="4400" b="1" dirty="0">
                <a:solidFill>
                  <a:srgbClr val="250542"/>
                </a:solidFill>
                <a:latin typeface="Glacial Indifference"/>
              </a:rPr>
              <a:t> de la </a:t>
            </a:r>
            <a:r>
              <a:rPr lang="en-US" sz="4400" b="1" dirty="0" err="1">
                <a:solidFill>
                  <a:srgbClr val="250542"/>
                </a:solidFill>
                <a:latin typeface="Glacial Indifference"/>
              </a:rPr>
              <a:t>capacidad</a:t>
            </a:r>
            <a:r>
              <a:rPr lang="en-US" sz="4400" b="1" dirty="0">
                <a:solidFill>
                  <a:srgbClr val="250542"/>
                </a:solidFill>
                <a:latin typeface="Glacial Indifference"/>
              </a:rPr>
              <a:t> legal </a:t>
            </a:r>
            <a:r>
              <a:rPr lang="en-US" sz="4400" b="1" dirty="0" err="1">
                <a:solidFill>
                  <a:srgbClr val="250542"/>
                </a:solidFill>
                <a:latin typeface="Glacial Indifference"/>
              </a:rPr>
              <a:t>depende</a:t>
            </a:r>
            <a:r>
              <a:rPr lang="en-US" sz="4400" b="1" dirty="0">
                <a:solidFill>
                  <a:srgbClr val="250542"/>
                </a:solidFill>
                <a:latin typeface="Glacial Indifference"/>
              </a:rPr>
              <a:t> </a:t>
            </a:r>
            <a:r>
              <a:rPr lang="en-US" sz="4400" b="1" dirty="0" err="1">
                <a:solidFill>
                  <a:srgbClr val="250542"/>
                </a:solidFill>
                <a:latin typeface="Glacial Indifference"/>
              </a:rPr>
              <a:t>el</a:t>
            </a:r>
            <a:r>
              <a:rPr lang="en-US" sz="4400" b="1" dirty="0">
                <a:solidFill>
                  <a:srgbClr val="250542"/>
                </a:solidFill>
                <a:latin typeface="Glacial Indifference"/>
              </a:rPr>
              <a:t> </a:t>
            </a:r>
            <a:r>
              <a:rPr lang="en-US" sz="4400" b="1" dirty="0" err="1">
                <a:solidFill>
                  <a:srgbClr val="250542"/>
                </a:solidFill>
                <a:latin typeface="Glacial Indifference"/>
              </a:rPr>
              <a:t>ejercicio</a:t>
            </a:r>
            <a:r>
              <a:rPr lang="en-US" sz="4400" b="1" dirty="0">
                <a:solidFill>
                  <a:srgbClr val="250542"/>
                </a:solidFill>
                <a:latin typeface="Glacial Indifference"/>
              </a:rPr>
              <a:t> de </a:t>
            </a:r>
            <a:r>
              <a:rPr lang="en-US" sz="4400" b="1" dirty="0" err="1">
                <a:solidFill>
                  <a:srgbClr val="250542"/>
                </a:solidFill>
                <a:latin typeface="Glacial Indifference"/>
              </a:rPr>
              <a:t>otros</a:t>
            </a:r>
            <a:r>
              <a:rPr lang="en-US" sz="4400" b="1" dirty="0">
                <a:solidFill>
                  <a:srgbClr val="250542"/>
                </a:solidFill>
                <a:latin typeface="Glacial Indifference"/>
              </a:rPr>
              <a:t> derechos…</a:t>
            </a:r>
          </a:p>
          <a:p>
            <a:pPr algn="just">
              <a:lnSpc>
                <a:spcPts val="4620"/>
              </a:lnSpc>
            </a:pPr>
            <a:endParaRPr lang="en-US" sz="3600" dirty="0">
              <a:solidFill>
                <a:srgbClr val="323232"/>
              </a:solidFill>
              <a:latin typeface="Glacial Indifference Bold"/>
            </a:endParaRPr>
          </a:p>
        </p:txBody>
      </p:sp>
      <p:sp>
        <p:nvSpPr>
          <p:cNvPr id="16" name="TextBox 16"/>
          <p:cNvSpPr txBox="1"/>
          <p:nvPr/>
        </p:nvSpPr>
        <p:spPr>
          <a:xfrm>
            <a:off x="0" y="242587"/>
            <a:ext cx="18288000" cy="1226820"/>
          </a:xfrm>
          <a:prstGeom prst="rect">
            <a:avLst/>
          </a:prstGeom>
        </p:spPr>
        <p:txBody>
          <a:bodyPr lIns="0" tIns="0" rIns="0" bIns="0" rtlCol="0" anchor="t">
            <a:spAutoFit/>
          </a:bodyPr>
          <a:lstStyle/>
          <a:p>
            <a:pPr algn="ctr">
              <a:lnSpc>
                <a:spcPts val="10080"/>
              </a:lnSpc>
            </a:pPr>
            <a:r>
              <a:rPr lang="en-US" sz="7200">
                <a:solidFill>
                  <a:srgbClr val="FFFFFF"/>
                </a:solidFill>
                <a:latin typeface="Sanchez"/>
              </a:rPr>
              <a:t>AVANCES Y RETOS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5775965" cy="10287000"/>
            <a:chOff x="0" y="0"/>
            <a:chExt cx="2057497" cy="3479800"/>
          </a:xfrm>
        </p:grpSpPr>
        <p:sp>
          <p:nvSpPr>
            <p:cNvPr id="3" name="Freeform 3"/>
            <p:cNvSpPr/>
            <p:nvPr/>
          </p:nvSpPr>
          <p:spPr>
            <a:xfrm>
              <a:off x="0" y="0"/>
              <a:ext cx="2057497" cy="3479800"/>
            </a:xfrm>
            <a:custGeom>
              <a:avLst/>
              <a:gdLst/>
              <a:ahLst/>
              <a:cxnLst/>
              <a:rect l="l" t="t" r="r" b="b"/>
              <a:pathLst>
                <a:path w="2057497" h="3479800">
                  <a:moveTo>
                    <a:pt x="0" y="0"/>
                  </a:moveTo>
                  <a:lnTo>
                    <a:pt x="2057497" y="0"/>
                  </a:lnTo>
                  <a:lnTo>
                    <a:pt x="2057497" y="3479800"/>
                  </a:lnTo>
                  <a:lnTo>
                    <a:pt x="0" y="3479800"/>
                  </a:lnTo>
                  <a:close/>
                </a:path>
              </a:pathLst>
            </a:custGeom>
            <a:solidFill>
              <a:srgbClr val="348888"/>
            </a:solidFill>
          </p:spPr>
          <p:txBody>
            <a:bodyPr/>
            <a:lstStyle/>
            <a:p>
              <a:endParaRPr lang="es-CO" dirty="0"/>
            </a:p>
          </p:txBody>
        </p:sp>
      </p:grpSp>
      <p:grpSp>
        <p:nvGrpSpPr>
          <p:cNvPr id="4" name="Group 4"/>
          <p:cNvGrpSpPr/>
          <p:nvPr/>
        </p:nvGrpSpPr>
        <p:grpSpPr>
          <a:xfrm flipH="1">
            <a:off x="15856" y="0"/>
            <a:ext cx="90827" cy="10287000"/>
            <a:chOff x="0" y="0"/>
            <a:chExt cx="2154144" cy="3479800"/>
          </a:xfrm>
        </p:grpSpPr>
        <p:sp>
          <p:nvSpPr>
            <p:cNvPr id="5" name="Freeform 5"/>
            <p:cNvSpPr/>
            <p:nvPr/>
          </p:nvSpPr>
          <p:spPr>
            <a:xfrm>
              <a:off x="0" y="0"/>
              <a:ext cx="2154144" cy="3479800"/>
            </a:xfrm>
            <a:custGeom>
              <a:avLst/>
              <a:gdLst/>
              <a:ahLst/>
              <a:cxnLst/>
              <a:rect l="l" t="t" r="r" b="b"/>
              <a:pathLst>
                <a:path w="2154144" h="3479800">
                  <a:moveTo>
                    <a:pt x="0" y="0"/>
                  </a:moveTo>
                  <a:lnTo>
                    <a:pt x="2154144" y="0"/>
                  </a:lnTo>
                  <a:lnTo>
                    <a:pt x="2154144" y="3479800"/>
                  </a:lnTo>
                  <a:lnTo>
                    <a:pt x="0" y="3479800"/>
                  </a:lnTo>
                  <a:close/>
                </a:path>
              </a:pathLst>
            </a:custGeom>
            <a:solidFill>
              <a:srgbClr val="5E17EB"/>
            </a:solidFill>
          </p:spPr>
          <p:txBody>
            <a:bodyPr/>
            <a:lstStyle/>
            <a:p>
              <a:endParaRPr lang="es-CO"/>
            </a:p>
          </p:txBody>
        </p:sp>
      </p:grpSp>
      <p:grpSp>
        <p:nvGrpSpPr>
          <p:cNvPr id="6" name="Group 6"/>
          <p:cNvGrpSpPr/>
          <p:nvPr/>
        </p:nvGrpSpPr>
        <p:grpSpPr>
          <a:xfrm flipH="1">
            <a:off x="18287999" y="0"/>
            <a:ext cx="68579" cy="10287000"/>
            <a:chOff x="0" y="0"/>
            <a:chExt cx="2041245" cy="3479800"/>
          </a:xfrm>
        </p:grpSpPr>
        <p:sp>
          <p:nvSpPr>
            <p:cNvPr id="7" name="Freeform 7"/>
            <p:cNvSpPr/>
            <p:nvPr/>
          </p:nvSpPr>
          <p:spPr>
            <a:xfrm>
              <a:off x="0" y="0"/>
              <a:ext cx="2041245" cy="3479800"/>
            </a:xfrm>
            <a:custGeom>
              <a:avLst/>
              <a:gdLst/>
              <a:ahLst/>
              <a:cxnLst/>
              <a:rect l="l" t="t" r="r" b="b"/>
              <a:pathLst>
                <a:path w="2041245" h="3479800">
                  <a:moveTo>
                    <a:pt x="0" y="0"/>
                  </a:moveTo>
                  <a:lnTo>
                    <a:pt x="2041245" y="0"/>
                  </a:lnTo>
                  <a:lnTo>
                    <a:pt x="2041245" y="3479800"/>
                  </a:lnTo>
                  <a:lnTo>
                    <a:pt x="0" y="3479800"/>
                  </a:lnTo>
                  <a:close/>
                </a:path>
              </a:pathLst>
            </a:custGeom>
            <a:solidFill>
              <a:srgbClr val="004AAD"/>
            </a:solidFill>
          </p:spPr>
          <p:txBody>
            <a:bodyPr/>
            <a:lstStyle/>
            <a:p>
              <a:endParaRPr lang="es-CO"/>
            </a:p>
          </p:txBody>
        </p:sp>
      </p:grpSp>
      <p:sp>
        <p:nvSpPr>
          <p:cNvPr id="12" name="TextBox 12"/>
          <p:cNvSpPr txBox="1"/>
          <p:nvPr/>
        </p:nvSpPr>
        <p:spPr>
          <a:xfrm>
            <a:off x="6416041" y="576223"/>
            <a:ext cx="11506199" cy="9402574"/>
          </a:xfrm>
          <a:prstGeom prst="rect">
            <a:avLst/>
          </a:prstGeom>
        </p:spPr>
        <p:txBody>
          <a:bodyPr wrap="square" lIns="0" tIns="0" rIns="0" bIns="0" rtlCol="0" anchor="t">
            <a:spAutoFit/>
          </a:bodyPr>
          <a:lstStyle/>
          <a:p>
            <a:pPr algn="just" defTabSz="1371600">
              <a:buClr>
                <a:srgbClr val="000000"/>
              </a:buClr>
              <a:defRPr/>
            </a:pPr>
            <a:endParaRPr lang="es-CO" sz="4200" kern="0" dirty="0">
              <a:solidFill>
                <a:prstClr val="black"/>
              </a:solidFill>
              <a:effectLst>
                <a:outerShdw blurRad="38100" dist="38100" dir="2700000" algn="tl">
                  <a:srgbClr val="000000">
                    <a:alpha val="43137"/>
                  </a:srgbClr>
                </a:outerShdw>
              </a:effectLst>
              <a:latin typeface="Arial Nova" panose="020B0504020202020204" pitchFamily="34" charset="0"/>
              <a:cs typeface="Arial"/>
              <a:sym typeface="Arial"/>
            </a:endParaRPr>
          </a:p>
          <a:p>
            <a:pPr indent="0" algn="ctr" defTabSz="1371600">
              <a:buClr>
                <a:srgbClr val="000000"/>
              </a:buClr>
              <a:buNone/>
              <a:defRPr/>
            </a:pPr>
            <a:r>
              <a:rPr lang="es-CO" sz="3800" i="1" kern="0" dirty="0">
                <a:solidFill>
                  <a:srgbClr val="272030"/>
                </a:solidFill>
                <a:effectLst>
                  <a:outerShdw blurRad="38100" dist="38100" dir="2700000" algn="tl">
                    <a:srgbClr val="000000">
                      <a:alpha val="43137"/>
                    </a:srgbClr>
                  </a:outerShdw>
                </a:effectLst>
                <a:latin typeface="Gill Sans" panose="020B0604020202020204" charset="0"/>
                <a:cs typeface="Arial"/>
              </a:rPr>
              <a:t>“…es claro que hay casos en los que, estando debidamente acreditada la discapacidad intelectual o mental severa o profunda, es necesario contar con una adjudicación judicial de apoyos; y cuando ello no ocurre en forma idónea la capacidad legal y la de ejercicio deben presumirse y protegerse, </a:t>
            </a:r>
            <a:r>
              <a:rPr lang="es-CO" sz="3800" i="1" u="sng" kern="0" dirty="0">
                <a:solidFill>
                  <a:srgbClr val="FA7F08"/>
                </a:solidFill>
                <a:effectLst>
                  <a:outerShdw blurRad="38100" dist="38100" dir="2700000" algn="tl">
                    <a:srgbClr val="000000">
                      <a:alpha val="43137"/>
                    </a:srgbClr>
                  </a:outerShdw>
                </a:effectLst>
                <a:latin typeface="Gill Sans" panose="020B0604020202020204" charset="0"/>
                <a:cs typeface="Arial"/>
              </a:rPr>
              <a:t>sin que puedan las autoridades, menos los jueces de la República, restringirla ni establecer discriminaciones de ningún tipo, muchos menos vulnerar el derecho a la igualdad de aquellos sujetos</a:t>
            </a:r>
            <a:r>
              <a:rPr lang="es-CO" sz="3800" i="1" kern="0" dirty="0">
                <a:solidFill>
                  <a:srgbClr val="272030"/>
                </a:solidFill>
                <a:effectLst>
                  <a:outerShdw blurRad="38100" dist="38100" dir="2700000" algn="tl">
                    <a:srgbClr val="000000">
                      <a:alpha val="43137"/>
                    </a:srgbClr>
                  </a:outerShdw>
                </a:effectLst>
                <a:latin typeface="Gill Sans" panose="020B0604020202020204" charset="0"/>
                <a:cs typeface="Arial"/>
              </a:rPr>
              <a:t>”.</a:t>
            </a:r>
          </a:p>
          <a:p>
            <a:pPr marL="0" indent="0" algn="ctr">
              <a:buNone/>
            </a:pPr>
            <a:endParaRPr lang="es-CO" sz="5400" dirty="0">
              <a:solidFill>
                <a:srgbClr val="333333"/>
              </a:solidFill>
              <a:latin typeface="GilroyMedium"/>
            </a:endParaRPr>
          </a:p>
          <a:p>
            <a:pPr algn="ctr" defTabSz="1371600">
              <a:buClr>
                <a:srgbClr val="000000"/>
              </a:buClr>
              <a:defRPr/>
            </a:pPr>
            <a:r>
              <a:rPr lang="es-CO" sz="3600" b="1" kern="0" cap="small" dirty="0">
                <a:solidFill>
                  <a:srgbClr val="C70988"/>
                </a:solidFill>
                <a:latin typeface="Gill Sans" panose="020B0604020202020204" charset="0"/>
                <a:cs typeface="Arial"/>
              </a:rPr>
              <a:t>Sentencia STC-14543 de 27 de octubre de 2022.</a:t>
            </a:r>
          </a:p>
          <a:p>
            <a:pPr algn="ctr" defTabSz="1371600">
              <a:buClr>
                <a:srgbClr val="000000"/>
              </a:buClr>
              <a:defRPr/>
            </a:pPr>
            <a:r>
              <a:rPr lang="es-CO" sz="3600" b="1" kern="0" cap="small" dirty="0">
                <a:solidFill>
                  <a:srgbClr val="C70988"/>
                </a:solidFill>
                <a:latin typeface="Gill Sans" panose="020B0604020202020204" charset="0"/>
                <a:cs typeface="Arial"/>
              </a:rPr>
              <a:t> M.P. Francisco Ternera Barrios</a:t>
            </a:r>
          </a:p>
          <a:p>
            <a:pPr indent="0" algn="ctr" defTabSz="1371600">
              <a:buClr>
                <a:srgbClr val="000000"/>
              </a:buClr>
              <a:buNone/>
              <a:defRPr/>
            </a:pPr>
            <a:endParaRPr lang="es-CO" sz="2100" kern="0" cap="small" dirty="0">
              <a:solidFill>
                <a:srgbClr val="002060"/>
              </a:solidFill>
              <a:latin typeface="Gill Sans" panose="020B0604020202020204" charset="0"/>
              <a:cs typeface="Arial"/>
            </a:endParaRPr>
          </a:p>
          <a:p>
            <a:pPr algn="ctr" defTabSz="1371600">
              <a:buClr>
                <a:srgbClr val="000000"/>
              </a:buClr>
              <a:defRPr/>
            </a:pPr>
            <a:endParaRPr lang="en-US" sz="4200" dirty="0">
              <a:solidFill>
                <a:srgbClr val="FFFFFF"/>
              </a:solidFill>
              <a:latin typeface="Sanchez"/>
              <a:cs typeface="Arial"/>
              <a:sym typeface="Arial"/>
            </a:endParaRPr>
          </a:p>
        </p:txBody>
      </p:sp>
      <p:grpSp>
        <p:nvGrpSpPr>
          <p:cNvPr id="15" name="Group 15"/>
          <p:cNvGrpSpPr>
            <a:grpSpLocks noChangeAspect="1"/>
          </p:cNvGrpSpPr>
          <p:nvPr/>
        </p:nvGrpSpPr>
        <p:grpSpPr>
          <a:xfrm>
            <a:off x="873924" y="2697339"/>
            <a:ext cx="4270476" cy="4270458"/>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7662" r="-12149"/>
              </a:stretch>
            </a:blipFill>
          </p:spPr>
          <p:txBody>
            <a:bodyPr/>
            <a:lstStyle/>
            <a:p>
              <a:endParaRPr lang="es-CO"/>
            </a:p>
          </p:txBody>
        </p:sp>
      </p:grpSp>
    </p:spTree>
    <p:extLst>
      <p:ext uri="{BB962C8B-B14F-4D97-AF65-F5344CB8AC3E}">
        <p14:creationId xmlns:p14="http://schemas.microsoft.com/office/powerpoint/2010/main" val="5924678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807965"/>
            <a:chOff x="0" y="0"/>
            <a:chExt cx="6186311" cy="1405529"/>
          </a:xfrm>
        </p:grpSpPr>
        <p:sp>
          <p:nvSpPr>
            <p:cNvPr id="3" name="Freeform 3"/>
            <p:cNvSpPr/>
            <p:nvPr/>
          </p:nvSpPr>
          <p:spPr>
            <a:xfrm>
              <a:off x="0" y="0"/>
              <a:ext cx="6186311" cy="1405529"/>
            </a:xfrm>
            <a:custGeom>
              <a:avLst/>
              <a:gdLst/>
              <a:ahLst/>
              <a:cxnLst/>
              <a:rect l="l" t="t" r="r" b="b"/>
              <a:pathLst>
                <a:path w="6186311" h="1405529">
                  <a:moveTo>
                    <a:pt x="0" y="0"/>
                  </a:moveTo>
                  <a:lnTo>
                    <a:pt x="6186311" y="0"/>
                  </a:lnTo>
                  <a:lnTo>
                    <a:pt x="6186311" y="1405529"/>
                  </a:lnTo>
                  <a:lnTo>
                    <a:pt x="0" y="1405529"/>
                  </a:lnTo>
                  <a:close/>
                </a:path>
              </a:pathLst>
            </a:custGeom>
            <a:solidFill>
              <a:srgbClr val="FA7F0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TextBox 4"/>
          <p:cNvSpPr txBox="1"/>
          <p:nvPr/>
        </p:nvSpPr>
        <p:spPr>
          <a:xfrm>
            <a:off x="514350" y="419100"/>
            <a:ext cx="17259300" cy="2380139"/>
          </a:xfrm>
          <a:prstGeom prst="rect">
            <a:avLst/>
          </a:prstGeom>
        </p:spPr>
        <p:txBody>
          <a:bodyPr lIns="0" tIns="0" rIns="0" bIns="0" rtlCol="0" anchor="t">
            <a:spAutoFit/>
          </a:bodyPr>
          <a:lstStyle/>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s-CO" sz="5400" b="1" i="0" u="none" strike="noStrike" kern="0" cap="none" spc="0" normalizeH="0" baseline="0" noProof="0" dirty="0">
                <a:ln>
                  <a:noFill/>
                </a:ln>
                <a:solidFill>
                  <a:prstClr val="black"/>
                </a:solidFill>
                <a:effectLst/>
                <a:uLnTx/>
                <a:uFillTx/>
                <a:latin typeface="Arial Nova" panose="020B0504020202020204" pitchFamily="34" charset="0"/>
                <a:ea typeface="+mn-ea"/>
                <a:cs typeface="Arial"/>
                <a:sym typeface="Arial"/>
              </a:rPr>
              <a:t>Sentencia T-048 de 7 de marzo de 2023 </a:t>
            </a: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s-CO" sz="5400" b="1" i="0" u="none" strike="noStrike" kern="0" cap="small" spc="0" normalizeH="0" baseline="0" noProof="0" dirty="0">
                <a:ln>
                  <a:noFill/>
                </a:ln>
                <a:solidFill>
                  <a:prstClr val="black"/>
                </a:solidFill>
                <a:effectLst/>
                <a:uLnTx/>
                <a:uFillTx/>
                <a:latin typeface="Arial Nova" panose="020B0504020202020204" pitchFamily="34" charset="0"/>
                <a:ea typeface="+mn-ea"/>
                <a:cs typeface="Arial"/>
                <a:sym typeface="Arial"/>
              </a:rPr>
              <a:t>M.P. Diana Fajardo Rivera</a:t>
            </a:r>
            <a:endParaRPr kumimoji="0" lang="es-CO" sz="5400" b="0" i="0" u="none" strike="noStrike" kern="0" cap="small" spc="0" normalizeH="0" baseline="0" noProof="0" dirty="0">
              <a:ln>
                <a:noFill/>
              </a:ln>
              <a:solidFill>
                <a:srgbClr val="002060"/>
              </a:solidFill>
              <a:effectLst/>
              <a:uLnTx/>
              <a:uFillTx/>
              <a:latin typeface="Gill Sans" panose="020B0604020202020204" charset="0"/>
              <a:ea typeface="+mn-ea"/>
              <a:cs typeface="Arial"/>
              <a:sym typeface="Arial"/>
            </a:endParaRPr>
          </a:p>
          <a:p>
            <a:pPr marL="0" marR="0" lvl="0" indent="0" algn="ctr" defTabSz="914400" rtl="0" eaLnBrk="1" fontAlgn="auto" latinLnBrk="0" hangingPunct="1">
              <a:lnSpc>
                <a:spcPts val="5554"/>
              </a:lnSpc>
              <a:spcBef>
                <a:spcPct val="0"/>
              </a:spcBef>
              <a:spcAft>
                <a:spcPts val="0"/>
              </a:spcAft>
              <a:buClrTx/>
              <a:buSzTx/>
              <a:buFontTx/>
              <a:buNone/>
              <a:tabLst/>
              <a:defRPr/>
            </a:pPr>
            <a:endParaRPr kumimoji="0" lang="en-US" sz="5049" b="0" i="0" u="none" strike="noStrike" kern="1200" cap="none" spc="0" normalizeH="0" baseline="0" noProof="0" dirty="0">
              <a:ln>
                <a:noFill/>
              </a:ln>
              <a:solidFill>
                <a:srgbClr val="FFFFFF"/>
              </a:solidFill>
              <a:effectLst/>
              <a:uLnTx/>
              <a:uFillTx/>
              <a:latin typeface="Glacial Indifference"/>
              <a:ea typeface="+mn-ea"/>
              <a:cs typeface="+mn-cs"/>
            </a:endParaRPr>
          </a:p>
        </p:txBody>
      </p:sp>
      <p:sp>
        <p:nvSpPr>
          <p:cNvPr id="5" name="TextBox 5"/>
          <p:cNvSpPr txBox="1"/>
          <p:nvPr/>
        </p:nvSpPr>
        <p:spPr>
          <a:xfrm>
            <a:off x="1247414" y="3162300"/>
            <a:ext cx="15793172" cy="8217634"/>
          </a:xfrm>
          <a:prstGeom prst="rect">
            <a:avLst/>
          </a:prstGeom>
        </p:spPr>
        <p:txBody>
          <a:bodyPr lIns="0" tIns="0" rIns="0" bIns="0" rtlCol="0" anchor="t">
            <a:spAutoFit/>
          </a:bodyPr>
          <a:lstStyle/>
          <a:p>
            <a:pPr algn="ctr" defTabSz="1371600">
              <a:buClr>
                <a:srgbClr val="000000"/>
              </a:buClr>
              <a:defRPr/>
            </a:pPr>
            <a:r>
              <a:rPr lang="es-CO" sz="3600" kern="0" dirty="0">
                <a:solidFill>
                  <a:srgbClr val="272030"/>
                </a:solidFill>
                <a:latin typeface="Arial" panose="020B0604020202020204" pitchFamily="34" charset="0"/>
                <a:cs typeface="Arial" panose="020B0604020202020204" pitchFamily="34" charset="0"/>
                <a:sym typeface="Arial"/>
              </a:rPr>
              <a:t>La Corte ha establecido que reconocer los derechos fundamentales de las </a:t>
            </a:r>
            <a:r>
              <a:rPr lang="es-CO" sz="3600" kern="0" dirty="0" err="1">
                <a:solidFill>
                  <a:srgbClr val="272030"/>
                </a:solidFill>
                <a:latin typeface="Arial" panose="020B0604020202020204" pitchFamily="34" charset="0"/>
                <a:cs typeface="Arial" panose="020B0604020202020204" pitchFamily="34" charset="0"/>
                <a:sym typeface="Arial"/>
              </a:rPr>
              <a:t>PcD</a:t>
            </a:r>
            <a:r>
              <a:rPr lang="es-CO" sz="3600" kern="0" dirty="0">
                <a:solidFill>
                  <a:srgbClr val="272030"/>
                </a:solidFill>
                <a:latin typeface="Arial" panose="020B0604020202020204" pitchFamily="34" charset="0"/>
                <a:cs typeface="Arial" panose="020B0604020202020204" pitchFamily="34" charset="0"/>
                <a:sym typeface="Arial"/>
              </a:rPr>
              <a:t>, bajo el </a:t>
            </a:r>
          </a:p>
          <a:p>
            <a:pPr algn="ctr" defTabSz="1371600">
              <a:buClr>
                <a:srgbClr val="000000"/>
              </a:buClr>
              <a:defRPr/>
            </a:pPr>
            <a:r>
              <a:rPr lang="es-CO" sz="5400" b="1" kern="0" dirty="0">
                <a:solidFill>
                  <a:srgbClr val="FA7F08"/>
                </a:solidFill>
                <a:latin typeface="Arial" panose="020B0604020202020204" pitchFamily="34" charset="0"/>
                <a:cs typeface="Arial" panose="020B0604020202020204" pitchFamily="34" charset="0"/>
                <a:sym typeface="Arial"/>
              </a:rPr>
              <a:t>MODELO SOCIAL: </a:t>
            </a:r>
          </a:p>
          <a:p>
            <a:pPr algn="ctr" defTabSz="1371600">
              <a:buClr>
                <a:srgbClr val="000000"/>
              </a:buClr>
              <a:defRPr/>
            </a:pPr>
            <a:r>
              <a:rPr lang="es-CO" sz="4400" kern="0" dirty="0">
                <a:solidFill>
                  <a:srgbClr val="348888"/>
                </a:solidFill>
                <a:latin typeface="Arial" panose="020B0604020202020204" pitchFamily="34" charset="0"/>
                <a:cs typeface="Arial" panose="020B0604020202020204" pitchFamily="34" charset="0"/>
                <a:sym typeface="Arial"/>
              </a:rPr>
              <a:t> “…</a:t>
            </a:r>
            <a:r>
              <a:rPr lang="es-CO" sz="4400" b="1" i="1" kern="0" dirty="0">
                <a:solidFill>
                  <a:srgbClr val="34888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implica reconocer su derecho a tomar el control sobre su vida, a ser independientes, a adoptar decisiones sobre asuntos que impacten en sus intereses existenciales, definidos a partir de su voluntad, convicciones, emociones y preferencias. </a:t>
            </a:r>
          </a:p>
          <a:p>
            <a:pPr algn="ctr" defTabSz="1371600">
              <a:buClr>
                <a:srgbClr val="000000"/>
              </a:buClr>
              <a:defRPr/>
            </a:pPr>
            <a:r>
              <a:rPr lang="es-CO" sz="4400" b="1" i="1" kern="0" dirty="0">
                <a:solidFill>
                  <a:srgbClr val="34888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En síntesis, reconocer y proteger su autonomía en iguales condiciones a los demás</a:t>
            </a:r>
            <a:r>
              <a:rPr lang="es-CO" sz="4400" kern="0" dirty="0">
                <a:solidFill>
                  <a:srgbClr val="348888"/>
                </a:solidFill>
                <a:latin typeface="Arial" panose="020B0604020202020204" pitchFamily="34" charset="0"/>
                <a:cs typeface="Arial" panose="020B0604020202020204" pitchFamily="34" charset="0"/>
                <a:sym typeface="Arial"/>
              </a:rPr>
              <a:t>…”.</a:t>
            </a:r>
          </a:p>
          <a:p>
            <a:pPr marL="588326" marR="0" lvl="1" indent="0" algn="just" defTabSz="914400" rtl="0" eaLnBrk="1" fontAlgn="auto" latinLnBrk="0" hangingPunct="1">
              <a:lnSpc>
                <a:spcPts val="5994"/>
              </a:lnSpc>
              <a:spcBef>
                <a:spcPts val="0"/>
              </a:spcBef>
              <a:spcAft>
                <a:spcPts val="0"/>
              </a:spcAft>
              <a:buClrTx/>
              <a:buSzTx/>
              <a:buFontTx/>
              <a:buNone/>
              <a:tabLst/>
              <a:defRPr/>
            </a:pPr>
            <a:endParaRPr kumimoji="0" lang="es-CO" sz="5400" b="0" i="1" u="none" strike="noStrike" kern="0" cap="none" spc="0" normalizeH="0" baseline="0" noProof="0" dirty="0">
              <a:ln>
                <a:noFill/>
              </a:ln>
              <a:solidFill>
                <a:srgbClr val="002060"/>
              </a:solidFill>
              <a:effectLst/>
              <a:uLnTx/>
              <a:uFillTx/>
              <a:latin typeface="Gill Sans" panose="020B0604020202020204" charset="0"/>
              <a:ea typeface="+mn-ea"/>
              <a:cs typeface="Arial"/>
              <a:sym typeface="Arial"/>
            </a:endParaRPr>
          </a:p>
          <a:p>
            <a:pPr marL="588326" marR="0" lvl="1" indent="0" algn="just" defTabSz="914400" rtl="0" eaLnBrk="1" fontAlgn="auto" latinLnBrk="0" hangingPunct="1">
              <a:lnSpc>
                <a:spcPts val="5994"/>
              </a:lnSpc>
              <a:spcBef>
                <a:spcPts val="0"/>
              </a:spcBef>
              <a:spcAft>
                <a:spcPts val="0"/>
              </a:spcAft>
              <a:buClrTx/>
              <a:buSzTx/>
              <a:buFontTx/>
              <a:buNone/>
              <a:tabLst/>
              <a:defRPr/>
            </a:pPr>
            <a:endParaRPr kumimoji="0" lang="en-US" sz="5449" b="0" i="0" u="none" strike="noStrike" kern="1200" cap="none" spc="0" normalizeH="0" baseline="0" noProof="0" dirty="0">
              <a:ln>
                <a:noFill/>
              </a:ln>
              <a:solidFill>
                <a:srgbClr val="27203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19424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 y="0"/>
            <a:ext cx="5242560" cy="10287000"/>
            <a:chOff x="0" y="0"/>
            <a:chExt cx="2057497" cy="3479800"/>
          </a:xfrm>
        </p:grpSpPr>
        <p:sp>
          <p:nvSpPr>
            <p:cNvPr id="3" name="Freeform 3"/>
            <p:cNvSpPr/>
            <p:nvPr/>
          </p:nvSpPr>
          <p:spPr>
            <a:xfrm>
              <a:off x="0" y="0"/>
              <a:ext cx="2057497" cy="3479800"/>
            </a:xfrm>
            <a:custGeom>
              <a:avLst/>
              <a:gdLst/>
              <a:ahLst/>
              <a:cxnLst/>
              <a:rect l="l" t="t" r="r" b="b"/>
              <a:pathLst>
                <a:path w="2057497" h="3479800">
                  <a:moveTo>
                    <a:pt x="0" y="0"/>
                  </a:moveTo>
                  <a:lnTo>
                    <a:pt x="2057497" y="0"/>
                  </a:lnTo>
                  <a:lnTo>
                    <a:pt x="2057497" y="3479800"/>
                  </a:lnTo>
                  <a:lnTo>
                    <a:pt x="0" y="3479800"/>
                  </a:lnTo>
                  <a:close/>
                </a:path>
              </a:pathLst>
            </a:custGeom>
            <a:solidFill>
              <a:srgbClr val="004AAD"/>
            </a:solidFill>
          </p:spPr>
          <p:txBody>
            <a:bodyPr/>
            <a:lstStyle/>
            <a:p>
              <a:endParaRPr lang="es-CO"/>
            </a:p>
          </p:txBody>
        </p:sp>
      </p:grpSp>
      <p:grpSp>
        <p:nvGrpSpPr>
          <p:cNvPr id="4" name="Group 4"/>
          <p:cNvGrpSpPr/>
          <p:nvPr/>
        </p:nvGrpSpPr>
        <p:grpSpPr>
          <a:xfrm>
            <a:off x="16530" y="-121920"/>
            <a:ext cx="5242560" cy="10408920"/>
            <a:chOff x="0" y="0"/>
            <a:chExt cx="2154144" cy="3479800"/>
          </a:xfrm>
        </p:grpSpPr>
        <p:sp>
          <p:nvSpPr>
            <p:cNvPr id="5" name="Freeform 5"/>
            <p:cNvSpPr/>
            <p:nvPr/>
          </p:nvSpPr>
          <p:spPr>
            <a:xfrm>
              <a:off x="0" y="0"/>
              <a:ext cx="2154144" cy="3479800"/>
            </a:xfrm>
            <a:custGeom>
              <a:avLst/>
              <a:gdLst/>
              <a:ahLst/>
              <a:cxnLst/>
              <a:rect l="l" t="t" r="r" b="b"/>
              <a:pathLst>
                <a:path w="2154144" h="3479800">
                  <a:moveTo>
                    <a:pt x="0" y="0"/>
                  </a:moveTo>
                  <a:lnTo>
                    <a:pt x="2154144" y="0"/>
                  </a:lnTo>
                  <a:lnTo>
                    <a:pt x="2154144" y="3479800"/>
                  </a:lnTo>
                  <a:lnTo>
                    <a:pt x="0" y="3479800"/>
                  </a:lnTo>
                  <a:close/>
                </a:path>
              </a:pathLst>
            </a:custGeom>
            <a:solidFill>
              <a:srgbClr val="F24405"/>
            </a:solidFill>
          </p:spPr>
          <p:txBody>
            <a:bodyPr/>
            <a:lstStyle/>
            <a:p>
              <a:endParaRPr lang="es-CO" dirty="0"/>
            </a:p>
          </p:txBody>
        </p:sp>
      </p:grpSp>
      <p:grpSp>
        <p:nvGrpSpPr>
          <p:cNvPr id="6" name="Group 6"/>
          <p:cNvGrpSpPr/>
          <p:nvPr/>
        </p:nvGrpSpPr>
        <p:grpSpPr>
          <a:xfrm>
            <a:off x="17708880" y="-121920"/>
            <a:ext cx="579120" cy="10408920"/>
            <a:chOff x="0" y="0"/>
            <a:chExt cx="2041245" cy="3479800"/>
          </a:xfrm>
        </p:grpSpPr>
        <p:sp>
          <p:nvSpPr>
            <p:cNvPr id="7" name="Freeform 7"/>
            <p:cNvSpPr/>
            <p:nvPr/>
          </p:nvSpPr>
          <p:spPr>
            <a:xfrm>
              <a:off x="0" y="0"/>
              <a:ext cx="2041245" cy="3479800"/>
            </a:xfrm>
            <a:custGeom>
              <a:avLst/>
              <a:gdLst/>
              <a:ahLst/>
              <a:cxnLst/>
              <a:rect l="l" t="t" r="r" b="b"/>
              <a:pathLst>
                <a:path w="2041245" h="3479800">
                  <a:moveTo>
                    <a:pt x="0" y="0"/>
                  </a:moveTo>
                  <a:lnTo>
                    <a:pt x="2041245" y="0"/>
                  </a:lnTo>
                  <a:lnTo>
                    <a:pt x="2041245" y="3479800"/>
                  </a:lnTo>
                  <a:lnTo>
                    <a:pt x="0" y="3479800"/>
                  </a:lnTo>
                  <a:close/>
                </a:path>
              </a:pathLst>
            </a:custGeom>
            <a:solidFill>
              <a:srgbClr val="F24405"/>
            </a:solidFill>
          </p:spPr>
          <p:txBody>
            <a:bodyPr/>
            <a:lstStyle/>
            <a:p>
              <a:endParaRPr lang="es-CO" dirty="0"/>
            </a:p>
          </p:txBody>
        </p:sp>
      </p:grpSp>
      <p:sp>
        <p:nvSpPr>
          <p:cNvPr id="11" name="TextBox 11"/>
          <p:cNvSpPr txBox="1"/>
          <p:nvPr/>
        </p:nvSpPr>
        <p:spPr>
          <a:xfrm>
            <a:off x="6324600" y="-30481"/>
            <a:ext cx="10667997" cy="9879628"/>
          </a:xfrm>
          <a:prstGeom prst="rect">
            <a:avLst/>
          </a:prstGeom>
        </p:spPr>
        <p:txBody>
          <a:bodyPr wrap="square" lIns="0" tIns="0" rIns="0" bIns="0" rtlCol="0" anchor="t">
            <a:spAutoFit/>
          </a:bodyPr>
          <a:lstStyle/>
          <a:p>
            <a:pPr algn="ctr" defTabSz="914445">
              <a:defRPr/>
            </a:pPr>
            <a:endParaRPr lang="es-ES" sz="3800" i="1" kern="0" dirty="0">
              <a:solidFill>
                <a:srgbClr val="002060"/>
              </a:solidFill>
              <a:effectLst>
                <a:outerShdw blurRad="38100" dist="38100" dir="2700000" algn="tl">
                  <a:srgbClr val="000000">
                    <a:alpha val="43137"/>
                  </a:srgbClr>
                </a:outerShdw>
              </a:effectLst>
              <a:latin typeface="Gill Sans" panose="020B0604020202020204" charset="0"/>
              <a:cs typeface="Arial"/>
            </a:endParaRPr>
          </a:p>
          <a:p>
            <a:pPr algn="ctr" defTabSz="914445">
              <a:defRPr/>
            </a:pPr>
            <a:endParaRPr lang="es-ES" sz="3800" i="1" kern="0" dirty="0">
              <a:solidFill>
                <a:srgbClr val="348888"/>
              </a:solidFill>
              <a:effectLst>
                <a:outerShdw blurRad="38100" dist="38100" dir="2700000" algn="tl">
                  <a:srgbClr val="000000">
                    <a:alpha val="43137"/>
                  </a:srgbClr>
                </a:outerShdw>
              </a:effectLst>
              <a:latin typeface="Gill Sans" panose="020B0604020202020204" charset="0"/>
              <a:cs typeface="Arial"/>
            </a:endParaRPr>
          </a:p>
          <a:p>
            <a:pPr algn="ctr" defTabSz="1371600">
              <a:buClr>
                <a:srgbClr val="000000"/>
              </a:buClr>
              <a:defRPr/>
            </a:pPr>
            <a:r>
              <a:rPr lang="es-CO" sz="3600" b="1" kern="0" cap="small" dirty="0">
                <a:solidFill>
                  <a:srgbClr val="C70988"/>
                </a:solidFill>
                <a:latin typeface="Gill Sans" panose="020B0604020202020204" charset="0"/>
                <a:cs typeface="Arial"/>
              </a:rPr>
              <a:t>Sentencia STC-14543 de 27 de octubre de 2022.</a:t>
            </a:r>
          </a:p>
          <a:p>
            <a:pPr algn="ctr" defTabSz="1371600">
              <a:buClr>
                <a:srgbClr val="000000"/>
              </a:buClr>
              <a:defRPr/>
            </a:pPr>
            <a:r>
              <a:rPr lang="es-CO" sz="3600" b="1" kern="0" cap="small" dirty="0">
                <a:solidFill>
                  <a:srgbClr val="C70988"/>
                </a:solidFill>
                <a:latin typeface="Gill Sans" panose="020B0604020202020204" charset="0"/>
                <a:cs typeface="Arial"/>
              </a:rPr>
              <a:t> M.P. Francisco Ternera Barrios</a:t>
            </a:r>
          </a:p>
          <a:p>
            <a:pPr algn="ctr" defTabSz="914445">
              <a:defRPr/>
            </a:pPr>
            <a:endParaRPr lang="es-ES" sz="3800" i="1" kern="0" dirty="0">
              <a:solidFill>
                <a:srgbClr val="002060"/>
              </a:solidFill>
              <a:effectLst>
                <a:outerShdw blurRad="38100" dist="38100" dir="2700000" algn="tl">
                  <a:srgbClr val="000000">
                    <a:alpha val="43137"/>
                  </a:srgbClr>
                </a:outerShdw>
              </a:effectLst>
              <a:latin typeface="Gill Sans" panose="020B0604020202020204" charset="0"/>
              <a:cs typeface="Arial"/>
            </a:endParaRPr>
          </a:p>
          <a:p>
            <a:pPr algn="ctr" defTabSz="914445">
              <a:defRPr/>
            </a:pPr>
            <a:endParaRPr lang="es-ES" sz="3800" i="1" kern="0" dirty="0">
              <a:solidFill>
                <a:srgbClr val="002060"/>
              </a:solidFill>
              <a:effectLst>
                <a:outerShdw blurRad="38100" dist="38100" dir="2700000" algn="tl">
                  <a:srgbClr val="000000">
                    <a:alpha val="43137"/>
                  </a:srgbClr>
                </a:outerShdw>
              </a:effectLst>
              <a:latin typeface="Gill Sans" panose="020B0604020202020204" charset="0"/>
              <a:cs typeface="Arial"/>
            </a:endParaRPr>
          </a:p>
          <a:p>
            <a:pPr algn="ctr" defTabSz="914445">
              <a:defRPr/>
            </a:pPr>
            <a:r>
              <a:rPr lang="es-ES" sz="3800" i="1" kern="0" dirty="0">
                <a:solidFill>
                  <a:srgbClr val="272030"/>
                </a:solidFill>
                <a:latin typeface="Gill Sans" panose="020B0604020202020204" charset="0"/>
                <a:cs typeface="Arial"/>
              </a:rPr>
              <a:t>“…En efecto, no puede perderse de vista que el juez en el Estado Social de Derecho ha dejado de ser «el ‘frio funcionario que aplica irreflexivamente la ley’, </a:t>
            </a:r>
            <a:r>
              <a:rPr lang="es-ES" sz="3800" b="1" i="1" kern="0" dirty="0">
                <a:solidFill>
                  <a:srgbClr val="272030"/>
                </a:solidFill>
                <a:effectLst>
                  <a:outerShdw blurRad="38100" dist="38100" dir="2700000" algn="tl">
                    <a:srgbClr val="000000">
                      <a:alpha val="43137"/>
                    </a:srgbClr>
                  </a:outerShdw>
                </a:effectLst>
                <a:latin typeface="Gill Sans" panose="020B0604020202020204" charset="0"/>
                <a:cs typeface="Arial"/>
              </a:rPr>
              <a:t>convirtiéndose en el funcionario -sin vendas- que se proyecta más allá de las formas jurídicas, </a:t>
            </a:r>
            <a:r>
              <a:rPr lang="es-ES" sz="3800" i="1" kern="0" dirty="0">
                <a:solidFill>
                  <a:srgbClr val="272030"/>
                </a:solidFill>
                <a:latin typeface="Gill Sans" panose="020B0604020202020204" charset="0"/>
                <a:cs typeface="Arial"/>
              </a:rPr>
              <a:t>para así atender la agitada realidad»,</a:t>
            </a:r>
            <a:r>
              <a:rPr lang="es-ES" sz="3800" i="1" kern="0" dirty="0">
                <a:solidFill>
                  <a:srgbClr val="7030A0"/>
                </a:solidFill>
                <a:latin typeface="Gill Sans" panose="020B0604020202020204" charset="0"/>
                <a:cs typeface="Arial"/>
              </a:rPr>
              <a:t> </a:t>
            </a:r>
            <a:r>
              <a:rPr lang="es-ES" sz="3800" i="1" kern="0" dirty="0">
                <a:solidFill>
                  <a:srgbClr val="FA7F08"/>
                </a:solidFill>
                <a:effectLst>
                  <a:outerShdw blurRad="38100" dist="38100" dir="2700000" algn="tl">
                    <a:srgbClr val="000000">
                      <a:alpha val="43137"/>
                    </a:srgbClr>
                  </a:outerShdw>
                </a:effectLst>
                <a:latin typeface="Gill Sans" panose="020B0604020202020204" charset="0"/>
                <a:cs typeface="Arial"/>
              </a:rPr>
              <a:t>asumiendo sus responsabilidades como servidor activo y protector de los derechos, cuyas tareas son: «(i) la obtención del derecho sustancial; (</a:t>
            </a:r>
            <a:r>
              <a:rPr lang="es-ES" sz="3800" i="1" kern="0" dirty="0" err="1">
                <a:solidFill>
                  <a:srgbClr val="FA7F08"/>
                </a:solidFill>
                <a:effectLst>
                  <a:outerShdw blurRad="38100" dist="38100" dir="2700000" algn="tl">
                    <a:srgbClr val="000000">
                      <a:alpha val="43137"/>
                    </a:srgbClr>
                  </a:outerShdw>
                </a:effectLst>
                <a:latin typeface="Gill Sans" panose="020B0604020202020204" charset="0"/>
                <a:cs typeface="Arial"/>
              </a:rPr>
              <a:t>ii</a:t>
            </a:r>
            <a:r>
              <a:rPr lang="es-ES" sz="3800" i="1" kern="0" dirty="0">
                <a:solidFill>
                  <a:srgbClr val="FA7F08"/>
                </a:solidFill>
                <a:effectLst>
                  <a:outerShdw blurRad="38100" dist="38100" dir="2700000" algn="tl">
                    <a:srgbClr val="000000">
                      <a:alpha val="43137"/>
                    </a:srgbClr>
                  </a:outerShdw>
                </a:effectLst>
                <a:latin typeface="Gill Sans" panose="020B0604020202020204" charset="0"/>
                <a:cs typeface="Arial"/>
              </a:rPr>
              <a:t>) la búsqueda de la verdad</a:t>
            </a:r>
            <a:r>
              <a:rPr lang="es-ES" sz="3800" i="1" kern="0" dirty="0">
                <a:solidFill>
                  <a:srgbClr val="FA7F08"/>
                </a:solidFill>
                <a:latin typeface="Gill Sans" panose="020B0604020202020204" charset="0"/>
                <a:cs typeface="Arial"/>
              </a:rPr>
              <a:t>»</a:t>
            </a:r>
            <a:r>
              <a:rPr lang="es-ES" sz="3800" i="1" kern="0" dirty="0">
                <a:solidFill>
                  <a:srgbClr val="272030"/>
                </a:solidFill>
                <a:latin typeface="Gill Sans" panose="020B0604020202020204" charset="0"/>
                <a:cs typeface="Arial"/>
              </a:rPr>
              <a:t>”.</a:t>
            </a:r>
            <a:endParaRPr lang="en-US" sz="3800" i="1" kern="0" dirty="0">
              <a:solidFill>
                <a:srgbClr val="272030"/>
              </a:solidFill>
              <a:latin typeface="Gill Sans" panose="020B0604020202020204" charset="0"/>
              <a:cs typeface="Arial"/>
              <a:sym typeface="Arial"/>
            </a:endParaRPr>
          </a:p>
        </p:txBody>
      </p:sp>
      <p:grpSp>
        <p:nvGrpSpPr>
          <p:cNvPr id="13" name="Group 13"/>
          <p:cNvGrpSpPr>
            <a:grpSpLocks noChangeAspect="1"/>
          </p:cNvGrpSpPr>
          <p:nvPr/>
        </p:nvGrpSpPr>
        <p:grpSpPr>
          <a:xfrm>
            <a:off x="228601" y="487681"/>
            <a:ext cx="4848899" cy="9098279"/>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r="-49999"/>
              </a:stretch>
            </a:blipFill>
          </p:spPr>
          <p:txBody>
            <a:bodyPr/>
            <a:lstStyle/>
            <a:p>
              <a:endParaRPr lang="es-CO"/>
            </a:p>
          </p:txBody>
        </p:sp>
      </p:grpSp>
    </p:spTree>
    <p:extLst>
      <p:ext uri="{BB962C8B-B14F-4D97-AF65-F5344CB8AC3E}">
        <p14:creationId xmlns:p14="http://schemas.microsoft.com/office/powerpoint/2010/main" val="19269226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flipH="1">
            <a:off x="15856" y="0"/>
            <a:ext cx="90827" cy="10287000"/>
            <a:chOff x="0" y="0"/>
            <a:chExt cx="2154144" cy="3479800"/>
          </a:xfrm>
        </p:grpSpPr>
        <p:sp>
          <p:nvSpPr>
            <p:cNvPr id="5" name="Freeform 5"/>
            <p:cNvSpPr/>
            <p:nvPr/>
          </p:nvSpPr>
          <p:spPr>
            <a:xfrm>
              <a:off x="0" y="0"/>
              <a:ext cx="2154144" cy="3479800"/>
            </a:xfrm>
            <a:custGeom>
              <a:avLst/>
              <a:gdLst/>
              <a:ahLst/>
              <a:cxnLst/>
              <a:rect l="l" t="t" r="r" b="b"/>
              <a:pathLst>
                <a:path w="2154144" h="3479800">
                  <a:moveTo>
                    <a:pt x="0" y="0"/>
                  </a:moveTo>
                  <a:lnTo>
                    <a:pt x="2154144" y="0"/>
                  </a:lnTo>
                  <a:lnTo>
                    <a:pt x="2154144" y="3479800"/>
                  </a:lnTo>
                  <a:lnTo>
                    <a:pt x="0" y="3479800"/>
                  </a:lnTo>
                  <a:close/>
                </a:path>
              </a:pathLst>
            </a:custGeom>
            <a:solidFill>
              <a:srgbClr val="5E17EB"/>
            </a:solidFill>
          </p:spPr>
          <p:txBody>
            <a:bodyPr/>
            <a:lstStyle/>
            <a:p>
              <a:endParaRPr lang="es-CO"/>
            </a:p>
          </p:txBody>
        </p:sp>
      </p:grpSp>
      <p:grpSp>
        <p:nvGrpSpPr>
          <p:cNvPr id="6" name="Group 6"/>
          <p:cNvGrpSpPr/>
          <p:nvPr/>
        </p:nvGrpSpPr>
        <p:grpSpPr>
          <a:xfrm flipH="1">
            <a:off x="18287999" y="0"/>
            <a:ext cx="68579" cy="10287000"/>
            <a:chOff x="0" y="0"/>
            <a:chExt cx="2041245" cy="3479800"/>
          </a:xfrm>
        </p:grpSpPr>
        <p:sp>
          <p:nvSpPr>
            <p:cNvPr id="7" name="Freeform 7"/>
            <p:cNvSpPr/>
            <p:nvPr/>
          </p:nvSpPr>
          <p:spPr>
            <a:xfrm>
              <a:off x="0" y="0"/>
              <a:ext cx="2041245" cy="3479800"/>
            </a:xfrm>
            <a:custGeom>
              <a:avLst/>
              <a:gdLst/>
              <a:ahLst/>
              <a:cxnLst/>
              <a:rect l="l" t="t" r="r" b="b"/>
              <a:pathLst>
                <a:path w="2041245" h="3479800">
                  <a:moveTo>
                    <a:pt x="0" y="0"/>
                  </a:moveTo>
                  <a:lnTo>
                    <a:pt x="2041245" y="0"/>
                  </a:lnTo>
                  <a:lnTo>
                    <a:pt x="2041245" y="3479800"/>
                  </a:lnTo>
                  <a:lnTo>
                    <a:pt x="0" y="3479800"/>
                  </a:lnTo>
                  <a:close/>
                </a:path>
              </a:pathLst>
            </a:custGeom>
            <a:solidFill>
              <a:srgbClr val="004AAD"/>
            </a:solidFill>
          </p:spPr>
          <p:txBody>
            <a:bodyPr/>
            <a:lstStyle/>
            <a:p>
              <a:endParaRPr lang="es-CO"/>
            </a:p>
          </p:txBody>
        </p:sp>
      </p:grpSp>
      <p:sp>
        <p:nvSpPr>
          <p:cNvPr id="12" name="TextBox 12"/>
          <p:cNvSpPr txBox="1"/>
          <p:nvPr/>
        </p:nvSpPr>
        <p:spPr>
          <a:xfrm>
            <a:off x="762001" y="576223"/>
            <a:ext cx="11506199" cy="8817799"/>
          </a:xfrm>
          <a:prstGeom prst="rect">
            <a:avLst/>
          </a:prstGeom>
        </p:spPr>
        <p:txBody>
          <a:bodyPr wrap="square" lIns="0" tIns="0" rIns="0" bIns="0" rtlCol="0" anchor="t">
            <a:spAutoFit/>
          </a:bodyPr>
          <a:lstStyle/>
          <a:p>
            <a:pPr marL="0" marR="0" lvl="0" indent="0" algn="just" defTabSz="1371600" rtl="0" eaLnBrk="1" fontAlgn="auto" latinLnBrk="0" hangingPunct="1">
              <a:lnSpc>
                <a:spcPct val="100000"/>
              </a:lnSpc>
              <a:spcBef>
                <a:spcPts val="0"/>
              </a:spcBef>
              <a:spcAft>
                <a:spcPts val="0"/>
              </a:spcAft>
              <a:buClr>
                <a:srgbClr val="000000"/>
              </a:buClr>
              <a:buSzTx/>
              <a:buFontTx/>
              <a:buNone/>
              <a:tabLst/>
              <a:defRPr/>
            </a:pPr>
            <a:endParaRPr kumimoji="0" lang="es-CO" sz="42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Nova" panose="020B0504020202020204" pitchFamily="34" charset="0"/>
              <a:ea typeface="+mn-ea"/>
              <a:cs typeface="Arial"/>
              <a:sym typeface="Arial"/>
            </a:endParaRP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lang="es-CO" sz="3800" b="1" i="1" kern="0" dirty="0">
                <a:solidFill>
                  <a:srgbClr val="FA7F08"/>
                </a:solidFill>
                <a:effectLst>
                  <a:outerShdw blurRad="38100" dist="38100" dir="2700000" algn="tl">
                    <a:srgbClr val="000000">
                      <a:alpha val="43137"/>
                    </a:srgbClr>
                  </a:outerShdw>
                </a:effectLst>
                <a:latin typeface="Gill Sans" panose="020B0604020202020204" charset="0"/>
                <a:cs typeface="Arial"/>
              </a:rPr>
              <a:t>“Normal  no es criterio válido para diferenciarse de personas con discapacidad”</a:t>
            </a: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endParaRPr lang="es-CO" sz="3800" i="1" kern="0" dirty="0">
              <a:solidFill>
                <a:srgbClr val="272030"/>
              </a:solidFill>
              <a:effectLst>
                <a:outerShdw blurRad="38100" dist="38100" dir="2700000" algn="tl">
                  <a:srgbClr val="000000">
                    <a:alpha val="43137"/>
                  </a:srgbClr>
                </a:outerShdw>
              </a:effectLst>
              <a:latin typeface="Gill Sans" panose="020B0604020202020204" charset="0"/>
              <a:cs typeface="Arial"/>
            </a:endParaRP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s-CO" sz="3800" b="0" i="1" u="none" strike="noStrike" kern="0" cap="none" spc="0" normalizeH="0" baseline="0" noProof="0" dirty="0">
                <a:ln>
                  <a:noFill/>
                </a:ln>
                <a:solidFill>
                  <a:srgbClr val="272030"/>
                </a:solidFill>
                <a:effectLst>
                  <a:outerShdw blurRad="38100" dist="38100" dir="2700000" algn="tl">
                    <a:srgbClr val="000000">
                      <a:alpha val="43137"/>
                    </a:srgbClr>
                  </a:outerShdw>
                </a:effectLst>
                <a:uLnTx/>
                <a:uFillTx/>
                <a:latin typeface="Gill Sans" panose="020B0604020202020204" charset="0"/>
                <a:ea typeface="+mn-ea"/>
                <a:cs typeface="Arial"/>
              </a:rPr>
              <a:t> “…las condiciones en que se emplea la </a:t>
            </a:r>
            <a:r>
              <a:rPr lang="es-CO" sz="3800" i="1" kern="0" dirty="0">
                <a:effectLst>
                  <a:outerShdw blurRad="38100" dist="38100" dir="2700000" algn="tl">
                    <a:srgbClr val="000000">
                      <a:alpha val="43137"/>
                    </a:srgbClr>
                  </a:outerShdw>
                </a:effectLst>
                <a:latin typeface="Gill Sans" panose="020B0604020202020204" charset="0"/>
                <a:cs typeface="Arial"/>
              </a:rPr>
              <a:t>frase</a:t>
            </a:r>
            <a:r>
              <a:rPr lang="es-CO" sz="3800" i="1" kern="0" dirty="0">
                <a:solidFill>
                  <a:srgbClr val="FA7F08"/>
                </a:solidFill>
                <a:effectLst>
                  <a:outerShdw blurRad="38100" dist="38100" dir="2700000" algn="tl">
                    <a:srgbClr val="000000">
                      <a:alpha val="43137"/>
                    </a:srgbClr>
                  </a:outerShdw>
                </a:effectLst>
                <a:latin typeface="Gill Sans" panose="020B0604020202020204" charset="0"/>
                <a:cs typeface="Arial"/>
              </a:rPr>
              <a:t>-normal o en situación de discapacidad- </a:t>
            </a:r>
            <a:r>
              <a:rPr lang="es-CO" sz="3800" i="1" u="sng" kern="0" dirty="0">
                <a:effectLst>
                  <a:outerShdw blurRad="38100" dist="38100" dir="2700000" algn="tl">
                    <a:srgbClr val="000000">
                      <a:alpha val="43137"/>
                    </a:srgbClr>
                  </a:outerShdw>
                </a:effectLst>
                <a:latin typeface="Gill Sans" panose="020B0604020202020204" charset="0"/>
                <a:cs typeface="Arial"/>
              </a:rPr>
              <a:t>violan los derechos a la dignidad humana y a la igualdad de las personas en situación de discapacidad…por usar categorías que presuntamente introducen tratos discriminatorios…” </a:t>
            </a:r>
            <a:r>
              <a:rPr kumimoji="0" lang="es-CO" sz="3800" b="0" i="1" u="none" strike="noStrike" kern="0" cap="none" spc="0" normalizeH="0" baseline="0" noProof="0" dirty="0">
                <a:ln>
                  <a:noFill/>
                </a:ln>
                <a:effectLst>
                  <a:outerShdw blurRad="38100" dist="38100" dir="2700000" algn="tl">
                    <a:srgbClr val="000000">
                      <a:alpha val="43137"/>
                    </a:srgbClr>
                  </a:outerShdw>
                </a:effectLst>
                <a:uLnTx/>
                <a:uFillTx/>
                <a:latin typeface="Gill Sans" panose="020B0604020202020204" charset="0"/>
                <a:ea typeface="+mn-ea"/>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5400" b="0" i="0" u="none" strike="noStrike" kern="1200" cap="none" spc="0" normalizeH="0" baseline="0" noProof="0" dirty="0">
              <a:ln>
                <a:noFill/>
              </a:ln>
              <a:solidFill>
                <a:srgbClr val="333333"/>
              </a:solidFill>
              <a:effectLst/>
              <a:uLnTx/>
              <a:uFillTx/>
              <a:latin typeface="GilroyMedium"/>
              <a:ea typeface="+mn-ea"/>
              <a:cs typeface="+mn-cs"/>
            </a:endParaRP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s-CO" sz="3600" b="1" i="0" u="none" strike="noStrike" kern="0" cap="small" spc="0" normalizeH="0" baseline="0" noProof="0" dirty="0">
                <a:ln>
                  <a:noFill/>
                </a:ln>
                <a:solidFill>
                  <a:srgbClr val="C70988"/>
                </a:solidFill>
                <a:effectLst/>
                <a:uLnTx/>
                <a:uFillTx/>
                <a:latin typeface="Gill Sans" panose="020B0604020202020204" charset="0"/>
                <a:ea typeface="+mn-ea"/>
                <a:cs typeface="Arial"/>
              </a:rPr>
              <a:t>Sentencia C-108 de 19 de abril de 2023.</a:t>
            </a: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s-CO" sz="3600" b="1" i="0" u="none" strike="noStrike" kern="0" cap="small" spc="0" normalizeH="0" baseline="0" noProof="0" dirty="0">
                <a:ln>
                  <a:noFill/>
                </a:ln>
                <a:solidFill>
                  <a:srgbClr val="C70988"/>
                </a:solidFill>
                <a:effectLst/>
                <a:uLnTx/>
                <a:uFillTx/>
                <a:latin typeface="Gill Sans" panose="020B0604020202020204" charset="0"/>
                <a:ea typeface="+mn-ea"/>
                <a:cs typeface="Arial"/>
              </a:rPr>
              <a:t> M.P. Alejandro Linares Cantillo</a:t>
            </a: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endParaRPr kumimoji="0" lang="es-CO" sz="2100" b="0" i="0" u="none" strike="noStrike" kern="0" cap="small" spc="0" normalizeH="0" baseline="0" noProof="0" dirty="0">
              <a:ln>
                <a:noFill/>
              </a:ln>
              <a:solidFill>
                <a:srgbClr val="002060"/>
              </a:solidFill>
              <a:effectLst/>
              <a:uLnTx/>
              <a:uFillTx/>
              <a:latin typeface="Gill Sans" panose="020B0604020202020204" charset="0"/>
              <a:ea typeface="+mn-ea"/>
              <a:cs typeface="Arial"/>
            </a:endParaRP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endParaRPr kumimoji="0" lang="en-US" sz="4200" b="0" i="0" u="none" strike="noStrike" kern="1200" cap="none" spc="0" normalizeH="0" baseline="0" noProof="0" dirty="0">
              <a:ln>
                <a:noFill/>
              </a:ln>
              <a:solidFill>
                <a:srgbClr val="FFFFFF"/>
              </a:solidFill>
              <a:effectLst/>
              <a:uLnTx/>
              <a:uFillTx/>
              <a:latin typeface="Sanchez"/>
              <a:ea typeface="+mn-ea"/>
              <a:cs typeface="Arial"/>
              <a:sym typeface="Arial"/>
            </a:endParaRPr>
          </a:p>
        </p:txBody>
      </p:sp>
      <p:grpSp>
        <p:nvGrpSpPr>
          <p:cNvPr id="15" name="Group 15"/>
          <p:cNvGrpSpPr>
            <a:grpSpLocks noChangeAspect="1"/>
          </p:cNvGrpSpPr>
          <p:nvPr/>
        </p:nvGrpSpPr>
        <p:grpSpPr>
          <a:xfrm>
            <a:off x="13142123" y="2697339"/>
            <a:ext cx="4612477" cy="4270458"/>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7662" r="-12149"/>
              </a:stretch>
            </a:blipFill>
          </p:spPr>
          <p:txBody>
            <a:bodyPr/>
            <a:lstStyle/>
            <a:p>
              <a:endParaRPr lang="es-CO"/>
            </a:p>
          </p:txBody>
        </p:sp>
      </p:grpSp>
    </p:spTree>
    <p:extLst>
      <p:ext uri="{BB962C8B-B14F-4D97-AF65-F5344CB8AC3E}">
        <p14:creationId xmlns:p14="http://schemas.microsoft.com/office/powerpoint/2010/main" val="1987432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flipH="1">
            <a:off x="15856" y="0"/>
            <a:ext cx="90827" cy="10287000"/>
            <a:chOff x="0" y="0"/>
            <a:chExt cx="2154144" cy="3479800"/>
          </a:xfrm>
        </p:grpSpPr>
        <p:sp>
          <p:nvSpPr>
            <p:cNvPr id="5" name="Freeform 5"/>
            <p:cNvSpPr/>
            <p:nvPr/>
          </p:nvSpPr>
          <p:spPr>
            <a:xfrm>
              <a:off x="0" y="0"/>
              <a:ext cx="2154144" cy="3479800"/>
            </a:xfrm>
            <a:custGeom>
              <a:avLst/>
              <a:gdLst/>
              <a:ahLst/>
              <a:cxnLst/>
              <a:rect l="l" t="t" r="r" b="b"/>
              <a:pathLst>
                <a:path w="2154144" h="3479800">
                  <a:moveTo>
                    <a:pt x="0" y="0"/>
                  </a:moveTo>
                  <a:lnTo>
                    <a:pt x="2154144" y="0"/>
                  </a:lnTo>
                  <a:lnTo>
                    <a:pt x="2154144" y="3479800"/>
                  </a:lnTo>
                  <a:lnTo>
                    <a:pt x="0" y="3479800"/>
                  </a:lnTo>
                  <a:close/>
                </a:path>
              </a:pathLst>
            </a:custGeom>
            <a:solidFill>
              <a:srgbClr val="5E17EB"/>
            </a:solidFill>
          </p:spPr>
          <p:txBody>
            <a:bodyPr/>
            <a:lstStyle/>
            <a:p>
              <a:endParaRPr lang="es-CO"/>
            </a:p>
          </p:txBody>
        </p:sp>
      </p:grpSp>
      <p:grpSp>
        <p:nvGrpSpPr>
          <p:cNvPr id="6" name="Group 6"/>
          <p:cNvGrpSpPr/>
          <p:nvPr/>
        </p:nvGrpSpPr>
        <p:grpSpPr>
          <a:xfrm flipH="1">
            <a:off x="18287999" y="0"/>
            <a:ext cx="68579" cy="10287000"/>
            <a:chOff x="0" y="0"/>
            <a:chExt cx="2041245" cy="3479800"/>
          </a:xfrm>
        </p:grpSpPr>
        <p:sp>
          <p:nvSpPr>
            <p:cNvPr id="7" name="Freeform 7"/>
            <p:cNvSpPr/>
            <p:nvPr/>
          </p:nvSpPr>
          <p:spPr>
            <a:xfrm>
              <a:off x="0" y="0"/>
              <a:ext cx="2041245" cy="3479800"/>
            </a:xfrm>
            <a:custGeom>
              <a:avLst/>
              <a:gdLst/>
              <a:ahLst/>
              <a:cxnLst/>
              <a:rect l="l" t="t" r="r" b="b"/>
              <a:pathLst>
                <a:path w="2041245" h="3479800">
                  <a:moveTo>
                    <a:pt x="0" y="0"/>
                  </a:moveTo>
                  <a:lnTo>
                    <a:pt x="2041245" y="0"/>
                  </a:lnTo>
                  <a:lnTo>
                    <a:pt x="2041245" y="3479800"/>
                  </a:lnTo>
                  <a:lnTo>
                    <a:pt x="0" y="3479800"/>
                  </a:lnTo>
                  <a:close/>
                </a:path>
              </a:pathLst>
            </a:custGeom>
            <a:solidFill>
              <a:srgbClr val="004AAD"/>
            </a:solidFill>
          </p:spPr>
          <p:txBody>
            <a:bodyPr/>
            <a:lstStyle/>
            <a:p>
              <a:endParaRPr lang="es-CO"/>
            </a:p>
          </p:txBody>
        </p:sp>
      </p:grpSp>
      <p:sp>
        <p:nvSpPr>
          <p:cNvPr id="12" name="TextBox 12"/>
          <p:cNvSpPr txBox="1"/>
          <p:nvPr/>
        </p:nvSpPr>
        <p:spPr>
          <a:xfrm>
            <a:off x="762001" y="576223"/>
            <a:ext cx="11506199" cy="8817799"/>
          </a:xfrm>
          <a:prstGeom prst="rect">
            <a:avLst/>
          </a:prstGeom>
        </p:spPr>
        <p:txBody>
          <a:bodyPr wrap="square" lIns="0" tIns="0" rIns="0" bIns="0" rtlCol="0" anchor="t">
            <a:spAutoFit/>
          </a:bodyPr>
          <a:lstStyle/>
          <a:p>
            <a:pPr marL="0" marR="0" lvl="0" indent="0" algn="just" defTabSz="1371600" rtl="0" eaLnBrk="1" fontAlgn="auto" latinLnBrk="0" hangingPunct="1">
              <a:lnSpc>
                <a:spcPct val="100000"/>
              </a:lnSpc>
              <a:spcBef>
                <a:spcPts val="0"/>
              </a:spcBef>
              <a:spcAft>
                <a:spcPts val="0"/>
              </a:spcAft>
              <a:buClr>
                <a:srgbClr val="000000"/>
              </a:buClr>
              <a:buSzTx/>
              <a:buFontTx/>
              <a:buNone/>
              <a:tabLst/>
              <a:defRPr/>
            </a:pPr>
            <a:endParaRPr kumimoji="0" lang="es-CO" sz="42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Nova" panose="020B0504020202020204" pitchFamily="34" charset="0"/>
              <a:ea typeface="+mn-ea"/>
              <a:cs typeface="Arial"/>
              <a:sym typeface="Arial"/>
            </a:endParaRP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lang="es-CO" sz="3800" b="1" i="1" kern="0" dirty="0">
                <a:solidFill>
                  <a:srgbClr val="FA7F08"/>
                </a:solidFill>
                <a:effectLst>
                  <a:outerShdw blurRad="38100" dist="38100" dir="2700000" algn="tl">
                    <a:srgbClr val="000000">
                      <a:alpha val="43137"/>
                    </a:srgbClr>
                  </a:outerShdw>
                </a:effectLst>
                <a:latin typeface="Gill Sans" panose="020B0604020202020204" charset="0"/>
                <a:cs typeface="Arial"/>
              </a:rPr>
              <a:t>“Normal  no es criterio válido para diferenciarse de personas con discapacidad”</a:t>
            </a: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endParaRPr lang="es-CO" sz="3800" i="1" kern="0" dirty="0">
              <a:solidFill>
                <a:srgbClr val="272030"/>
              </a:solidFill>
              <a:effectLst>
                <a:outerShdw blurRad="38100" dist="38100" dir="2700000" algn="tl">
                  <a:srgbClr val="000000">
                    <a:alpha val="43137"/>
                  </a:srgbClr>
                </a:outerShdw>
              </a:effectLst>
              <a:latin typeface="Gill Sans" panose="020B0604020202020204" charset="0"/>
              <a:cs typeface="Arial"/>
            </a:endParaRP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s-CO" sz="3800" b="0" i="1" u="none" strike="noStrike" kern="0" cap="none" spc="0" normalizeH="0" baseline="0" noProof="0" dirty="0">
                <a:ln>
                  <a:noFill/>
                </a:ln>
                <a:solidFill>
                  <a:srgbClr val="272030"/>
                </a:solidFill>
                <a:effectLst>
                  <a:outerShdw blurRad="38100" dist="38100" dir="2700000" algn="tl">
                    <a:srgbClr val="000000">
                      <a:alpha val="43137"/>
                    </a:srgbClr>
                  </a:outerShdw>
                </a:effectLst>
                <a:uLnTx/>
                <a:uFillTx/>
                <a:latin typeface="Gill Sans" panose="020B0604020202020204" charset="0"/>
                <a:ea typeface="+mn-ea"/>
                <a:cs typeface="Arial"/>
              </a:rPr>
              <a:t> “…las condiciones en que se emplea la </a:t>
            </a:r>
            <a:r>
              <a:rPr lang="es-CO" sz="3800" i="1" kern="0" dirty="0">
                <a:effectLst>
                  <a:outerShdw blurRad="38100" dist="38100" dir="2700000" algn="tl">
                    <a:srgbClr val="000000">
                      <a:alpha val="43137"/>
                    </a:srgbClr>
                  </a:outerShdw>
                </a:effectLst>
                <a:latin typeface="Gill Sans" panose="020B0604020202020204" charset="0"/>
                <a:cs typeface="Arial"/>
              </a:rPr>
              <a:t>frase</a:t>
            </a:r>
            <a:r>
              <a:rPr lang="es-CO" sz="3800" i="1" kern="0" dirty="0">
                <a:solidFill>
                  <a:srgbClr val="FA7F08"/>
                </a:solidFill>
                <a:effectLst>
                  <a:outerShdw blurRad="38100" dist="38100" dir="2700000" algn="tl">
                    <a:srgbClr val="000000">
                      <a:alpha val="43137"/>
                    </a:srgbClr>
                  </a:outerShdw>
                </a:effectLst>
                <a:latin typeface="Gill Sans" panose="020B0604020202020204" charset="0"/>
                <a:cs typeface="Arial"/>
              </a:rPr>
              <a:t>-normal o en situación de discapacidad- </a:t>
            </a:r>
            <a:r>
              <a:rPr lang="es-CO" sz="3800" i="1" u="sng" kern="0" dirty="0">
                <a:effectLst>
                  <a:outerShdw blurRad="38100" dist="38100" dir="2700000" algn="tl">
                    <a:srgbClr val="000000">
                      <a:alpha val="43137"/>
                    </a:srgbClr>
                  </a:outerShdw>
                </a:effectLst>
                <a:latin typeface="Gill Sans" panose="020B0604020202020204" charset="0"/>
                <a:cs typeface="Arial"/>
              </a:rPr>
              <a:t>violan los derechos a la dignidad humana y a la igualdad de las personas en situación de discapacidad…por usar categorías que presuntamente introducen tratos discriminatorios…” </a:t>
            </a:r>
            <a:r>
              <a:rPr kumimoji="0" lang="es-CO" sz="3800" b="0" i="1" u="none" strike="noStrike" kern="0" cap="none" spc="0" normalizeH="0" baseline="0" noProof="0" dirty="0">
                <a:ln>
                  <a:noFill/>
                </a:ln>
                <a:effectLst>
                  <a:outerShdw blurRad="38100" dist="38100" dir="2700000" algn="tl">
                    <a:srgbClr val="000000">
                      <a:alpha val="43137"/>
                    </a:srgbClr>
                  </a:outerShdw>
                </a:effectLst>
                <a:uLnTx/>
                <a:uFillTx/>
                <a:latin typeface="Gill Sans" panose="020B0604020202020204" charset="0"/>
                <a:ea typeface="+mn-ea"/>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5400" b="0" i="0" u="none" strike="noStrike" kern="1200" cap="none" spc="0" normalizeH="0" baseline="0" noProof="0" dirty="0">
              <a:ln>
                <a:noFill/>
              </a:ln>
              <a:solidFill>
                <a:srgbClr val="333333"/>
              </a:solidFill>
              <a:effectLst/>
              <a:uLnTx/>
              <a:uFillTx/>
              <a:latin typeface="GilroyMedium"/>
              <a:ea typeface="+mn-ea"/>
              <a:cs typeface="+mn-cs"/>
            </a:endParaRP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s-CO" sz="3600" b="1" i="0" u="none" strike="noStrike" kern="0" cap="small" spc="0" normalizeH="0" baseline="0" noProof="0" dirty="0">
                <a:ln>
                  <a:noFill/>
                </a:ln>
                <a:solidFill>
                  <a:srgbClr val="C70988"/>
                </a:solidFill>
                <a:effectLst/>
                <a:uLnTx/>
                <a:uFillTx/>
                <a:latin typeface="Gill Sans" panose="020B0604020202020204" charset="0"/>
                <a:ea typeface="+mn-ea"/>
                <a:cs typeface="Arial"/>
              </a:rPr>
              <a:t>Sentencia C-108 de 19 de abril de 2023.</a:t>
            </a: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s-CO" sz="3600" b="1" i="0" u="none" strike="noStrike" kern="0" cap="small" spc="0" normalizeH="0" baseline="0" noProof="0" dirty="0">
                <a:ln>
                  <a:noFill/>
                </a:ln>
                <a:solidFill>
                  <a:srgbClr val="C70988"/>
                </a:solidFill>
                <a:effectLst/>
                <a:uLnTx/>
                <a:uFillTx/>
                <a:latin typeface="Gill Sans" panose="020B0604020202020204" charset="0"/>
                <a:ea typeface="+mn-ea"/>
                <a:cs typeface="Arial"/>
              </a:rPr>
              <a:t> M.P. Alejandro Linares Cantillo</a:t>
            </a: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endParaRPr kumimoji="0" lang="es-CO" sz="2100" b="0" i="0" u="none" strike="noStrike" kern="0" cap="small" spc="0" normalizeH="0" baseline="0" noProof="0" dirty="0">
              <a:ln>
                <a:noFill/>
              </a:ln>
              <a:solidFill>
                <a:srgbClr val="002060"/>
              </a:solidFill>
              <a:effectLst/>
              <a:uLnTx/>
              <a:uFillTx/>
              <a:latin typeface="Gill Sans" panose="020B0604020202020204" charset="0"/>
              <a:ea typeface="+mn-ea"/>
              <a:cs typeface="Arial"/>
            </a:endParaRP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endParaRPr kumimoji="0" lang="en-US" sz="4200" b="0" i="0" u="none" strike="noStrike" kern="1200" cap="none" spc="0" normalizeH="0" baseline="0" noProof="0" dirty="0">
              <a:ln>
                <a:noFill/>
              </a:ln>
              <a:solidFill>
                <a:srgbClr val="FFFFFF"/>
              </a:solidFill>
              <a:effectLst/>
              <a:uLnTx/>
              <a:uFillTx/>
              <a:latin typeface="Sanchez"/>
              <a:ea typeface="+mn-ea"/>
              <a:cs typeface="Arial"/>
              <a:sym typeface="Arial"/>
            </a:endParaRPr>
          </a:p>
        </p:txBody>
      </p:sp>
      <p:grpSp>
        <p:nvGrpSpPr>
          <p:cNvPr id="15" name="Group 15"/>
          <p:cNvGrpSpPr>
            <a:grpSpLocks noChangeAspect="1"/>
          </p:cNvGrpSpPr>
          <p:nvPr/>
        </p:nvGrpSpPr>
        <p:grpSpPr>
          <a:xfrm>
            <a:off x="13142123" y="2697339"/>
            <a:ext cx="4612477" cy="4270458"/>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7662" r="-12149"/>
              </a:stretch>
            </a:blipFill>
          </p:spPr>
          <p:txBody>
            <a:bodyPr/>
            <a:lstStyle/>
            <a:p>
              <a:endParaRPr lang="es-CO"/>
            </a:p>
          </p:txBody>
        </p:sp>
      </p:grpSp>
    </p:spTree>
    <p:extLst>
      <p:ext uri="{BB962C8B-B14F-4D97-AF65-F5344CB8AC3E}">
        <p14:creationId xmlns:p14="http://schemas.microsoft.com/office/powerpoint/2010/main" val="2230044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807965"/>
            <a:chOff x="0" y="0"/>
            <a:chExt cx="6186311" cy="1405529"/>
          </a:xfrm>
        </p:grpSpPr>
        <p:sp>
          <p:nvSpPr>
            <p:cNvPr id="3" name="Freeform 3"/>
            <p:cNvSpPr/>
            <p:nvPr/>
          </p:nvSpPr>
          <p:spPr>
            <a:xfrm>
              <a:off x="0" y="0"/>
              <a:ext cx="6186311" cy="1405529"/>
            </a:xfrm>
            <a:custGeom>
              <a:avLst/>
              <a:gdLst/>
              <a:ahLst/>
              <a:cxnLst/>
              <a:rect l="l" t="t" r="r" b="b"/>
              <a:pathLst>
                <a:path w="6186311" h="1405529">
                  <a:moveTo>
                    <a:pt x="0" y="0"/>
                  </a:moveTo>
                  <a:lnTo>
                    <a:pt x="6186311" y="0"/>
                  </a:lnTo>
                  <a:lnTo>
                    <a:pt x="6186311" y="1405529"/>
                  </a:lnTo>
                  <a:lnTo>
                    <a:pt x="0" y="1405529"/>
                  </a:lnTo>
                  <a:close/>
                </a:path>
              </a:pathLst>
            </a:custGeom>
            <a:solidFill>
              <a:srgbClr val="FA7F0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TextBox 4"/>
          <p:cNvSpPr txBox="1"/>
          <p:nvPr/>
        </p:nvSpPr>
        <p:spPr>
          <a:xfrm>
            <a:off x="514350" y="419100"/>
            <a:ext cx="17259300" cy="1661993"/>
          </a:xfrm>
          <a:prstGeom prst="rect">
            <a:avLst/>
          </a:prstGeom>
        </p:spPr>
        <p:txBody>
          <a:bodyPr lIns="0" tIns="0" rIns="0" bIns="0" rtlCol="0" anchor="t">
            <a:spAutoFit/>
          </a:bodyPr>
          <a:lstStyle/>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s-CO" sz="5400" b="1" i="0" u="none" strike="noStrike" kern="0" cap="none" spc="0" normalizeH="0" baseline="0" noProof="0" dirty="0">
                <a:ln>
                  <a:noFill/>
                </a:ln>
                <a:solidFill>
                  <a:schemeClr val="bg1">
                    <a:lumMod val="95000"/>
                  </a:schemeClr>
                </a:solidFill>
                <a:effectLst/>
                <a:uLnTx/>
                <a:uFillTx/>
                <a:latin typeface="Arial Nova" panose="020B0504020202020204" pitchFamily="34" charset="0"/>
                <a:ea typeface="+mn-ea"/>
                <a:cs typeface="Arial"/>
                <a:sym typeface="Arial"/>
              </a:rPr>
              <a:t>Sentencia STC-6491 de 5 de julio de 2023</a:t>
            </a: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lang="es-CO" sz="5400" b="1" kern="0" dirty="0">
                <a:solidFill>
                  <a:schemeClr val="bg1">
                    <a:lumMod val="95000"/>
                  </a:schemeClr>
                </a:solidFill>
                <a:latin typeface="Arial Nova" panose="020B0504020202020204" pitchFamily="34" charset="0"/>
                <a:cs typeface="Arial"/>
                <a:sym typeface="Arial"/>
              </a:rPr>
              <a:t>M.P. Octavio Augusto Tejeiro Duque</a:t>
            </a:r>
            <a:endParaRPr kumimoji="0" lang="en-US" sz="5049" b="0" i="0" u="none" strike="noStrike" kern="1200" cap="none" spc="0" normalizeH="0" baseline="0" noProof="0" dirty="0">
              <a:ln>
                <a:noFill/>
              </a:ln>
              <a:solidFill>
                <a:schemeClr val="bg1">
                  <a:lumMod val="95000"/>
                </a:schemeClr>
              </a:solidFill>
              <a:effectLst/>
              <a:uLnTx/>
              <a:uFillTx/>
              <a:latin typeface="Glacial Indifference"/>
              <a:ea typeface="+mn-ea"/>
              <a:cs typeface="+mn-cs"/>
            </a:endParaRPr>
          </a:p>
        </p:txBody>
      </p:sp>
      <p:sp>
        <p:nvSpPr>
          <p:cNvPr id="5" name="TextBox 5"/>
          <p:cNvSpPr txBox="1"/>
          <p:nvPr/>
        </p:nvSpPr>
        <p:spPr>
          <a:xfrm>
            <a:off x="1247414" y="3314700"/>
            <a:ext cx="15793172" cy="7632859"/>
          </a:xfrm>
          <a:prstGeom prst="rect">
            <a:avLst/>
          </a:prstGeom>
        </p:spPr>
        <p:txBody>
          <a:bodyPr lIns="0" tIns="0" rIns="0" bIns="0" rtlCol="0" anchor="t">
            <a:spAutoFit/>
          </a:bodyPr>
          <a:lstStyle/>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s-CO" sz="440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sym typeface="Arial"/>
              </a:rPr>
              <a:t> “…</a:t>
            </a:r>
            <a:r>
              <a:rPr kumimoji="0" lang="es-CO" sz="4400" i="1" u="none" strike="noStrike" kern="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inicie </a:t>
            </a:r>
            <a:r>
              <a:rPr kumimoji="0" lang="es-CO" sz="4400" i="1" u="none" strike="noStrike" kern="0" cap="none" spc="0" normalizeH="0" baseline="0" noProof="0" dirty="0">
                <a:ln>
                  <a:noFill/>
                </a:ln>
                <a:solidFill>
                  <a:srgbClr val="FA7F08"/>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proceso de revisión de la interdicción </a:t>
            </a:r>
            <a:r>
              <a:rPr kumimoji="0" lang="es-CO" sz="4400" i="1" u="none" strike="noStrike" kern="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que cobija a Eyder, de conformidad con las reglas contempladas en el artículo 56 de la Ley 1996 de 2019, y allí mismo adopte las medidas cautelares enfiladas a garantizar, efectivamente, el derecho que Eyder tiene a relacionarse y mantener contacto con los familiares que no habitan con ella, </a:t>
            </a:r>
            <a:r>
              <a:rPr kumimoji="0" lang="es-CO" sz="4400" i="1" u="sng" strike="noStrike" kern="0" cap="none" spc="0" normalizeH="0" baseline="0" noProof="0" dirty="0">
                <a:ln>
                  <a:noFill/>
                </a:ln>
                <a:solidFill>
                  <a:srgbClr val="FA7F08"/>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las cuales, pueden incluir, el establecimiento provisional de un régimen de visitas</a:t>
            </a:r>
            <a:r>
              <a:rPr kumimoji="0" lang="es-CO" sz="4400" i="1" u="none" strike="noStrike" kern="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si es que otras medidas no resultan ser exitosas para la materialización del derecho</a:t>
            </a:r>
            <a:r>
              <a:rPr kumimoji="0" lang="es-CO" sz="440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sym typeface="Arial"/>
              </a:rPr>
              <a:t>…”.</a:t>
            </a:r>
          </a:p>
          <a:p>
            <a:pPr marL="588326" marR="0" lvl="1" indent="0" algn="just" defTabSz="914400" rtl="0" eaLnBrk="1" fontAlgn="auto" latinLnBrk="0" hangingPunct="1">
              <a:lnSpc>
                <a:spcPts val="5994"/>
              </a:lnSpc>
              <a:spcBef>
                <a:spcPts val="0"/>
              </a:spcBef>
              <a:spcAft>
                <a:spcPts val="0"/>
              </a:spcAft>
              <a:buClrTx/>
              <a:buSzTx/>
              <a:buFontTx/>
              <a:buNone/>
              <a:tabLst/>
              <a:defRPr/>
            </a:pPr>
            <a:endParaRPr kumimoji="0" lang="es-CO" sz="5400" b="0" i="1" u="none" strike="noStrike" kern="0" cap="none" spc="0" normalizeH="0" baseline="0" noProof="0" dirty="0">
              <a:ln>
                <a:noFill/>
              </a:ln>
              <a:effectLst/>
              <a:uLnTx/>
              <a:uFillTx/>
              <a:latin typeface="Gill Sans" panose="020B0604020202020204" charset="0"/>
              <a:ea typeface="+mn-ea"/>
              <a:cs typeface="Arial"/>
              <a:sym typeface="Arial"/>
            </a:endParaRPr>
          </a:p>
          <a:p>
            <a:pPr marL="588326" marR="0" lvl="1" indent="0" algn="just" defTabSz="914400" rtl="0" eaLnBrk="1" fontAlgn="auto" latinLnBrk="0" hangingPunct="1">
              <a:lnSpc>
                <a:spcPts val="5994"/>
              </a:lnSpc>
              <a:spcBef>
                <a:spcPts val="0"/>
              </a:spcBef>
              <a:spcAft>
                <a:spcPts val="0"/>
              </a:spcAft>
              <a:buClrTx/>
              <a:buSzTx/>
              <a:buFontTx/>
              <a:buNone/>
              <a:tabLst/>
              <a:defRPr/>
            </a:pPr>
            <a:endParaRPr kumimoji="0" lang="en-US" sz="5449" b="0" i="0" u="none" strike="noStrike" kern="1200" cap="none" spc="0" normalizeH="0" baseline="0" noProof="0" dirty="0">
              <a:ln>
                <a:noFill/>
              </a:ln>
              <a:solidFill>
                <a:srgbClr val="27203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287164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2440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4000"/>
          </a:blip>
          <a:srcRect l="14074" r="14074"/>
          <a:stretch>
            <a:fillRect/>
          </a:stretch>
        </p:blipFill>
        <p:spPr>
          <a:xfrm>
            <a:off x="7214923" y="0"/>
            <a:ext cx="11073077" cy="10287000"/>
          </a:xfrm>
          <a:prstGeom prst="rect">
            <a:avLst/>
          </a:prstGeom>
        </p:spPr>
      </p:pic>
      <p:sp>
        <p:nvSpPr>
          <p:cNvPr id="3" name="TextBox 3"/>
          <p:cNvSpPr txBox="1"/>
          <p:nvPr/>
        </p:nvSpPr>
        <p:spPr>
          <a:xfrm>
            <a:off x="1028700" y="4533900"/>
            <a:ext cx="15533246" cy="1295400"/>
          </a:xfrm>
          <a:prstGeom prst="rect">
            <a:avLst/>
          </a:prstGeom>
        </p:spPr>
        <p:txBody>
          <a:bodyPr lIns="0" tIns="0" rIns="0" bIns="0" rtlCol="0" anchor="t">
            <a:spAutoFit/>
          </a:bodyPr>
          <a:lstStyle/>
          <a:p>
            <a:pPr>
              <a:lnSpc>
                <a:spcPts val="9900"/>
              </a:lnSpc>
            </a:pPr>
            <a:r>
              <a:rPr lang="en-US" sz="9000">
                <a:solidFill>
                  <a:srgbClr val="FFFFFF"/>
                </a:solidFill>
                <a:latin typeface="Glacial Indifference Bold"/>
              </a:rPr>
              <a:t>SENTENCIAS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85958" y="1562100"/>
            <a:ext cx="15316084" cy="9187130"/>
          </a:xfrm>
          <a:prstGeom prst="rect">
            <a:avLst/>
          </a:prstGeom>
        </p:spPr>
        <p:txBody>
          <a:bodyPr lIns="0" tIns="0" rIns="0" bIns="0" rtlCol="0" anchor="t">
            <a:spAutoFit/>
          </a:bodyPr>
          <a:lstStyle/>
          <a:p>
            <a:pPr algn="just"/>
            <a:r>
              <a:rPr lang="en-US" sz="3300" dirty="0">
                <a:solidFill>
                  <a:srgbClr val="272030"/>
                </a:solidFill>
                <a:latin typeface="Glacial Indifference"/>
              </a:rPr>
              <a:t>1. STC-11864 de 5 de </a:t>
            </a:r>
            <a:r>
              <a:rPr lang="en-US" sz="3300" dirty="0" err="1">
                <a:solidFill>
                  <a:srgbClr val="272030"/>
                </a:solidFill>
                <a:latin typeface="Glacial Indifference"/>
              </a:rPr>
              <a:t>septiembre</a:t>
            </a:r>
            <a:r>
              <a:rPr lang="en-US" sz="3300" dirty="0">
                <a:solidFill>
                  <a:srgbClr val="272030"/>
                </a:solidFill>
                <a:latin typeface="Glacial Indifference"/>
              </a:rPr>
              <a:t> de 2019. M.P. </a:t>
            </a:r>
            <a:r>
              <a:rPr lang="en-US" sz="3300" dirty="0" err="1">
                <a:solidFill>
                  <a:srgbClr val="272030"/>
                </a:solidFill>
                <a:latin typeface="Glacial Indifference"/>
              </a:rPr>
              <a:t>Aroldo</a:t>
            </a:r>
            <a:r>
              <a:rPr lang="en-US" sz="3300" dirty="0">
                <a:solidFill>
                  <a:srgbClr val="272030"/>
                </a:solidFill>
                <a:latin typeface="Glacial Indifference"/>
              </a:rPr>
              <a:t> Wilson Quiroz </a:t>
            </a:r>
            <a:r>
              <a:rPr lang="en-US" sz="3300" dirty="0" err="1">
                <a:solidFill>
                  <a:srgbClr val="272030"/>
                </a:solidFill>
                <a:latin typeface="Glacial Indifference"/>
              </a:rPr>
              <a:t>Monsalvo</a:t>
            </a:r>
            <a:endParaRPr lang="en-US" sz="3300" dirty="0">
              <a:solidFill>
                <a:srgbClr val="272030"/>
              </a:solidFill>
              <a:latin typeface="Glacial Indifference"/>
            </a:endParaRPr>
          </a:p>
          <a:p>
            <a:pPr algn="just"/>
            <a:endParaRPr lang="en-US" sz="3300" dirty="0">
              <a:solidFill>
                <a:srgbClr val="272030"/>
              </a:solidFill>
              <a:latin typeface="Glacial Indifference"/>
            </a:endParaRPr>
          </a:p>
          <a:p>
            <a:pPr algn="just"/>
            <a:r>
              <a:rPr lang="en-US" sz="3300" dirty="0">
                <a:solidFill>
                  <a:srgbClr val="272030"/>
                </a:solidFill>
                <a:latin typeface="Glacial Indifference"/>
              </a:rPr>
              <a:t>2. STC-16392 de 4 de </a:t>
            </a:r>
            <a:r>
              <a:rPr lang="en-US" sz="3300" dirty="0" err="1">
                <a:solidFill>
                  <a:srgbClr val="272030"/>
                </a:solidFill>
                <a:latin typeface="Glacial Indifference"/>
              </a:rPr>
              <a:t>diciembre</a:t>
            </a:r>
            <a:r>
              <a:rPr lang="en-US" sz="3300" dirty="0">
                <a:solidFill>
                  <a:srgbClr val="272030"/>
                </a:solidFill>
                <a:latin typeface="Glacial Indifference"/>
              </a:rPr>
              <a:t> de 2019. M.P. </a:t>
            </a:r>
            <a:r>
              <a:rPr lang="en-US" sz="3300" dirty="0" err="1">
                <a:solidFill>
                  <a:srgbClr val="272030"/>
                </a:solidFill>
                <a:latin typeface="Glacial Indifference"/>
              </a:rPr>
              <a:t>Aroldo</a:t>
            </a:r>
            <a:r>
              <a:rPr lang="en-US" sz="3300" dirty="0">
                <a:solidFill>
                  <a:srgbClr val="272030"/>
                </a:solidFill>
                <a:latin typeface="Glacial Indifference"/>
              </a:rPr>
              <a:t> Wilson Quiroz </a:t>
            </a:r>
            <a:r>
              <a:rPr lang="en-US" sz="3300" dirty="0" err="1">
                <a:solidFill>
                  <a:srgbClr val="272030"/>
                </a:solidFill>
                <a:latin typeface="Glacial Indifference"/>
              </a:rPr>
              <a:t>Monsalvo</a:t>
            </a:r>
            <a:endParaRPr lang="en-US" sz="3300" dirty="0">
              <a:solidFill>
                <a:srgbClr val="272030"/>
              </a:solidFill>
              <a:latin typeface="Glacial Indifference"/>
            </a:endParaRPr>
          </a:p>
          <a:p>
            <a:pPr algn="just"/>
            <a:endParaRPr lang="en-US" sz="3300" dirty="0">
              <a:solidFill>
                <a:srgbClr val="272030"/>
              </a:solidFill>
              <a:latin typeface="Glacial Indifference"/>
            </a:endParaRPr>
          </a:p>
          <a:p>
            <a:pPr algn="just"/>
            <a:r>
              <a:rPr lang="en-US" sz="3300" dirty="0">
                <a:solidFill>
                  <a:srgbClr val="272030"/>
                </a:solidFill>
                <a:latin typeface="Glacial Indifference"/>
              </a:rPr>
              <a:t>3. STC-16821 de 12 de </a:t>
            </a:r>
            <a:r>
              <a:rPr lang="en-US" sz="3300" dirty="0" err="1">
                <a:solidFill>
                  <a:srgbClr val="272030"/>
                </a:solidFill>
                <a:latin typeface="Glacial Indifference"/>
              </a:rPr>
              <a:t>diciembre</a:t>
            </a:r>
            <a:r>
              <a:rPr lang="en-US" sz="3300" dirty="0">
                <a:solidFill>
                  <a:srgbClr val="272030"/>
                </a:solidFill>
                <a:latin typeface="Glacial Indifference"/>
              </a:rPr>
              <a:t> de 2019. M.P. </a:t>
            </a:r>
            <a:r>
              <a:rPr lang="en-US" sz="3300" dirty="0" err="1">
                <a:solidFill>
                  <a:srgbClr val="272030"/>
                </a:solidFill>
                <a:latin typeface="Glacial Indifference"/>
              </a:rPr>
              <a:t>Aroldo</a:t>
            </a:r>
            <a:r>
              <a:rPr lang="en-US" sz="3300" dirty="0">
                <a:solidFill>
                  <a:srgbClr val="272030"/>
                </a:solidFill>
                <a:latin typeface="Glacial Indifference"/>
              </a:rPr>
              <a:t> Wilson Quiroz </a:t>
            </a:r>
            <a:r>
              <a:rPr lang="en-US" sz="3300" dirty="0" err="1">
                <a:solidFill>
                  <a:srgbClr val="272030"/>
                </a:solidFill>
                <a:latin typeface="Glacial Indifference"/>
              </a:rPr>
              <a:t>Monsalvo</a:t>
            </a:r>
            <a:endParaRPr lang="en-US" sz="3300" dirty="0">
              <a:solidFill>
                <a:srgbClr val="272030"/>
              </a:solidFill>
              <a:latin typeface="Glacial Indifference"/>
            </a:endParaRPr>
          </a:p>
          <a:p>
            <a:pPr algn="just"/>
            <a:endParaRPr lang="en-US" sz="3300" dirty="0">
              <a:solidFill>
                <a:srgbClr val="272030"/>
              </a:solidFill>
              <a:latin typeface="Glacial Indifference"/>
            </a:endParaRPr>
          </a:p>
          <a:p>
            <a:pPr algn="just"/>
            <a:r>
              <a:rPr lang="en-US" sz="3300" dirty="0">
                <a:solidFill>
                  <a:srgbClr val="272030"/>
                </a:solidFill>
                <a:latin typeface="Glacial Indifference"/>
              </a:rPr>
              <a:t>4. STC-2887 de 2020. M.P. Luis Armando </a:t>
            </a:r>
            <a:r>
              <a:rPr lang="en-US" sz="3300" dirty="0" err="1">
                <a:solidFill>
                  <a:srgbClr val="272030"/>
                </a:solidFill>
                <a:latin typeface="Glacial Indifference"/>
              </a:rPr>
              <a:t>Tolosa</a:t>
            </a:r>
            <a:r>
              <a:rPr lang="en-US" sz="3300" dirty="0">
                <a:solidFill>
                  <a:srgbClr val="272030"/>
                </a:solidFill>
                <a:latin typeface="Glacial Indifference"/>
              </a:rPr>
              <a:t> </a:t>
            </a:r>
            <a:r>
              <a:rPr lang="en-US" sz="3300" dirty="0" err="1">
                <a:solidFill>
                  <a:srgbClr val="272030"/>
                </a:solidFill>
                <a:latin typeface="Glacial Indifference"/>
              </a:rPr>
              <a:t>Villabona</a:t>
            </a:r>
            <a:endParaRPr lang="en-US" sz="3300" dirty="0">
              <a:solidFill>
                <a:srgbClr val="272030"/>
              </a:solidFill>
              <a:latin typeface="Glacial Indifference"/>
            </a:endParaRPr>
          </a:p>
          <a:p>
            <a:pPr algn="just"/>
            <a:endParaRPr lang="en-US" sz="3300" dirty="0">
              <a:solidFill>
                <a:srgbClr val="272030"/>
              </a:solidFill>
              <a:latin typeface="Glacial Indifference"/>
            </a:endParaRPr>
          </a:p>
          <a:p>
            <a:pPr algn="just"/>
            <a:r>
              <a:rPr lang="en-US" sz="3300" dirty="0">
                <a:solidFill>
                  <a:srgbClr val="272030"/>
                </a:solidFill>
                <a:latin typeface="Glacial Indifference"/>
              </a:rPr>
              <a:t>5. STC-2070 de 27 de </a:t>
            </a:r>
            <a:r>
              <a:rPr lang="en-US" sz="3300" dirty="0" err="1">
                <a:solidFill>
                  <a:srgbClr val="272030"/>
                </a:solidFill>
                <a:latin typeface="Glacial Indifference"/>
              </a:rPr>
              <a:t>febrero</a:t>
            </a:r>
            <a:r>
              <a:rPr lang="en-US" sz="3300" dirty="0">
                <a:solidFill>
                  <a:srgbClr val="272030"/>
                </a:solidFill>
                <a:latin typeface="Glacial Indifference"/>
              </a:rPr>
              <a:t> de 2020. M.P. </a:t>
            </a:r>
            <a:r>
              <a:rPr lang="en-US" sz="3300" dirty="0" err="1">
                <a:solidFill>
                  <a:srgbClr val="272030"/>
                </a:solidFill>
                <a:latin typeface="Glacial Indifference"/>
              </a:rPr>
              <a:t>Aroldo</a:t>
            </a:r>
            <a:r>
              <a:rPr lang="en-US" sz="3300" dirty="0">
                <a:solidFill>
                  <a:srgbClr val="272030"/>
                </a:solidFill>
                <a:latin typeface="Glacial Indifference"/>
              </a:rPr>
              <a:t> Wilson Quiroz </a:t>
            </a:r>
            <a:r>
              <a:rPr lang="en-US" sz="3300" dirty="0" err="1">
                <a:solidFill>
                  <a:srgbClr val="272030"/>
                </a:solidFill>
                <a:latin typeface="Glacial Indifference"/>
              </a:rPr>
              <a:t>Monsalvo</a:t>
            </a:r>
            <a:endParaRPr lang="en-US" sz="3300" dirty="0">
              <a:solidFill>
                <a:srgbClr val="272030"/>
              </a:solidFill>
              <a:latin typeface="Glacial Indifference"/>
            </a:endParaRPr>
          </a:p>
          <a:p>
            <a:pPr algn="just"/>
            <a:endParaRPr lang="en-US" sz="3300" dirty="0">
              <a:solidFill>
                <a:srgbClr val="272030"/>
              </a:solidFill>
              <a:latin typeface="Glacial Indifference"/>
            </a:endParaRPr>
          </a:p>
          <a:p>
            <a:pPr algn="just"/>
            <a:r>
              <a:rPr lang="en-US" sz="3300" dirty="0">
                <a:solidFill>
                  <a:srgbClr val="272030"/>
                </a:solidFill>
                <a:latin typeface="Glacial Indifference"/>
              </a:rPr>
              <a:t>6. STC-2079 de 26 de </a:t>
            </a:r>
            <a:r>
              <a:rPr lang="en-US" sz="3300" dirty="0" err="1">
                <a:solidFill>
                  <a:srgbClr val="272030"/>
                </a:solidFill>
                <a:latin typeface="Glacial Indifference"/>
              </a:rPr>
              <a:t>febrero</a:t>
            </a:r>
            <a:r>
              <a:rPr lang="en-US" sz="3300" dirty="0">
                <a:solidFill>
                  <a:srgbClr val="272030"/>
                </a:solidFill>
                <a:latin typeface="Glacial Indifference"/>
              </a:rPr>
              <a:t> de 2020. M.P. Luis Alonso Rico</a:t>
            </a:r>
          </a:p>
          <a:p>
            <a:pPr algn="just"/>
            <a:endParaRPr lang="en-US" sz="3300" dirty="0">
              <a:solidFill>
                <a:srgbClr val="272030"/>
              </a:solidFill>
              <a:latin typeface="Glacial Indifference"/>
            </a:endParaRPr>
          </a:p>
          <a:p>
            <a:pPr algn="just"/>
            <a:r>
              <a:rPr lang="en-US" sz="3300" dirty="0">
                <a:solidFill>
                  <a:srgbClr val="272030"/>
                </a:solidFill>
                <a:latin typeface="Glacial Indifference"/>
              </a:rPr>
              <a:t>7. STC-4635 de 2020. M.P. </a:t>
            </a:r>
            <a:r>
              <a:rPr lang="en-US" sz="3300" dirty="0" err="1">
                <a:solidFill>
                  <a:srgbClr val="272030"/>
                </a:solidFill>
                <a:latin typeface="Glacial Indifference"/>
              </a:rPr>
              <a:t>Aroldo</a:t>
            </a:r>
            <a:r>
              <a:rPr lang="en-US" sz="3300" dirty="0">
                <a:solidFill>
                  <a:srgbClr val="272030"/>
                </a:solidFill>
                <a:latin typeface="Glacial Indifference"/>
              </a:rPr>
              <a:t> Wilson Quiroz </a:t>
            </a:r>
            <a:r>
              <a:rPr lang="en-US" sz="3300" dirty="0" err="1">
                <a:solidFill>
                  <a:srgbClr val="272030"/>
                </a:solidFill>
                <a:latin typeface="Glacial Indifference"/>
              </a:rPr>
              <a:t>Monsalvo</a:t>
            </a:r>
            <a:endParaRPr lang="en-US" sz="3300" dirty="0">
              <a:solidFill>
                <a:srgbClr val="272030"/>
              </a:solidFill>
              <a:latin typeface="Glacial Indifference"/>
            </a:endParaRPr>
          </a:p>
          <a:p>
            <a:pPr algn="just"/>
            <a:endParaRPr lang="en-US" sz="3300" dirty="0">
              <a:solidFill>
                <a:srgbClr val="272030"/>
              </a:solidFill>
              <a:latin typeface="Glacial Indifference"/>
            </a:endParaRPr>
          </a:p>
          <a:p>
            <a:pPr algn="just"/>
            <a:r>
              <a:rPr lang="en-US" sz="3300" dirty="0">
                <a:solidFill>
                  <a:srgbClr val="272030"/>
                </a:solidFill>
                <a:latin typeface="Glacial Indifference"/>
              </a:rPr>
              <a:t>8. STC-6165 de 2020. M.P. Álvaro Fernando García</a:t>
            </a:r>
          </a:p>
          <a:p>
            <a:pPr algn="just"/>
            <a:endParaRPr lang="en-US" sz="3300" dirty="0">
              <a:solidFill>
                <a:srgbClr val="272030"/>
              </a:solidFill>
              <a:latin typeface="Glacial Indifference"/>
            </a:endParaRPr>
          </a:p>
          <a:p>
            <a:pPr algn="just"/>
            <a:r>
              <a:rPr lang="en-US" sz="3600" dirty="0">
                <a:solidFill>
                  <a:srgbClr val="272030"/>
                </a:solidFill>
                <a:latin typeface="Glacial Indifference"/>
              </a:rPr>
              <a:t>9. STC-6165 de 2020. M.P. Álvaro Fernando García</a:t>
            </a:r>
          </a:p>
          <a:p>
            <a:pPr algn="just"/>
            <a:r>
              <a:rPr lang="en-US" sz="3300" dirty="0">
                <a:solidFill>
                  <a:srgbClr val="272030"/>
                </a:solidFill>
                <a:latin typeface="Glacial Indifference"/>
              </a:rPr>
              <a:t> </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65348" y="8364633"/>
            <a:ext cx="5194796" cy="52078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9526" y="8364633"/>
            <a:ext cx="5194796" cy="520781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5064" y="-3080986"/>
            <a:ext cx="5194796" cy="520781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56424" y="-3080986"/>
            <a:ext cx="5194796" cy="5207815"/>
          </a:xfrm>
          <a:prstGeom prst="rect">
            <a:avLst/>
          </a:prstGeom>
        </p:spPr>
      </p:pic>
      <p:sp>
        <p:nvSpPr>
          <p:cNvPr id="7" name="TextBox 7"/>
          <p:cNvSpPr txBox="1"/>
          <p:nvPr/>
        </p:nvSpPr>
        <p:spPr>
          <a:xfrm>
            <a:off x="1307045" y="-114300"/>
            <a:ext cx="15673910" cy="1426210"/>
          </a:xfrm>
          <a:prstGeom prst="rect">
            <a:avLst/>
          </a:prstGeom>
        </p:spPr>
        <p:txBody>
          <a:bodyPr lIns="0" tIns="0" rIns="0" bIns="0" rtlCol="0" anchor="t">
            <a:spAutoFit/>
          </a:bodyPr>
          <a:lstStyle/>
          <a:p>
            <a:pPr algn="ctr">
              <a:lnSpc>
                <a:spcPts val="5554"/>
              </a:lnSpc>
            </a:pPr>
            <a:endParaRPr lang="en-US" sz="5049" dirty="0">
              <a:solidFill>
                <a:srgbClr val="D103D1"/>
              </a:solidFill>
              <a:latin typeface="Sanchez"/>
            </a:endParaRPr>
          </a:p>
          <a:p>
            <a:pPr algn="ctr">
              <a:lnSpc>
                <a:spcPts val="5554"/>
              </a:lnSpc>
              <a:spcBef>
                <a:spcPct val="0"/>
              </a:spcBef>
            </a:pPr>
            <a:r>
              <a:rPr lang="en-US" sz="5049" dirty="0">
                <a:solidFill>
                  <a:srgbClr val="FA7F08"/>
                </a:solidFill>
                <a:latin typeface="Sanchez"/>
              </a:rPr>
              <a:t>CORTE SUPREMA DE JUSTICIA</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85958" y="419100"/>
            <a:ext cx="15316084" cy="9694962"/>
          </a:xfrm>
          <a:prstGeom prst="rect">
            <a:avLst/>
          </a:prstGeom>
        </p:spPr>
        <p:txBody>
          <a:bodyPr lIns="0" tIns="0" rIns="0" bIns="0" rtlCol="0" anchor="t">
            <a:spAutoFit/>
          </a:bodyPr>
          <a:lstStyle/>
          <a:p>
            <a:pPr algn="just">
              <a:lnSpc>
                <a:spcPts val="3600"/>
              </a:lnSpc>
            </a:pPr>
            <a:endParaRPr lang="en-US" sz="3000" dirty="0">
              <a:solidFill>
                <a:srgbClr val="272030"/>
              </a:solidFill>
              <a:latin typeface="Glacial Indifference"/>
            </a:endParaRPr>
          </a:p>
          <a:p>
            <a:pPr algn="just">
              <a:lnSpc>
                <a:spcPts val="3600"/>
              </a:lnSpc>
            </a:pPr>
            <a:r>
              <a:rPr lang="en-US" sz="3000" dirty="0">
                <a:solidFill>
                  <a:srgbClr val="272030"/>
                </a:solidFill>
                <a:latin typeface="Glacial Indifference"/>
              </a:rPr>
              <a:t> 10. STC-16189 de 5 de </a:t>
            </a:r>
            <a:r>
              <a:rPr lang="en-US" sz="3000" dirty="0" err="1">
                <a:solidFill>
                  <a:srgbClr val="272030"/>
                </a:solidFill>
                <a:latin typeface="Glacial Indifference"/>
              </a:rPr>
              <a:t>septiembre</a:t>
            </a:r>
            <a:r>
              <a:rPr lang="en-US" sz="3000" dirty="0">
                <a:solidFill>
                  <a:srgbClr val="272030"/>
                </a:solidFill>
                <a:latin typeface="Glacial Indifference"/>
              </a:rPr>
              <a:t> de 2019. M.P. Luis Armando </a:t>
            </a:r>
            <a:r>
              <a:rPr lang="en-US" sz="3000" dirty="0" err="1">
                <a:solidFill>
                  <a:srgbClr val="272030"/>
                </a:solidFill>
                <a:latin typeface="Glacial Indifference"/>
              </a:rPr>
              <a:t>Tolosa</a:t>
            </a:r>
            <a:r>
              <a:rPr lang="en-US" sz="3000" dirty="0">
                <a:solidFill>
                  <a:srgbClr val="272030"/>
                </a:solidFill>
                <a:latin typeface="Glacial Indifference"/>
              </a:rPr>
              <a:t> </a:t>
            </a:r>
            <a:r>
              <a:rPr lang="en-US" sz="3000" dirty="0" err="1">
                <a:solidFill>
                  <a:srgbClr val="272030"/>
                </a:solidFill>
                <a:latin typeface="Glacial Indifference"/>
              </a:rPr>
              <a:t>Villabona</a:t>
            </a:r>
            <a:endParaRPr lang="en-US" sz="3000" dirty="0">
              <a:solidFill>
                <a:srgbClr val="272030"/>
              </a:solidFill>
              <a:latin typeface="Glacial Indifference"/>
            </a:endParaRPr>
          </a:p>
          <a:p>
            <a:pPr algn="just">
              <a:lnSpc>
                <a:spcPts val="3600"/>
              </a:lnSpc>
            </a:pPr>
            <a:endParaRPr lang="en-US" sz="3000" dirty="0">
              <a:solidFill>
                <a:srgbClr val="272030"/>
              </a:solidFill>
              <a:latin typeface="Glacial Indifference"/>
            </a:endParaRPr>
          </a:p>
          <a:p>
            <a:pPr algn="just">
              <a:lnSpc>
                <a:spcPts val="3600"/>
              </a:lnSpc>
            </a:pPr>
            <a:r>
              <a:rPr lang="en-US" sz="3000" dirty="0">
                <a:solidFill>
                  <a:srgbClr val="272030"/>
                </a:solidFill>
                <a:latin typeface="Glacial Indifference"/>
              </a:rPr>
              <a:t>11. STC-814 de 2020. M.P. Luis Armando </a:t>
            </a:r>
            <a:r>
              <a:rPr lang="en-US" sz="3000" dirty="0" err="1">
                <a:solidFill>
                  <a:srgbClr val="272030"/>
                </a:solidFill>
                <a:latin typeface="Glacial Indifference"/>
              </a:rPr>
              <a:t>Tolosa</a:t>
            </a:r>
            <a:r>
              <a:rPr lang="en-US" sz="3000" dirty="0">
                <a:solidFill>
                  <a:srgbClr val="272030"/>
                </a:solidFill>
                <a:latin typeface="Glacial Indifference"/>
              </a:rPr>
              <a:t> </a:t>
            </a:r>
            <a:r>
              <a:rPr lang="en-US" sz="3000" dirty="0" err="1">
                <a:solidFill>
                  <a:srgbClr val="272030"/>
                </a:solidFill>
                <a:latin typeface="Glacial Indifference"/>
              </a:rPr>
              <a:t>Villabona</a:t>
            </a:r>
            <a:endParaRPr lang="en-US" sz="3000" dirty="0">
              <a:solidFill>
                <a:srgbClr val="272030"/>
              </a:solidFill>
              <a:latin typeface="Glacial Indifference"/>
            </a:endParaRPr>
          </a:p>
          <a:p>
            <a:pPr algn="just">
              <a:lnSpc>
                <a:spcPts val="3600"/>
              </a:lnSpc>
            </a:pPr>
            <a:endParaRPr lang="en-US" sz="3000" dirty="0">
              <a:solidFill>
                <a:srgbClr val="272030"/>
              </a:solidFill>
              <a:latin typeface="Glacial Indifference"/>
            </a:endParaRPr>
          </a:p>
          <a:p>
            <a:pPr algn="just">
              <a:lnSpc>
                <a:spcPts val="3600"/>
              </a:lnSpc>
            </a:pPr>
            <a:r>
              <a:rPr lang="en-US" sz="3000" dirty="0">
                <a:solidFill>
                  <a:srgbClr val="272030"/>
                </a:solidFill>
                <a:latin typeface="Glacial Indifference"/>
              </a:rPr>
              <a:t>12. STC-3720 de 2020. M.P. Octavio Augusto </a:t>
            </a:r>
            <a:r>
              <a:rPr lang="en-US" sz="3000" dirty="0" err="1">
                <a:solidFill>
                  <a:srgbClr val="272030"/>
                </a:solidFill>
                <a:latin typeface="Glacial Indifference"/>
              </a:rPr>
              <a:t>Tejeiro</a:t>
            </a:r>
            <a:r>
              <a:rPr lang="en-US" sz="3000" dirty="0">
                <a:solidFill>
                  <a:srgbClr val="272030"/>
                </a:solidFill>
                <a:latin typeface="Glacial Indifference"/>
              </a:rPr>
              <a:t> Duque</a:t>
            </a:r>
          </a:p>
          <a:p>
            <a:pPr algn="just">
              <a:lnSpc>
                <a:spcPts val="3600"/>
              </a:lnSpc>
            </a:pPr>
            <a:endParaRPr lang="en-US" sz="3000" dirty="0">
              <a:solidFill>
                <a:srgbClr val="272030"/>
              </a:solidFill>
              <a:latin typeface="Glacial Indifference"/>
            </a:endParaRPr>
          </a:p>
          <a:p>
            <a:pPr algn="just">
              <a:lnSpc>
                <a:spcPts val="3600"/>
              </a:lnSpc>
            </a:pPr>
            <a:r>
              <a:rPr lang="en-US" sz="3000" dirty="0">
                <a:solidFill>
                  <a:srgbClr val="272030"/>
                </a:solidFill>
                <a:latin typeface="Glacial Indifference"/>
              </a:rPr>
              <a:t>13. STC-4957 de 29 de </a:t>
            </a:r>
            <a:r>
              <a:rPr lang="en-US" sz="3000" dirty="0" err="1">
                <a:solidFill>
                  <a:srgbClr val="272030"/>
                </a:solidFill>
                <a:latin typeface="Glacial Indifference"/>
              </a:rPr>
              <a:t>julio</a:t>
            </a:r>
            <a:r>
              <a:rPr lang="en-US" sz="3000" dirty="0">
                <a:solidFill>
                  <a:srgbClr val="272030"/>
                </a:solidFill>
                <a:latin typeface="Glacial Indifference"/>
              </a:rPr>
              <a:t> de 2020. M.P. </a:t>
            </a:r>
            <a:r>
              <a:rPr lang="en-US" sz="3000" dirty="0" err="1">
                <a:solidFill>
                  <a:srgbClr val="272030"/>
                </a:solidFill>
                <a:latin typeface="Glacial Indifference"/>
              </a:rPr>
              <a:t>Aroldo</a:t>
            </a:r>
            <a:r>
              <a:rPr lang="en-US" sz="3000" dirty="0">
                <a:solidFill>
                  <a:srgbClr val="272030"/>
                </a:solidFill>
                <a:latin typeface="Glacial Indifference"/>
              </a:rPr>
              <a:t> Wilson Quiroz </a:t>
            </a:r>
            <a:r>
              <a:rPr lang="en-US" sz="3000" dirty="0" err="1">
                <a:solidFill>
                  <a:srgbClr val="272030"/>
                </a:solidFill>
                <a:latin typeface="Glacial Indifference"/>
              </a:rPr>
              <a:t>Monsalvo</a:t>
            </a:r>
            <a:endParaRPr lang="en-US" sz="3000" dirty="0">
              <a:solidFill>
                <a:srgbClr val="272030"/>
              </a:solidFill>
              <a:latin typeface="Glacial Indifference"/>
            </a:endParaRPr>
          </a:p>
          <a:p>
            <a:pPr algn="just">
              <a:lnSpc>
                <a:spcPts val="3600"/>
              </a:lnSpc>
            </a:pPr>
            <a:endParaRPr lang="en-US" sz="3000" dirty="0">
              <a:solidFill>
                <a:srgbClr val="272030"/>
              </a:solidFill>
              <a:latin typeface="Glacial Indifference"/>
            </a:endParaRPr>
          </a:p>
          <a:p>
            <a:pPr algn="just">
              <a:lnSpc>
                <a:spcPts val="3600"/>
              </a:lnSpc>
            </a:pPr>
            <a:r>
              <a:rPr lang="en-US" sz="3000" dirty="0">
                <a:solidFill>
                  <a:srgbClr val="272030"/>
                </a:solidFill>
                <a:latin typeface="Glacial Indifference"/>
              </a:rPr>
              <a:t>14. STC-4959 de 29 de </a:t>
            </a:r>
            <a:r>
              <a:rPr lang="en-US" sz="3000" dirty="0" err="1">
                <a:solidFill>
                  <a:srgbClr val="272030"/>
                </a:solidFill>
                <a:latin typeface="Glacial Indifference"/>
              </a:rPr>
              <a:t>julio</a:t>
            </a:r>
            <a:r>
              <a:rPr lang="en-US" sz="3000" dirty="0">
                <a:solidFill>
                  <a:srgbClr val="272030"/>
                </a:solidFill>
                <a:latin typeface="Glacial Indifference"/>
              </a:rPr>
              <a:t> de 2020. M.P. </a:t>
            </a:r>
            <a:r>
              <a:rPr lang="en-US" sz="3000" dirty="0" err="1">
                <a:solidFill>
                  <a:srgbClr val="272030"/>
                </a:solidFill>
                <a:latin typeface="Glacial Indifference"/>
              </a:rPr>
              <a:t>Aroldo</a:t>
            </a:r>
            <a:r>
              <a:rPr lang="en-US" sz="3000" dirty="0">
                <a:solidFill>
                  <a:srgbClr val="272030"/>
                </a:solidFill>
                <a:latin typeface="Glacial Indifference"/>
              </a:rPr>
              <a:t> Wilson Quiroz </a:t>
            </a:r>
            <a:r>
              <a:rPr lang="en-US" sz="3000" dirty="0" err="1">
                <a:solidFill>
                  <a:srgbClr val="272030"/>
                </a:solidFill>
                <a:latin typeface="Glacial Indifference"/>
              </a:rPr>
              <a:t>Monsalvo</a:t>
            </a:r>
            <a:endParaRPr lang="en-US" sz="3000" dirty="0">
              <a:solidFill>
                <a:srgbClr val="272030"/>
              </a:solidFill>
              <a:latin typeface="Glacial Indifference"/>
            </a:endParaRPr>
          </a:p>
          <a:p>
            <a:pPr algn="just">
              <a:lnSpc>
                <a:spcPts val="3600"/>
              </a:lnSpc>
            </a:pPr>
            <a:endParaRPr lang="en-US" sz="3000" dirty="0">
              <a:solidFill>
                <a:srgbClr val="272030"/>
              </a:solidFill>
              <a:latin typeface="Glacial Indifference"/>
            </a:endParaRPr>
          </a:p>
          <a:p>
            <a:pPr algn="just">
              <a:lnSpc>
                <a:spcPts val="3600"/>
              </a:lnSpc>
            </a:pPr>
            <a:r>
              <a:rPr lang="en-US" sz="3000" dirty="0">
                <a:solidFill>
                  <a:srgbClr val="272030"/>
                </a:solidFill>
                <a:latin typeface="Glacial Indifference"/>
              </a:rPr>
              <a:t>15. STC-158 de 22 de </a:t>
            </a:r>
            <a:r>
              <a:rPr lang="en-US" sz="3000" dirty="0" err="1">
                <a:solidFill>
                  <a:srgbClr val="272030"/>
                </a:solidFill>
                <a:latin typeface="Glacial Indifference"/>
              </a:rPr>
              <a:t>enero</a:t>
            </a:r>
            <a:r>
              <a:rPr lang="en-US" sz="3000" dirty="0">
                <a:solidFill>
                  <a:srgbClr val="272030"/>
                </a:solidFill>
                <a:latin typeface="Glacial Indifference"/>
              </a:rPr>
              <a:t> de 2021. M.P. Luis Armando </a:t>
            </a:r>
            <a:r>
              <a:rPr lang="en-US" sz="3000" dirty="0" err="1">
                <a:solidFill>
                  <a:srgbClr val="272030"/>
                </a:solidFill>
                <a:latin typeface="Glacial Indifference"/>
              </a:rPr>
              <a:t>Tolosa</a:t>
            </a:r>
            <a:r>
              <a:rPr lang="en-US" sz="3000" dirty="0">
                <a:solidFill>
                  <a:srgbClr val="272030"/>
                </a:solidFill>
                <a:latin typeface="Glacial Indifference"/>
              </a:rPr>
              <a:t> </a:t>
            </a:r>
            <a:r>
              <a:rPr lang="en-US" sz="3000" dirty="0" err="1">
                <a:solidFill>
                  <a:srgbClr val="272030"/>
                </a:solidFill>
                <a:latin typeface="Glacial Indifference"/>
              </a:rPr>
              <a:t>Villabona</a:t>
            </a:r>
            <a:endParaRPr lang="en-US" sz="3000" dirty="0">
              <a:solidFill>
                <a:srgbClr val="272030"/>
              </a:solidFill>
              <a:latin typeface="Glacial Indifference"/>
            </a:endParaRPr>
          </a:p>
          <a:p>
            <a:pPr algn="just">
              <a:lnSpc>
                <a:spcPts val="3600"/>
              </a:lnSpc>
            </a:pPr>
            <a:endParaRPr lang="en-US" sz="3000" dirty="0">
              <a:solidFill>
                <a:srgbClr val="272030"/>
              </a:solidFill>
              <a:latin typeface="Glacial Indifference"/>
            </a:endParaRPr>
          </a:p>
          <a:p>
            <a:pPr algn="just">
              <a:lnSpc>
                <a:spcPts val="3600"/>
              </a:lnSpc>
            </a:pPr>
            <a:r>
              <a:rPr lang="en-US" sz="3000" dirty="0">
                <a:solidFill>
                  <a:srgbClr val="272030"/>
                </a:solidFill>
                <a:latin typeface="Glacial Indifference"/>
              </a:rPr>
              <a:t>16. STC-4274 de 23 de </a:t>
            </a:r>
            <a:r>
              <a:rPr lang="en-US" sz="3000" dirty="0" err="1">
                <a:solidFill>
                  <a:srgbClr val="272030"/>
                </a:solidFill>
                <a:latin typeface="Glacial Indifference"/>
              </a:rPr>
              <a:t>abril</a:t>
            </a:r>
            <a:r>
              <a:rPr lang="en-US" sz="3000" dirty="0">
                <a:solidFill>
                  <a:srgbClr val="272030"/>
                </a:solidFill>
                <a:latin typeface="Glacial Indifference"/>
              </a:rPr>
              <a:t> de 2021. M.P. Francisco </a:t>
            </a:r>
            <a:r>
              <a:rPr lang="en-US" sz="3000" dirty="0" err="1">
                <a:solidFill>
                  <a:srgbClr val="272030"/>
                </a:solidFill>
                <a:latin typeface="Glacial Indifference"/>
              </a:rPr>
              <a:t>Ternera</a:t>
            </a:r>
            <a:r>
              <a:rPr lang="en-US" sz="3000" dirty="0">
                <a:solidFill>
                  <a:srgbClr val="272030"/>
                </a:solidFill>
                <a:latin typeface="Glacial Indifference"/>
              </a:rPr>
              <a:t> Barrios</a:t>
            </a:r>
          </a:p>
          <a:p>
            <a:pPr algn="just">
              <a:lnSpc>
                <a:spcPts val="3600"/>
              </a:lnSpc>
            </a:pPr>
            <a:endParaRPr lang="en-US" sz="3000" dirty="0">
              <a:solidFill>
                <a:srgbClr val="272030"/>
              </a:solidFill>
              <a:latin typeface="Glacial Indifference"/>
            </a:endParaRPr>
          </a:p>
          <a:p>
            <a:pPr algn="just">
              <a:lnSpc>
                <a:spcPts val="3600"/>
              </a:lnSpc>
            </a:pPr>
            <a:r>
              <a:rPr lang="en-US" sz="3000" dirty="0">
                <a:solidFill>
                  <a:srgbClr val="272030"/>
                </a:solidFill>
                <a:latin typeface="Glacial Indifference"/>
              </a:rPr>
              <a:t>17. STC-3777 de 30 de </a:t>
            </a:r>
            <a:r>
              <a:rPr lang="en-US" sz="3000" dirty="0" err="1">
                <a:solidFill>
                  <a:srgbClr val="272030"/>
                </a:solidFill>
                <a:latin typeface="Glacial Indifference"/>
              </a:rPr>
              <a:t>marzo</a:t>
            </a:r>
            <a:r>
              <a:rPr lang="en-US" sz="3000" dirty="0">
                <a:solidFill>
                  <a:srgbClr val="272030"/>
                </a:solidFill>
                <a:latin typeface="Glacial Indifference"/>
              </a:rPr>
              <a:t> de 2022. M.P. Martha Patricia Guzmán Álvarez</a:t>
            </a:r>
          </a:p>
          <a:p>
            <a:pPr algn="just">
              <a:lnSpc>
                <a:spcPts val="3600"/>
              </a:lnSpc>
            </a:pPr>
            <a:endParaRPr lang="en-US" sz="3000" dirty="0">
              <a:solidFill>
                <a:srgbClr val="272030"/>
              </a:solidFill>
              <a:latin typeface="Glacial Indifference"/>
            </a:endParaRPr>
          </a:p>
          <a:p>
            <a:pPr algn="just">
              <a:lnSpc>
                <a:spcPts val="3600"/>
              </a:lnSpc>
            </a:pPr>
            <a:r>
              <a:rPr lang="en-US" sz="3000" dirty="0">
                <a:solidFill>
                  <a:srgbClr val="272030"/>
                </a:solidFill>
                <a:latin typeface="Glacial Indifference"/>
              </a:rPr>
              <a:t>18. STC-4563 de 20 de </a:t>
            </a:r>
            <a:r>
              <a:rPr lang="en-US" sz="3000" dirty="0" err="1">
                <a:solidFill>
                  <a:srgbClr val="272030"/>
                </a:solidFill>
                <a:latin typeface="Glacial Indifference"/>
              </a:rPr>
              <a:t>abril</a:t>
            </a:r>
            <a:r>
              <a:rPr lang="en-US" sz="3000" dirty="0">
                <a:solidFill>
                  <a:srgbClr val="272030"/>
                </a:solidFill>
                <a:latin typeface="Glacial Indifference"/>
              </a:rPr>
              <a:t> de 2022. M.P. Martha Patricia Guzmán Álvarez</a:t>
            </a:r>
          </a:p>
          <a:p>
            <a:pPr algn="just">
              <a:lnSpc>
                <a:spcPts val="3600"/>
              </a:lnSpc>
            </a:pPr>
            <a:endParaRPr lang="en-US" sz="3000" dirty="0">
              <a:solidFill>
                <a:srgbClr val="272030"/>
              </a:solidFill>
              <a:latin typeface="Glacial Indifference"/>
            </a:endParaRPr>
          </a:p>
          <a:p>
            <a:pPr algn="just">
              <a:lnSpc>
                <a:spcPts val="3600"/>
              </a:lnSpc>
            </a:pPr>
            <a:r>
              <a:rPr lang="en-US" sz="3000" dirty="0">
                <a:solidFill>
                  <a:srgbClr val="272030"/>
                </a:solidFill>
                <a:latin typeface="Glacial Indifference"/>
              </a:rPr>
              <a:t>19. STC-14543 de 27 de </a:t>
            </a:r>
            <a:r>
              <a:rPr lang="en-US" sz="3000" dirty="0" err="1">
                <a:solidFill>
                  <a:srgbClr val="272030"/>
                </a:solidFill>
                <a:latin typeface="Glacial Indifference"/>
              </a:rPr>
              <a:t>octubre</a:t>
            </a:r>
            <a:r>
              <a:rPr lang="en-US" sz="3000" dirty="0">
                <a:solidFill>
                  <a:srgbClr val="272030"/>
                </a:solidFill>
                <a:latin typeface="Glacial Indifference"/>
              </a:rPr>
              <a:t> de 2022. M.P. Francisco </a:t>
            </a:r>
            <a:r>
              <a:rPr lang="en-US" sz="3000" dirty="0" err="1">
                <a:solidFill>
                  <a:srgbClr val="272030"/>
                </a:solidFill>
                <a:latin typeface="Glacial Indifference"/>
              </a:rPr>
              <a:t>Ternera</a:t>
            </a:r>
            <a:r>
              <a:rPr lang="en-US" sz="3000" dirty="0">
                <a:solidFill>
                  <a:srgbClr val="272030"/>
                </a:solidFill>
                <a:latin typeface="Glacial Indifference"/>
              </a:rPr>
              <a:t> Barrios.</a:t>
            </a:r>
          </a:p>
          <a:p>
            <a:pPr algn="just">
              <a:lnSpc>
                <a:spcPts val="3600"/>
              </a:lnSpc>
            </a:pPr>
            <a:endParaRPr lang="en-US" sz="3000" dirty="0">
              <a:solidFill>
                <a:srgbClr val="272030"/>
              </a:solidFill>
              <a:latin typeface="Glacial Indifference"/>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65348" y="8364633"/>
            <a:ext cx="5194796" cy="52078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9526" y="8364633"/>
            <a:ext cx="5194796" cy="520781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5064" y="-3080986"/>
            <a:ext cx="5194796" cy="520781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56424" y="-3080986"/>
            <a:ext cx="5194796" cy="520781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ndo">
  <a:themeElements>
    <a:clrScheme name="Personalizado 4">
      <a:dk1>
        <a:srgbClr val="000000"/>
      </a:dk1>
      <a:lt1>
        <a:srgbClr val="FFFFFF"/>
      </a:lt1>
      <a:dk2>
        <a:srgbClr val="505046"/>
      </a:dk2>
      <a:lt2>
        <a:srgbClr val="EEECE1"/>
      </a:lt2>
      <a:accent1>
        <a:srgbClr val="B00000"/>
      </a:accent1>
      <a:accent2>
        <a:srgbClr val="8E8E7F"/>
      </a:accent2>
      <a:accent3>
        <a:srgbClr val="B64926"/>
      </a:accent3>
      <a:accent4>
        <a:srgbClr val="505046"/>
      </a:accent4>
      <a:accent5>
        <a:srgbClr val="E08A6F"/>
      </a:accent5>
      <a:accent6>
        <a:srgbClr val="B64926"/>
      </a:accent6>
      <a:hlink>
        <a:srgbClr val="CC99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7733</Words>
  <Application>Microsoft Office PowerPoint</Application>
  <PresentationFormat>Personalizado</PresentationFormat>
  <Paragraphs>687</Paragraphs>
  <Slides>112</Slides>
  <Notes>14</Notes>
  <HiddenSlides>0</HiddenSlides>
  <MMClips>1</MMClips>
  <ScaleCrop>false</ScaleCrop>
  <HeadingPairs>
    <vt:vector size="6" baseType="variant">
      <vt:variant>
        <vt:lpstr>Fuentes usadas</vt:lpstr>
      </vt:variant>
      <vt:variant>
        <vt:i4>29</vt:i4>
      </vt:variant>
      <vt:variant>
        <vt:lpstr>Tema</vt:lpstr>
      </vt:variant>
      <vt:variant>
        <vt:i4>4</vt:i4>
      </vt:variant>
      <vt:variant>
        <vt:lpstr>Títulos de diapositiva</vt:lpstr>
      </vt:variant>
      <vt:variant>
        <vt:i4>112</vt:i4>
      </vt:variant>
    </vt:vector>
  </HeadingPairs>
  <TitlesOfParts>
    <vt:vector size="145" baseType="lpstr">
      <vt:lpstr>Glacial Indifference</vt:lpstr>
      <vt:lpstr>Tw Cen MT</vt:lpstr>
      <vt:lpstr>Sanchez</vt:lpstr>
      <vt:lpstr>Poppins Bold Bold</vt:lpstr>
      <vt:lpstr>Glacial Indifference Italics</vt:lpstr>
      <vt:lpstr>Glacial Indifference Bold</vt:lpstr>
      <vt:lpstr>Arial Bold</vt:lpstr>
      <vt:lpstr>Algerian</vt:lpstr>
      <vt:lpstr>Tinos-Regular</vt:lpstr>
      <vt:lpstr>Sanchez Bold</vt:lpstr>
      <vt:lpstr>Noto Sans Symbols</vt:lpstr>
      <vt:lpstr>Calibri</vt:lpstr>
      <vt:lpstr>Archivo Black</vt:lpstr>
      <vt:lpstr>Glacial Indifference Bold Italics</vt:lpstr>
      <vt:lpstr>Gill Sans</vt:lpstr>
      <vt:lpstr>Quicksand</vt:lpstr>
      <vt:lpstr>Times New Roman</vt:lpstr>
      <vt:lpstr>Sanchez Regular</vt:lpstr>
      <vt:lpstr>Open Sans Light Bold</vt:lpstr>
      <vt:lpstr>Arial</vt:lpstr>
      <vt:lpstr>Calibri Light</vt:lpstr>
      <vt:lpstr>Tinos-Italic</vt:lpstr>
      <vt:lpstr>Montserrat Light</vt:lpstr>
      <vt:lpstr>Tinos-BoldItalic</vt:lpstr>
      <vt:lpstr>Arial Nova</vt:lpstr>
      <vt:lpstr>Open Sans</vt:lpstr>
      <vt:lpstr>Wingdings</vt:lpstr>
      <vt:lpstr>Tinos-Bold</vt:lpstr>
      <vt:lpstr>GilroyMedium</vt:lpstr>
      <vt:lpstr>Office Theme</vt:lpstr>
      <vt:lpstr>1_Office Theme</vt:lpstr>
      <vt:lpstr>Dividendo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¿CUAL ES EL PRINCIPAL CAMBIO QUE INTRODUJO LA LEY?</vt:lpstr>
      <vt:lpstr>INTERPRETACIÓN NORMATIVA</vt:lpstr>
      <vt:lpstr>Presentación de PowerPoint</vt:lpstr>
      <vt:lpstr>Presentación de PowerPoint</vt:lpstr>
      <vt:lpstr>QUE SON: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2024-06-13T19:39:06Z</dcterms:created>
  <dcterms:modified xsi:type="dcterms:W3CDTF">2024-06-13T19:39:21Z</dcterms:modified>
  <dc:identifier/>
</cp:coreProperties>
</file>