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8"/>
  </p:notesMasterIdLst>
  <p:handoutMasterIdLst>
    <p:handoutMasterId r:id="rId9"/>
  </p:handoutMasterIdLst>
  <p:sldIdLst>
    <p:sldId id="888" r:id="rId2"/>
    <p:sldId id="784" r:id="rId3"/>
    <p:sldId id="792" r:id="rId4"/>
    <p:sldId id="889" r:id="rId5"/>
    <p:sldId id="890" r:id="rId6"/>
    <p:sldId id="891" r:id="rId7"/>
  </p:sldIdLst>
  <p:sldSz cx="9144000" cy="6858000" type="letter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4000" b="1" kern="1200">
        <a:solidFill>
          <a:srgbClr val="FFFF00"/>
        </a:solidFill>
        <a:latin typeface="Palatino Linotype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rgbClr val="FFFF00"/>
        </a:solidFill>
        <a:latin typeface="Palatino Linotype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rgbClr val="FFFF00"/>
        </a:solidFill>
        <a:latin typeface="Palatino Linotype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rgbClr val="FFFF00"/>
        </a:solidFill>
        <a:latin typeface="Palatino Linotype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rgbClr val="FFFF00"/>
        </a:solidFill>
        <a:latin typeface="Palatino Linotype" pitchFamily="18" charset="0"/>
        <a:ea typeface="+mn-ea"/>
        <a:cs typeface="Arial" charset="0"/>
      </a:defRPr>
    </a:lvl5pPr>
    <a:lvl6pPr marL="2286000" algn="l" defTabSz="914400" rtl="0" eaLnBrk="1" latinLnBrk="0" hangingPunct="1">
      <a:defRPr sz="4000" b="1" kern="1200">
        <a:solidFill>
          <a:srgbClr val="FFFF00"/>
        </a:solidFill>
        <a:latin typeface="Palatino Linotype" pitchFamily="18" charset="0"/>
        <a:ea typeface="+mn-ea"/>
        <a:cs typeface="Arial" charset="0"/>
      </a:defRPr>
    </a:lvl6pPr>
    <a:lvl7pPr marL="2743200" algn="l" defTabSz="914400" rtl="0" eaLnBrk="1" latinLnBrk="0" hangingPunct="1">
      <a:defRPr sz="4000" b="1" kern="1200">
        <a:solidFill>
          <a:srgbClr val="FFFF00"/>
        </a:solidFill>
        <a:latin typeface="Palatino Linotype" pitchFamily="18" charset="0"/>
        <a:ea typeface="+mn-ea"/>
        <a:cs typeface="Arial" charset="0"/>
      </a:defRPr>
    </a:lvl7pPr>
    <a:lvl8pPr marL="3200400" algn="l" defTabSz="914400" rtl="0" eaLnBrk="1" latinLnBrk="0" hangingPunct="1">
      <a:defRPr sz="4000" b="1" kern="1200">
        <a:solidFill>
          <a:srgbClr val="FFFF00"/>
        </a:solidFill>
        <a:latin typeface="Palatino Linotype" pitchFamily="18" charset="0"/>
        <a:ea typeface="+mn-ea"/>
        <a:cs typeface="Arial" charset="0"/>
      </a:defRPr>
    </a:lvl8pPr>
    <a:lvl9pPr marL="3657600" algn="l" defTabSz="914400" rtl="0" eaLnBrk="1" latinLnBrk="0" hangingPunct="1">
      <a:defRPr sz="4000" b="1" kern="1200">
        <a:solidFill>
          <a:srgbClr val="FFFF00"/>
        </a:solidFill>
        <a:latin typeface="Palatino Linotype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47008E"/>
    <a:srgbClr val="000099"/>
    <a:srgbClr val="FFFF00"/>
    <a:srgbClr val="FF99CC"/>
    <a:srgbClr val="FF0000"/>
    <a:srgbClr val="FFFF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94" autoAdjust="0"/>
    <p:restoredTop sz="99667" autoAdjust="0"/>
  </p:normalViewPr>
  <p:slideViewPr>
    <p:cSldViewPr>
      <p:cViewPr>
        <p:scale>
          <a:sx n="60" d="100"/>
          <a:sy n="60" d="100"/>
        </p:scale>
        <p:origin x="-1266" y="-474"/>
      </p:cViewPr>
      <p:guideLst>
        <p:guide orient="horz" pos="3888"/>
        <p:guide pos="4512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3" d="100"/>
        <a:sy n="73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85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82ED80-CC90-4AA3-916E-8951683CC93F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2877941-BD4F-4308-92FE-04FFF2229CDE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Culturas</a:t>
          </a:r>
          <a:endParaRPr lang="es-ES" dirty="0">
            <a:solidFill>
              <a:schemeClr val="tx1"/>
            </a:solidFill>
          </a:endParaRPr>
        </a:p>
      </dgm:t>
    </dgm:pt>
    <dgm:pt modelId="{28C50D54-0B5B-4E8B-9832-F77299559742}" type="parTrans" cxnId="{A075B09C-4893-48E4-8105-BD3FD8440407}">
      <dgm:prSet/>
      <dgm:spPr/>
      <dgm:t>
        <a:bodyPr/>
        <a:lstStyle/>
        <a:p>
          <a:endParaRPr lang="es-ES"/>
        </a:p>
      </dgm:t>
    </dgm:pt>
    <dgm:pt modelId="{E618A508-D5C4-4837-9193-6E0FB6EA27AA}" type="sibTrans" cxnId="{A075B09C-4893-48E4-8105-BD3FD8440407}">
      <dgm:prSet/>
      <dgm:spPr/>
      <dgm:t>
        <a:bodyPr/>
        <a:lstStyle/>
        <a:p>
          <a:endParaRPr lang="es-ES"/>
        </a:p>
      </dgm:t>
    </dgm:pt>
    <dgm:pt modelId="{2D88CE01-937B-4B12-BA94-7EAD7E26C145}">
      <dgm:prSet phldrT="[Texto]"/>
      <dgm:spPr/>
      <dgm:t>
        <a:bodyPr/>
        <a:lstStyle/>
        <a:p>
          <a:r>
            <a:rPr lang="es-ES" dirty="0" smtClean="0"/>
            <a:t>La historia y sus conocimiento </a:t>
          </a:r>
          <a:endParaRPr lang="es-ES" dirty="0"/>
        </a:p>
      </dgm:t>
    </dgm:pt>
    <dgm:pt modelId="{48D312AD-8F28-49C2-B936-F30236A1C49A}" type="parTrans" cxnId="{C20E5FAC-63B4-4FB7-8695-9E589813AA77}">
      <dgm:prSet/>
      <dgm:spPr/>
      <dgm:t>
        <a:bodyPr/>
        <a:lstStyle/>
        <a:p>
          <a:endParaRPr lang="es-ES"/>
        </a:p>
      </dgm:t>
    </dgm:pt>
    <dgm:pt modelId="{F8E35723-E644-43B6-BB1F-D3B63AC23044}" type="sibTrans" cxnId="{C20E5FAC-63B4-4FB7-8695-9E589813AA77}">
      <dgm:prSet/>
      <dgm:spPr/>
      <dgm:t>
        <a:bodyPr/>
        <a:lstStyle/>
        <a:p>
          <a:endParaRPr lang="es-ES"/>
        </a:p>
      </dgm:t>
    </dgm:pt>
    <dgm:pt modelId="{2445CCDD-7276-4F45-8F44-09C9C5E31EC4}">
      <dgm:prSet phldrT="[Texto]"/>
      <dgm:spPr/>
      <dgm:t>
        <a:bodyPr/>
        <a:lstStyle/>
        <a:p>
          <a:r>
            <a:rPr lang="es-ES" dirty="0" smtClean="0"/>
            <a:t>Los usos y costumbre relacionado con la naturaleza</a:t>
          </a:r>
          <a:endParaRPr lang="es-ES" dirty="0"/>
        </a:p>
      </dgm:t>
    </dgm:pt>
    <dgm:pt modelId="{B923060C-0B34-43CC-9E59-12303431BA0F}" type="parTrans" cxnId="{52C16784-A872-429B-A2FF-272D29F55A93}">
      <dgm:prSet/>
      <dgm:spPr/>
      <dgm:t>
        <a:bodyPr/>
        <a:lstStyle/>
        <a:p>
          <a:endParaRPr lang="es-ES"/>
        </a:p>
      </dgm:t>
    </dgm:pt>
    <dgm:pt modelId="{4E2BC9D6-99BE-4741-A7B0-AAB2DE488DD4}" type="sibTrans" cxnId="{52C16784-A872-429B-A2FF-272D29F55A93}">
      <dgm:prSet/>
      <dgm:spPr/>
      <dgm:t>
        <a:bodyPr/>
        <a:lstStyle/>
        <a:p>
          <a:endParaRPr lang="es-ES"/>
        </a:p>
      </dgm:t>
    </dgm:pt>
    <dgm:pt modelId="{903A6AC6-E3E2-4FA4-9465-7F8856C92313}">
      <dgm:prSet phldrT="[Texto]"/>
      <dgm:spPr/>
      <dgm:t>
        <a:bodyPr/>
        <a:lstStyle/>
        <a:p>
          <a:r>
            <a:rPr lang="es-ES" dirty="0" smtClean="0">
              <a:solidFill>
                <a:srgbClr val="000000"/>
              </a:solidFill>
            </a:rPr>
            <a:t>cosmovisiones</a:t>
          </a:r>
          <a:endParaRPr lang="es-ES" dirty="0">
            <a:solidFill>
              <a:srgbClr val="000000"/>
            </a:solidFill>
          </a:endParaRPr>
        </a:p>
      </dgm:t>
    </dgm:pt>
    <dgm:pt modelId="{155AB2F2-F60D-4B86-8C06-9044281F3555}" type="parTrans" cxnId="{399034D5-E91C-44C7-B12D-321EE0D6961D}">
      <dgm:prSet/>
      <dgm:spPr/>
      <dgm:t>
        <a:bodyPr/>
        <a:lstStyle/>
        <a:p>
          <a:endParaRPr lang="es-ES"/>
        </a:p>
      </dgm:t>
    </dgm:pt>
    <dgm:pt modelId="{21E8EE26-2299-4A78-BB34-3705D0187435}" type="sibTrans" cxnId="{399034D5-E91C-44C7-B12D-321EE0D6961D}">
      <dgm:prSet/>
      <dgm:spPr/>
      <dgm:t>
        <a:bodyPr/>
        <a:lstStyle/>
        <a:p>
          <a:endParaRPr lang="es-ES"/>
        </a:p>
      </dgm:t>
    </dgm:pt>
    <dgm:pt modelId="{9D47D0EB-70C1-44AC-8C7F-6DFB57742D20}">
      <dgm:prSet phldrT="[Texto]"/>
      <dgm:spPr/>
      <dgm:t>
        <a:bodyPr/>
        <a:lstStyle/>
        <a:p>
          <a:r>
            <a:rPr lang="es-ES" dirty="0" smtClean="0"/>
            <a:t>1 la ley de origen </a:t>
          </a:r>
        </a:p>
        <a:p>
          <a:r>
            <a:rPr lang="es-ES" dirty="0" smtClean="0"/>
            <a:t>2 derecho mayor </a:t>
          </a:r>
        </a:p>
        <a:p>
          <a:r>
            <a:rPr lang="es-ES" dirty="0" smtClean="0"/>
            <a:t>3 derecho propio</a:t>
          </a:r>
        </a:p>
      </dgm:t>
    </dgm:pt>
    <dgm:pt modelId="{EE9A049D-8A5B-4A93-9594-C4CD3C5D1103}" type="parTrans" cxnId="{38F8F70C-FD7B-4854-A400-767B4C8979F7}">
      <dgm:prSet/>
      <dgm:spPr/>
      <dgm:t>
        <a:bodyPr/>
        <a:lstStyle/>
        <a:p>
          <a:endParaRPr lang="es-ES"/>
        </a:p>
      </dgm:t>
    </dgm:pt>
    <dgm:pt modelId="{4965F207-A69C-4A0D-96D0-17386CE29BD8}" type="sibTrans" cxnId="{38F8F70C-FD7B-4854-A400-767B4C8979F7}">
      <dgm:prSet/>
      <dgm:spPr/>
      <dgm:t>
        <a:bodyPr/>
        <a:lstStyle/>
        <a:p>
          <a:endParaRPr lang="es-ES"/>
        </a:p>
      </dgm:t>
    </dgm:pt>
    <dgm:pt modelId="{34DFF532-A65A-4927-9887-E9E241E2D607}">
      <dgm:prSet phldrT="[Texto]"/>
      <dgm:spPr/>
      <dgm:t>
        <a:bodyPr/>
        <a:lstStyle/>
        <a:p>
          <a:r>
            <a:rPr lang="es-ES" dirty="0" smtClean="0"/>
            <a:t>DAY KIRINCIA</a:t>
          </a:r>
          <a:endParaRPr lang="es-ES" dirty="0"/>
        </a:p>
      </dgm:t>
    </dgm:pt>
    <dgm:pt modelId="{BA338C03-A557-4C58-9453-E992B5BC1C0C}" type="parTrans" cxnId="{1DFDF5A2-3C2B-4C85-A35C-E7A48B441EC9}">
      <dgm:prSet/>
      <dgm:spPr/>
      <dgm:t>
        <a:bodyPr/>
        <a:lstStyle/>
        <a:p>
          <a:endParaRPr lang="es-ES"/>
        </a:p>
      </dgm:t>
    </dgm:pt>
    <dgm:pt modelId="{A5CEA76A-3C01-4D61-A080-3FC0E7654714}" type="sibTrans" cxnId="{1DFDF5A2-3C2B-4C85-A35C-E7A48B441EC9}">
      <dgm:prSet/>
      <dgm:spPr/>
      <dgm:t>
        <a:bodyPr/>
        <a:lstStyle/>
        <a:p>
          <a:endParaRPr lang="es-ES"/>
        </a:p>
      </dgm:t>
    </dgm:pt>
    <dgm:pt modelId="{A357FCF4-A581-4FB5-8DB1-0A7D0332A220}" type="pres">
      <dgm:prSet presAssocID="{5282ED80-CC90-4AA3-916E-8951683CC93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5B73401-D49E-4FA7-BF2A-300BC3E62300}" type="pres">
      <dgm:prSet presAssocID="{D2877941-BD4F-4308-92FE-04FFF2229CDE}" presName="root" presStyleCnt="0"/>
      <dgm:spPr/>
    </dgm:pt>
    <dgm:pt modelId="{6996DD75-3256-4FC7-96DB-DD4F7CF87114}" type="pres">
      <dgm:prSet presAssocID="{D2877941-BD4F-4308-92FE-04FFF2229CDE}" presName="rootComposite" presStyleCnt="0"/>
      <dgm:spPr/>
    </dgm:pt>
    <dgm:pt modelId="{31D8A79B-54E4-4A24-964F-CDE54178B93F}" type="pres">
      <dgm:prSet presAssocID="{D2877941-BD4F-4308-92FE-04FFF2229CDE}" presName="rootText" presStyleLbl="node1" presStyleIdx="0" presStyleCnt="2" custScaleX="160467"/>
      <dgm:spPr/>
      <dgm:t>
        <a:bodyPr/>
        <a:lstStyle/>
        <a:p>
          <a:endParaRPr lang="es-ES"/>
        </a:p>
      </dgm:t>
    </dgm:pt>
    <dgm:pt modelId="{B8E21EF0-655D-46F1-BCBD-DCB3783A187D}" type="pres">
      <dgm:prSet presAssocID="{D2877941-BD4F-4308-92FE-04FFF2229CDE}" presName="rootConnector" presStyleLbl="node1" presStyleIdx="0" presStyleCnt="2"/>
      <dgm:spPr/>
      <dgm:t>
        <a:bodyPr/>
        <a:lstStyle/>
        <a:p>
          <a:endParaRPr lang="es-ES"/>
        </a:p>
      </dgm:t>
    </dgm:pt>
    <dgm:pt modelId="{5C764CA2-B0F9-4BB0-838B-CC8D0C6BE710}" type="pres">
      <dgm:prSet presAssocID="{D2877941-BD4F-4308-92FE-04FFF2229CDE}" presName="childShape" presStyleCnt="0"/>
      <dgm:spPr/>
    </dgm:pt>
    <dgm:pt modelId="{A85D099C-6665-4251-912B-C29DF3A02EBD}" type="pres">
      <dgm:prSet presAssocID="{48D312AD-8F28-49C2-B936-F30236A1C49A}" presName="Name13" presStyleLbl="parChTrans1D2" presStyleIdx="0" presStyleCnt="4"/>
      <dgm:spPr/>
      <dgm:t>
        <a:bodyPr/>
        <a:lstStyle/>
        <a:p>
          <a:endParaRPr lang="es-ES"/>
        </a:p>
      </dgm:t>
    </dgm:pt>
    <dgm:pt modelId="{64104BC1-2742-40AC-B158-4DADEB124137}" type="pres">
      <dgm:prSet presAssocID="{2D88CE01-937B-4B12-BA94-7EAD7E26C145}" presName="childText" presStyleLbl="bgAcc1" presStyleIdx="0" presStyleCnt="4" custScaleX="14562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659005-A3D4-4D46-9BAC-457F8A63C726}" type="pres">
      <dgm:prSet presAssocID="{B923060C-0B34-43CC-9E59-12303431BA0F}" presName="Name13" presStyleLbl="parChTrans1D2" presStyleIdx="1" presStyleCnt="4"/>
      <dgm:spPr/>
      <dgm:t>
        <a:bodyPr/>
        <a:lstStyle/>
        <a:p>
          <a:endParaRPr lang="es-ES"/>
        </a:p>
      </dgm:t>
    </dgm:pt>
    <dgm:pt modelId="{7B11AEA3-2532-4EEE-AECB-291306EDB6A2}" type="pres">
      <dgm:prSet presAssocID="{2445CCDD-7276-4F45-8F44-09C9C5E31EC4}" presName="childText" presStyleLbl="bgAcc1" presStyleIdx="1" presStyleCnt="4" custScaleX="154091" custScaleY="1410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379224-33DB-4F4D-B7E5-C61929ED7053}" type="pres">
      <dgm:prSet presAssocID="{903A6AC6-E3E2-4FA4-9465-7F8856C92313}" presName="root" presStyleCnt="0"/>
      <dgm:spPr/>
    </dgm:pt>
    <dgm:pt modelId="{2A2840F3-804A-4EB4-9712-761121D2B1EA}" type="pres">
      <dgm:prSet presAssocID="{903A6AC6-E3E2-4FA4-9465-7F8856C92313}" presName="rootComposite" presStyleCnt="0"/>
      <dgm:spPr/>
    </dgm:pt>
    <dgm:pt modelId="{B6B71C5D-B161-4832-AF84-A06AFC24E60F}" type="pres">
      <dgm:prSet presAssocID="{903A6AC6-E3E2-4FA4-9465-7F8856C92313}" presName="rootText" presStyleLbl="node1" presStyleIdx="1" presStyleCnt="2" custScaleX="198789"/>
      <dgm:spPr/>
      <dgm:t>
        <a:bodyPr/>
        <a:lstStyle/>
        <a:p>
          <a:endParaRPr lang="es-ES"/>
        </a:p>
      </dgm:t>
    </dgm:pt>
    <dgm:pt modelId="{A1E421C4-2AC3-411E-9F3E-6FF4C00EFE67}" type="pres">
      <dgm:prSet presAssocID="{903A6AC6-E3E2-4FA4-9465-7F8856C92313}" presName="rootConnector" presStyleLbl="node1" presStyleIdx="1" presStyleCnt="2"/>
      <dgm:spPr/>
      <dgm:t>
        <a:bodyPr/>
        <a:lstStyle/>
        <a:p>
          <a:endParaRPr lang="es-ES"/>
        </a:p>
      </dgm:t>
    </dgm:pt>
    <dgm:pt modelId="{006BEF14-0056-4244-8AA6-E32C4CE7A990}" type="pres">
      <dgm:prSet presAssocID="{903A6AC6-E3E2-4FA4-9465-7F8856C92313}" presName="childShape" presStyleCnt="0"/>
      <dgm:spPr/>
    </dgm:pt>
    <dgm:pt modelId="{4D1D7F5A-D232-427D-98C9-2B865801C193}" type="pres">
      <dgm:prSet presAssocID="{EE9A049D-8A5B-4A93-9594-C4CD3C5D1103}" presName="Name13" presStyleLbl="parChTrans1D2" presStyleIdx="2" presStyleCnt="4"/>
      <dgm:spPr/>
      <dgm:t>
        <a:bodyPr/>
        <a:lstStyle/>
        <a:p>
          <a:endParaRPr lang="es-ES"/>
        </a:p>
      </dgm:t>
    </dgm:pt>
    <dgm:pt modelId="{B0B1AFA6-3073-4970-944A-5FD523079EBE}" type="pres">
      <dgm:prSet presAssocID="{9D47D0EB-70C1-44AC-8C7F-6DFB57742D20}" presName="childText" presStyleLbl="bgAcc1" presStyleIdx="2" presStyleCnt="4" custScaleX="197789" custScaleY="18848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9EFAF3-E062-4292-BF69-A3DB27DA9850}" type="pres">
      <dgm:prSet presAssocID="{BA338C03-A557-4C58-9453-E992B5BC1C0C}" presName="Name13" presStyleLbl="parChTrans1D2" presStyleIdx="3" presStyleCnt="4"/>
      <dgm:spPr/>
      <dgm:t>
        <a:bodyPr/>
        <a:lstStyle/>
        <a:p>
          <a:endParaRPr lang="es-ES"/>
        </a:p>
      </dgm:t>
    </dgm:pt>
    <dgm:pt modelId="{BDF70DA9-80C4-46C2-BA35-B9EC2BA7924F}" type="pres">
      <dgm:prSet presAssocID="{34DFF532-A65A-4927-9887-E9E241E2D607}" presName="childText" presStyleLbl="bgAcc1" presStyleIdx="3" presStyleCnt="4" custScaleX="21015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0031320-5621-41B9-9A57-19ED881C631E}" type="presOf" srcId="{2D88CE01-937B-4B12-BA94-7EAD7E26C145}" destId="{64104BC1-2742-40AC-B158-4DADEB124137}" srcOrd="0" destOrd="0" presId="urn:microsoft.com/office/officeart/2005/8/layout/hierarchy3"/>
    <dgm:cxn modelId="{7226866B-0B60-43E8-A740-224C459F88B2}" type="presOf" srcId="{9D47D0EB-70C1-44AC-8C7F-6DFB57742D20}" destId="{B0B1AFA6-3073-4970-944A-5FD523079EBE}" srcOrd="0" destOrd="0" presId="urn:microsoft.com/office/officeart/2005/8/layout/hierarchy3"/>
    <dgm:cxn modelId="{399034D5-E91C-44C7-B12D-321EE0D6961D}" srcId="{5282ED80-CC90-4AA3-916E-8951683CC93F}" destId="{903A6AC6-E3E2-4FA4-9465-7F8856C92313}" srcOrd="1" destOrd="0" parTransId="{155AB2F2-F60D-4B86-8C06-9044281F3555}" sibTransId="{21E8EE26-2299-4A78-BB34-3705D0187435}"/>
    <dgm:cxn modelId="{FA8817C9-6FCE-422C-8A78-D2286837579E}" type="presOf" srcId="{B923060C-0B34-43CC-9E59-12303431BA0F}" destId="{56659005-A3D4-4D46-9BAC-457F8A63C726}" srcOrd="0" destOrd="0" presId="urn:microsoft.com/office/officeart/2005/8/layout/hierarchy3"/>
    <dgm:cxn modelId="{0A2B11CB-2CE0-416B-BB59-7E346325DF9B}" type="presOf" srcId="{903A6AC6-E3E2-4FA4-9465-7F8856C92313}" destId="{B6B71C5D-B161-4832-AF84-A06AFC24E60F}" srcOrd="0" destOrd="0" presId="urn:microsoft.com/office/officeart/2005/8/layout/hierarchy3"/>
    <dgm:cxn modelId="{DAC233B2-F729-43D3-BBE3-46486687C5FB}" type="presOf" srcId="{BA338C03-A557-4C58-9453-E992B5BC1C0C}" destId="{939EFAF3-E062-4292-BF69-A3DB27DA9850}" srcOrd="0" destOrd="0" presId="urn:microsoft.com/office/officeart/2005/8/layout/hierarchy3"/>
    <dgm:cxn modelId="{2CFD772B-A19E-479F-97AC-E7292FD19A28}" type="presOf" srcId="{D2877941-BD4F-4308-92FE-04FFF2229CDE}" destId="{31D8A79B-54E4-4A24-964F-CDE54178B93F}" srcOrd="0" destOrd="0" presId="urn:microsoft.com/office/officeart/2005/8/layout/hierarchy3"/>
    <dgm:cxn modelId="{A4FEF4B3-DF50-4A25-9D2C-20C67A6769CC}" type="presOf" srcId="{2445CCDD-7276-4F45-8F44-09C9C5E31EC4}" destId="{7B11AEA3-2532-4EEE-AECB-291306EDB6A2}" srcOrd="0" destOrd="0" presId="urn:microsoft.com/office/officeart/2005/8/layout/hierarchy3"/>
    <dgm:cxn modelId="{2C4BA3C1-A738-41D6-83AE-FD0A7A3A0BA0}" type="presOf" srcId="{D2877941-BD4F-4308-92FE-04FFF2229CDE}" destId="{B8E21EF0-655D-46F1-BCBD-DCB3783A187D}" srcOrd="1" destOrd="0" presId="urn:microsoft.com/office/officeart/2005/8/layout/hierarchy3"/>
    <dgm:cxn modelId="{6826138E-3CBA-4E4F-B935-71457E38999C}" type="presOf" srcId="{34DFF532-A65A-4927-9887-E9E241E2D607}" destId="{BDF70DA9-80C4-46C2-BA35-B9EC2BA7924F}" srcOrd="0" destOrd="0" presId="urn:microsoft.com/office/officeart/2005/8/layout/hierarchy3"/>
    <dgm:cxn modelId="{A075B09C-4893-48E4-8105-BD3FD8440407}" srcId="{5282ED80-CC90-4AA3-916E-8951683CC93F}" destId="{D2877941-BD4F-4308-92FE-04FFF2229CDE}" srcOrd="0" destOrd="0" parTransId="{28C50D54-0B5B-4E8B-9832-F77299559742}" sibTransId="{E618A508-D5C4-4837-9193-6E0FB6EA27AA}"/>
    <dgm:cxn modelId="{C20E5FAC-63B4-4FB7-8695-9E589813AA77}" srcId="{D2877941-BD4F-4308-92FE-04FFF2229CDE}" destId="{2D88CE01-937B-4B12-BA94-7EAD7E26C145}" srcOrd="0" destOrd="0" parTransId="{48D312AD-8F28-49C2-B936-F30236A1C49A}" sibTransId="{F8E35723-E644-43B6-BB1F-D3B63AC23044}"/>
    <dgm:cxn modelId="{49198BA2-5F76-434D-A39B-5244A228F354}" type="presOf" srcId="{48D312AD-8F28-49C2-B936-F30236A1C49A}" destId="{A85D099C-6665-4251-912B-C29DF3A02EBD}" srcOrd="0" destOrd="0" presId="urn:microsoft.com/office/officeart/2005/8/layout/hierarchy3"/>
    <dgm:cxn modelId="{52C16784-A872-429B-A2FF-272D29F55A93}" srcId="{D2877941-BD4F-4308-92FE-04FFF2229CDE}" destId="{2445CCDD-7276-4F45-8F44-09C9C5E31EC4}" srcOrd="1" destOrd="0" parTransId="{B923060C-0B34-43CC-9E59-12303431BA0F}" sibTransId="{4E2BC9D6-99BE-4741-A7B0-AAB2DE488DD4}"/>
    <dgm:cxn modelId="{38F8F70C-FD7B-4854-A400-767B4C8979F7}" srcId="{903A6AC6-E3E2-4FA4-9465-7F8856C92313}" destId="{9D47D0EB-70C1-44AC-8C7F-6DFB57742D20}" srcOrd="0" destOrd="0" parTransId="{EE9A049D-8A5B-4A93-9594-C4CD3C5D1103}" sibTransId="{4965F207-A69C-4A0D-96D0-17386CE29BD8}"/>
    <dgm:cxn modelId="{0135617F-3876-47DC-B09A-4CDB696035E3}" type="presOf" srcId="{EE9A049D-8A5B-4A93-9594-C4CD3C5D1103}" destId="{4D1D7F5A-D232-427D-98C9-2B865801C193}" srcOrd="0" destOrd="0" presId="urn:microsoft.com/office/officeart/2005/8/layout/hierarchy3"/>
    <dgm:cxn modelId="{93179B31-6FD0-4B8F-999C-22C722686D68}" type="presOf" srcId="{903A6AC6-E3E2-4FA4-9465-7F8856C92313}" destId="{A1E421C4-2AC3-411E-9F3E-6FF4C00EFE67}" srcOrd="1" destOrd="0" presId="urn:microsoft.com/office/officeart/2005/8/layout/hierarchy3"/>
    <dgm:cxn modelId="{1DFDF5A2-3C2B-4C85-A35C-E7A48B441EC9}" srcId="{903A6AC6-E3E2-4FA4-9465-7F8856C92313}" destId="{34DFF532-A65A-4927-9887-E9E241E2D607}" srcOrd="1" destOrd="0" parTransId="{BA338C03-A557-4C58-9453-E992B5BC1C0C}" sibTransId="{A5CEA76A-3C01-4D61-A080-3FC0E7654714}"/>
    <dgm:cxn modelId="{A0C5B930-C2E5-4AE6-B6EC-D499B4068B24}" type="presOf" srcId="{5282ED80-CC90-4AA3-916E-8951683CC93F}" destId="{A357FCF4-A581-4FB5-8DB1-0A7D0332A220}" srcOrd="0" destOrd="0" presId="urn:microsoft.com/office/officeart/2005/8/layout/hierarchy3"/>
    <dgm:cxn modelId="{9B5D2F8E-2855-4806-8E0B-FC0554300110}" type="presParOf" srcId="{A357FCF4-A581-4FB5-8DB1-0A7D0332A220}" destId="{E5B73401-D49E-4FA7-BF2A-300BC3E62300}" srcOrd="0" destOrd="0" presId="urn:microsoft.com/office/officeart/2005/8/layout/hierarchy3"/>
    <dgm:cxn modelId="{4D5B721A-4737-43BA-B657-9DF2C6302B2B}" type="presParOf" srcId="{E5B73401-D49E-4FA7-BF2A-300BC3E62300}" destId="{6996DD75-3256-4FC7-96DB-DD4F7CF87114}" srcOrd="0" destOrd="0" presId="urn:microsoft.com/office/officeart/2005/8/layout/hierarchy3"/>
    <dgm:cxn modelId="{7B7CDDDC-9955-4871-AB17-70D4DE60AED5}" type="presParOf" srcId="{6996DD75-3256-4FC7-96DB-DD4F7CF87114}" destId="{31D8A79B-54E4-4A24-964F-CDE54178B93F}" srcOrd="0" destOrd="0" presId="urn:microsoft.com/office/officeart/2005/8/layout/hierarchy3"/>
    <dgm:cxn modelId="{1907DA1A-455C-4CF4-A934-F78A6B717ED9}" type="presParOf" srcId="{6996DD75-3256-4FC7-96DB-DD4F7CF87114}" destId="{B8E21EF0-655D-46F1-BCBD-DCB3783A187D}" srcOrd="1" destOrd="0" presId="urn:microsoft.com/office/officeart/2005/8/layout/hierarchy3"/>
    <dgm:cxn modelId="{BCF27189-E1F9-4644-A780-0A6DE4ECAC4B}" type="presParOf" srcId="{E5B73401-D49E-4FA7-BF2A-300BC3E62300}" destId="{5C764CA2-B0F9-4BB0-838B-CC8D0C6BE710}" srcOrd="1" destOrd="0" presId="urn:microsoft.com/office/officeart/2005/8/layout/hierarchy3"/>
    <dgm:cxn modelId="{22BB74AB-731B-4DB4-AD09-544CF9DFB3F0}" type="presParOf" srcId="{5C764CA2-B0F9-4BB0-838B-CC8D0C6BE710}" destId="{A85D099C-6665-4251-912B-C29DF3A02EBD}" srcOrd="0" destOrd="0" presId="urn:microsoft.com/office/officeart/2005/8/layout/hierarchy3"/>
    <dgm:cxn modelId="{4CA9676D-B5E9-4B50-9F40-4A01C120F365}" type="presParOf" srcId="{5C764CA2-B0F9-4BB0-838B-CC8D0C6BE710}" destId="{64104BC1-2742-40AC-B158-4DADEB124137}" srcOrd="1" destOrd="0" presId="urn:microsoft.com/office/officeart/2005/8/layout/hierarchy3"/>
    <dgm:cxn modelId="{A57AC765-6C63-464E-AF64-79924601DAA4}" type="presParOf" srcId="{5C764CA2-B0F9-4BB0-838B-CC8D0C6BE710}" destId="{56659005-A3D4-4D46-9BAC-457F8A63C726}" srcOrd="2" destOrd="0" presId="urn:microsoft.com/office/officeart/2005/8/layout/hierarchy3"/>
    <dgm:cxn modelId="{BD2FCAA4-F2AD-42E1-A318-B4CFCE73F98F}" type="presParOf" srcId="{5C764CA2-B0F9-4BB0-838B-CC8D0C6BE710}" destId="{7B11AEA3-2532-4EEE-AECB-291306EDB6A2}" srcOrd="3" destOrd="0" presId="urn:microsoft.com/office/officeart/2005/8/layout/hierarchy3"/>
    <dgm:cxn modelId="{E75180CF-F7FD-47E7-B484-D59902561537}" type="presParOf" srcId="{A357FCF4-A581-4FB5-8DB1-0A7D0332A220}" destId="{73379224-33DB-4F4D-B7E5-C61929ED7053}" srcOrd="1" destOrd="0" presId="urn:microsoft.com/office/officeart/2005/8/layout/hierarchy3"/>
    <dgm:cxn modelId="{FF30BC36-7DF7-494F-AA00-838371FE04CF}" type="presParOf" srcId="{73379224-33DB-4F4D-B7E5-C61929ED7053}" destId="{2A2840F3-804A-4EB4-9712-761121D2B1EA}" srcOrd="0" destOrd="0" presId="urn:microsoft.com/office/officeart/2005/8/layout/hierarchy3"/>
    <dgm:cxn modelId="{4646AE06-1B2E-4BB5-A798-C3E93A57AEE3}" type="presParOf" srcId="{2A2840F3-804A-4EB4-9712-761121D2B1EA}" destId="{B6B71C5D-B161-4832-AF84-A06AFC24E60F}" srcOrd="0" destOrd="0" presId="urn:microsoft.com/office/officeart/2005/8/layout/hierarchy3"/>
    <dgm:cxn modelId="{C1F2E08F-188E-4D4E-B142-3D3648AB77C6}" type="presParOf" srcId="{2A2840F3-804A-4EB4-9712-761121D2B1EA}" destId="{A1E421C4-2AC3-411E-9F3E-6FF4C00EFE67}" srcOrd="1" destOrd="0" presId="urn:microsoft.com/office/officeart/2005/8/layout/hierarchy3"/>
    <dgm:cxn modelId="{645174A8-4EF9-4B35-8708-C7F2CEBD51C3}" type="presParOf" srcId="{73379224-33DB-4F4D-B7E5-C61929ED7053}" destId="{006BEF14-0056-4244-8AA6-E32C4CE7A990}" srcOrd="1" destOrd="0" presId="urn:microsoft.com/office/officeart/2005/8/layout/hierarchy3"/>
    <dgm:cxn modelId="{8E021ECF-95FF-4441-B38C-02DFE6D1691F}" type="presParOf" srcId="{006BEF14-0056-4244-8AA6-E32C4CE7A990}" destId="{4D1D7F5A-D232-427D-98C9-2B865801C193}" srcOrd="0" destOrd="0" presId="urn:microsoft.com/office/officeart/2005/8/layout/hierarchy3"/>
    <dgm:cxn modelId="{ACF36307-2BC3-41BE-9D99-E0D7B98A2407}" type="presParOf" srcId="{006BEF14-0056-4244-8AA6-E32C4CE7A990}" destId="{B0B1AFA6-3073-4970-944A-5FD523079EBE}" srcOrd="1" destOrd="0" presId="urn:microsoft.com/office/officeart/2005/8/layout/hierarchy3"/>
    <dgm:cxn modelId="{77235B5C-3F17-4A11-966B-D25017774854}" type="presParOf" srcId="{006BEF14-0056-4244-8AA6-E32C4CE7A990}" destId="{939EFAF3-E062-4292-BF69-A3DB27DA9850}" srcOrd="2" destOrd="0" presId="urn:microsoft.com/office/officeart/2005/8/layout/hierarchy3"/>
    <dgm:cxn modelId="{FF1DCBC8-8C92-445C-8D82-B55BB301DD8D}" type="presParOf" srcId="{006BEF14-0056-4244-8AA6-E32C4CE7A990}" destId="{BDF70DA9-80C4-46C2-BA35-B9EC2BA7924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8A79B-54E4-4A24-964F-CDE54178B93F}">
      <dsp:nvSpPr>
        <dsp:cNvPr id="0" name=""/>
        <dsp:cNvSpPr/>
      </dsp:nvSpPr>
      <dsp:spPr>
        <a:xfrm>
          <a:off x="384536" y="471"/>
          <a:ext cx="3043522" cy="9483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900" kern="1200" dirty="0" smtClean="0">
              <a:solidFill>
                <a:schemeClr val="tx1"/>
              </a:solidFill>
            </a:rPr>
            <a:t>Culturas</a:t>
          </a:r>
          <a:endParaRPr lang="es-ES" sz="4900" kern="1200" dirty="0">
            <a:solidFill>
              <a:schemeClr val="tx1"/>
            </a:solidFill>
          </a:endParaRPr>
        </a:p>
      </dsp:txBody>
      <dsp:txXfrm>
        <a:off x="412312" y="28247"/>
        <a:ext cx="2987970" cy="892780"/>
      </dsp:txXfrm>
    </dsp:sp>
    <dsp:sp modelId="{A85D099C-6665-4251-912B-C29DF3A02EBD}">
      <dsp:nvSpPr>
        <dsp:cNvPr id="0" name=""/>
        <dsp:cNvSpPr/>
      </dsp:nvSpPr>
      <dsp:spPr>
        <a:xfrm>
          <a:off x="688888" y="948804"/>
          <a:ext cx="304352" cy="7112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1249"/>
              </a:lnTo>
              <a:lnTo>
                <a:pt x="304352" y="7112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104BC1-2742-40AC-B158-4DADEB124137}">
      <dsp:nvSpPr>
        <dsp:cNvPr id="0" name=""/>
        <dsp:cNvSpPr/>
      </dsp:nvSpPr>
      <dsp:spPr>
        <a:xfrm>
          <a:off x="993241" y="1185887"/>
          <a:ext cx="2209569" cy="9483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La historia y sus conocimiento </a:t>
          </a:r>
          <a:endParaRPr lang="es-ES" sz="2300" kern="1200" dirty="0"/>
        </a:p>
      </dsp:txBody>
      <dsp:txXfrm>
        <a:off x="1021017" y="1213663"/>
        <a:ext cx="2154017" cy="892780"/>
      </dsp:txXfrm>
    </dsp:sp>
    <dsp:sp modelId="{56659005-A3D4-4D46-9BAC-457F8A63C726}">
      <dsp:nvSpPr>
        <dsp:cNvPr id="0" name=""/>
        <dsp:cNvSpPr/>
      </dsp:nvSpPr>
      <dsp:spPr>
        <a:xfrm>
          <a:off x="688888" y="948804"/>
          <a:ext cx="304352" cy="2091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1102"/>
              </a:lnTo>
              <a:lnTo>
                <a:pt x="304352" y="20911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11AEA3-2532-4EEE-AECB-291306EDB6A2}">
      <dsp:nvSpPr>
        <dsp:cNvPr id="0" name=""/>
        <dsp:cNvSpPr/>
      </dsp:nvSpPr>
      <dsp:spPr>
        <a:xfrm>
          <a:off x="993241" y="2371303"/>
          <a:ext cx="2338072" cy="13372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Los usos y costumbre relacionado con la naturaleza</a:t>
          </a:r>
          <a:endParaRPr lang="es-ES" sz="2300" kern="1200" dirty="0"/>
        </a:p>
      </dsp:txBody>
      <dsp:txXfrm>
        <a:off x="1032406" y="2410468"/>
        <a:ext cx="2259742" cy="1258876"/>
      </dsp:txXfrm>
    </dsp:sp>
    <dsp:sp modelId="{B6B71C5D-B161-4832-AF84-A06AFC24E60F}">
      <dsp:nvSpPr>
        <dsp:cNvPr id="0" name=""/>
        <dsp:cNvSpPr/>
      </dsp:nvSpPr>
      <dsp:spPr>
        <a:xfrm>
          <a:off x="3902225" y="471"/>
          <a:ext cx="3770362" cy="9483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900" kern="1200" dirty="0" smtClean="0">
              <a:solidFill>
                <a:srgbClr val="000000"/>
              </a:solidFill>
            </a:rPr>
            <a:t>cosmovisiones</a:t>
          </a:r>
          <a:endParaRPr lang="es-ES" sz="4900" kern="1200" dirty="0">
            <a:solidFill>
              <a:srgbClr val="000000"/>
            </a:solidFill>
          </a:endParaRPr>
        </a:p>
      </dsp:txBody>
      <dsp:txXfrm>
        <a:off x="3930001" y="28247"/>
        <a:ext cx="3714810" cy="892780"/>
      </dsp:txXfrm>
    </dsp:sp>
    <dsp:sp modelId="{4D1D7F5A-D232-427D-98C9-2B865801C193}">
      <dsp:nvSpPr>
        <dsp:cNvPr id="0" name=""/>
        <dsp:cNvSpPr/>
      </dsp:nvSpPr>
      <dsp:spPr>
        <a:xfrm>
          <a:off x="4279261" y="948804"/>
          <a:ext cx="377036" cy="11308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0820"/>
              </a:lnTo>
              <a:lnTo>
                <a:pt x="377036" y="11308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1AFA6-3073-4970-944A-5FD523079EBE}">
      <dsp:nvSpPr>
        <dsp:cNvPr id="0" name=""/>
        <dsp:cNvSpPr/>
      </dsp:nvSpPr>
      <dsp:spPr>
        <a:xfrm>
          <a:off x="4656298" y="1185887"/>
          <a:ext cx="3001116" cy="178747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1 la ley de origen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2 derecho mayor 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3 derecho propio</a:t>
          </a:r>
        </a:p>
      </dsp:txBody>
      <dsp:txXfrm>
        <a:off x="4708651" y="1238240"/>
        <a:ext cx="2896410" cy="1682768"/>
      </dsp:txXfrm>
    </dsp:sp>
    <dsp:sp modelId="{939EFAF3-E062-4292-BF69-A3DB27DA9850}">
      <dsp:nvSpPr>
        <dsp:cNvPr id="0" name=""/>
        <dsp:cNvSpPr/>
      </dsp:nvSpPr>
      <dsp:spPr>
        <a:xfrm>
          <a:off x="4279261" y="948804"/>
          <a:ext cx="377036" cy="2735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5807"/>
              </a:lnTo>
              <a:lnTo>
                <a:pt x="377036" y="27358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F70DA9-80C4-46C2-BA35-B9EC2BA7924F}">
      <dsp:nvSpPr>
        <dsp:cNvPr id="0" name=""/>
        <dsp:cNvSpPr/>
      </dsp:nvSpPr>
      <dsp:spPr>
        <a:xfrm>
          <a:off x="4656298" y="3210445"/>
          <a:ext cx="3188765" cy="9483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DAY KIRINCIA</a:t>
          </a:r>
          <a:endParaRPr lang="es-ES" sz="2300" kern="1200" dirty="0"/>
        </a:p>
      </dsp:txBody>
      <dsp:txXfrm>
        <a:off x="4684074" y="3238221"/>
        <a:ext cx="3133213" cy="892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Garamond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Garamond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Garamond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Garamond" pitchFamily="18" charset="0"/>
                <a:cs typeface="+mn-cs"/>
              </a:defRPr>
            </a:lvl1pPr>
          </a:lstStyle>
          <a:p>
            <a:pPr>
              <a:defRPr/>
            </a:pPr>
            <a:fld id="{A74DD005-AC4F-420D-A277-E351371411B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6126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Garamond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Garamond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747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Garamond" pitchFamily="18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47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Garamond" pitchFamily="18" charset="0"/>
                <a:cs typeface="+mn-cs"/>
              </a:defRPr>
            </a:lvl1pPr>
          </a:lstStyle>
          <a:p>
            <a:pPr>
              <a:defRPr/>
            </a:pPr>
            <a:fld id="{35213D1B-D1A1-4A3E-A76A-482A66E7688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54807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1455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5179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4928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4553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ítulo y diagrama u organi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SmartArt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8677237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4789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69586989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286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14310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6086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452636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14259212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3086659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ES_tradnl" sz="2800" b="0">
              <a:solidFill>
                <a:srgbClr val="990033"/>
              </a:solidFill>
              <a:latin typeface="Times New Roman" pitchFamily="18" charset="0"/>
            </a:endParaRPr>
          </a:p>
        </p:txBody>
      </p:sp>
      <p:sp>
        <p:nvSpPr>
          <p:cNvPr id="1027" name="Text Box 43"/>
          <p:cNvSpPr txBox="1">
            <a:spLocks noChangeArrowheads="1"/>
          </p:cNvSpPr>
          <p:nvPr/>
        </p:nvSpPr>
        <p:spPr bwMode="auto">
          <a:xfrm>
            <a:off x="7653338" y="6659563"/>
            <a:ext cx="1490662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FF00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rgbClr val="FFFF00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rgbClr val="FFFF00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rgbClr val="FFFF00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rgbClr val="FFFF00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s-MX" sz="800" b="0" smtClean="0">
                <a:solidFill>
                  <a:schemeClr val="bg1"/>
                </a:solidFill>
                <a:latin typeface="Garamond" pitchFamily="18" charset="0"/>
              </a:rPr>
              <a:t>Gladys Virginia Guevara Puentes</a:t>
            </a:r>
            <a:endParaRPr lang="es-ES" sz="800" b="0" smtClean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547901" name="Rectangle 61"/>
          <p:cNvSpPr>
            <a:spLocks noChangeArrowheads="1"/>
          </p:cNvSpPr>
          <p:nvPr/>
        </p:nvSpPr>
        <p:spPr bwMode="auto">
          <a:xfrm>
            <a:off x="1476375" y="720725"/>
            <a:ext cx="4032250" cy="539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FFFF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7902" name="Rectangle 62"/>
          <p:cNvSpPr>
            <a:spLocks noChangeArrowheads="1"/>
          </p:cNvSpPr>
          <p:nvPr/>
        </p:nvSpPr>
        <p:spPr bwMode="auto">
          <a:xfrm>
            <a:off x="8386763" y="720725"/>
            <a:ext cx="649287" cy="53975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Text Box 64"/>
          <p:cNvSpPr txBox="1">
            <a:spLocks noChangeArrowheads="1"/>
          </p:cNvSpPr>
          <p:nvPr/>
        </p:nvSpPr>
        <p:spPr bwMode="auto">
          <a:xfrm>
            <a:off x="5586413" y="285750"/>
            <a:ext cx="27590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000" b="1">
                <a:solidFill>
                  <a:srgbClr val="FFFF00"/>
                </a:solidFill>
                <a:latin typeface="Palatino Linotype" pitchFamily="18" charset="0"/>
                <a:cs typeface="Arial" charset="0"/>
              </a:defRPr>
            </a:lvl1pPr>
            <a:lvl2pPr marL="742950" indent="-285750" eaLnBrk="0" hangingPunct="0">
              <a:defRPr sz="4000" b="1">
                <a:solidFill>
                  <a:srgbClr val="FFFF00"/>
                </a:solidFill>
                <a:latin typeface="Palatino Linotype" pitchFamily="18" charset="0"/>
                <a:cs typeface="Arial" charset="0"/>
              </a:defRPr>
            </a:lvl2pPr>
            <a:lvl3pPr marL="1143000" indent="-228600" eaLnBrk="0" hangingPunct="0">
              <a:defRPr sz="4000" b="1">
                <a:solidFill>
                  <a:srgbClr val="FFFF00"/>
                </a:solidFill>
                <a:latin typeface="Palatino Linotype" pitchFamily="18" charset="0"/>
                <a:cs typeface="Arial" charset="0"/>
              </a:defRPr>
            </a:lvl3pPr>
            <a:lvl4pPr marL="1600200" indent="-228600" eaLnBrk="0" hangingPunct="0">
              <a:defRPr sz="4000" b="1">
                <a:solidFill>
                  <a:srgbClr val="FFFF00"/>
                </a:solidFill>
                <a:latin typeface="Palatino Linotype" pitchFamily="18" charset="0"/>
                <a:cs typeface="Arial" charset="0"/>
              </a:defRPr>
            </a:lvl4pPr>
            <a:lvl5pPr marL="2057400" indent="-228600" eaLnBrk="0" hangingPunct="0">
              <a:defRPr sz="4000" b="1">
                <a:solidFill>
                  <a:srgbClr val="FFFF00"/>
                </a:solidFill>
                <a:latin typeface="Palatino Linotype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Palatino Linotype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Palatino Linotype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Palatino Linotype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00"/>
                </a:solidFill>
                <a:latin typeface="Palatino Linotype" pitchFamily="18" charset="0"/>
                <a:cs typeface="Arial" charset="0"/>
              </a:defRPr>
            </a:lvl9pPr>
          </a:lstStyle>
          <a:p>
            <a:pPr algn="ctr" eaLnBrk="1" hangingPunct="1">
              <a:lnSpc>
                <a:spcPct val="85000"/>
              </a:lnSpc>
              <a:defRPr/>
            </a:pPr>
            <a:r>
              <a:rPr lang="es-MX" sz="2000" b="0" smtClean="0">
                <a:solidFill>
                  <a:schemeClr val="bg1"/>
                </a:solidFill>
              </a:rPr>
              <a:t>Escuela Judicial</a:t>
            </a:r>
          </a:p>
          <a:p>
            <a:pPr algn="ctr" eaLnBrk="1" hangingPunct="1">
              <a:lnSpc>
                <a:spcPct val="85000"/>
              </a:lnSpc>
              <a:defRPr/>
            </a:pPr>
            <a:r>
              <a:rPr lang="es-MX" sz="2000" b="0" smtClean="0">
                <a:solidFill>
                  <a:schemeClr val="bg1"/>
                </a:solidFill>
                <a:latin typeface="Garamond" pitchFamily="18" charset="0"/>
              </a:rPr>
              <a:t>“</a:t>
            </a:r>
            <a:r>
              <a:rPr lang="es-MX" sz="2000" b="0" smtClean="0">
                <a:solidFill>
                  <a:schemeClr val="bg1"/>
                </a:solidFill>
              </a:rPr>
              <a:t>Rodrigo Lara Bonilla</a:t>
            </a:r>
            <a:r>
              <a:rPr lang="es-MX" sz="2000" b="0" smtClean="0">
                <a:solidFill>
                  <a:schemeClr val="bg1"/>
                </a:solidFill>
                <a:latin typeface="Garamond" pitchFamily="18" charset="0"/>
              </a:rPr>
              <a:t>”</a:t>
            </a:r>
            <a:endParaRPr lang="es-ES" sz="2000" b="0" smtClean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547905" name="Rectangle 65"/>
          <p:cNvSpPr>
            <a:spLocks noChangeArrowheads="1"/>
          </p:cNvSpPr>
          <p:nvPr/>
        </p:nvSpPr>
        <p:spPr bwMode="auto">
          <a:xfrm>
            <a:off x="539750" y="720725"/>
            <a:ext cx="1079500" cy="53975"/>
          </a:xfrm>
          <a:prstGeom prst="rect">
            <a:avLst/>
          </a:prstGeom>
          <a:gradFill rotWithShape="0">
            <a:gsLst>
              <a:gs pos="0">
                <a:srgbClr val="00001A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7906" name="Rectangle 66"/>
          <p:cNvSpPr>
            <a:spLocks noChangeArrowheads="1"/>
          </p:cNvSpPr>
          <p:nvPr/>
        </p:nvSpPr>
        <p:spPr bwMode="auto">
          <a:xfrm>
            <a:off x="8893175" y="719138"/>
            <a:ext cx="215900" cy="539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tx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33" name="9 Imagen" descr="logo.jp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20650"/>
            <a:ext cx="522288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4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4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4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7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901" grpId="0" animBg="1"/>
      <p:bldP spid="547902" grpId="0" animBg="1"/>
      <p:bldP spid="547905" grpId="0" animBg="1"/>
      <p:bldP spid="547906" grpId="0" animBg="1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Título"/>
          <p:cNvSpPr>
            <a:spLocks noGrp="1"/>
          </p:cNvSpPr>
          <p:nvPr>
            <p:ph type="title"/>
          </p:nvPr>
        </p:nvSpPr>
        <p:spPr bwMode="auto">
          <a:xfrm>
            <a:off x="457200" y="1052513"/>
            <a:ext cx="8229600" cy="7921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ES" smtClean="0"/>
              <a:t> la justicia indígena </a:t>
            </a:r>
          </a:p>
        </p:txBody>
      </p:sp>
      <p:sp>
        <p:nvSpPr>
          <p:cNvPr id="2051" name="2 Marcador de contenido"/>
          <p:cNvSpPr>
            <a:spLocks noGrp="1"/>
          </p:cNvSpPr>
          <p:nvPr>
            <p:ph idx="1"/>
          </p:nvPr>
        </p:nvSpPr>
        <p:spPr bwMode="auto">
          <a:xfrm>
            <a:off x="457200" y="2060575"/>
            <a:ext cx="8229600" cy="4537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smtClean="0"/>
              <a:t>Para nosotros como pueblo embera chami la justicia indígena es la disciplina y el orden dentro de nuestro entorno</a:t>
            </a:r>
          </a:p>
          <a:p>
            <a:r>
              <a:rPr lang="es-ES" smtClean="0"/>
              <a:t>La armonía y el equilibrio con la naturaleza</a:t>
            </a:r>
          </a:p>
          <a:p>
            <a:r>
              <a:rPr lang="es-ES" smtClean="0"/>
              <a:t> </a:t>
            </a:r>
          </a:p>
        </p:txBody>
      </p:sp>
      <p:pic>
        <p:nvPicPr>
          <p:cNvPr id="2052" name="Picture 2" descr="F:\FOTOS EMBERA CHAMI\Don Abelino Nacav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365625"/>
            <a:ext cx="28797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" descr="guardia infantil san lorenzo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365625"/>
            <a:ext cx="26638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 bwMode="auto">
          <a:xfrm>
            <a:off x="395288" y="765175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s-CO" smtClean="0">
                <a:solidFill>
                  <a:srgbClr val="000099"/>
                </a:solidFill>
              </a:rPr>
              <a:t>Objetivos de la justicia indígena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None/>
              <a:defRPr/>
            </a:pPr>
            <a:r>
              <a:rPr lang="es-ES" sz="3600" i="1" dirty="0" smtClean="0">
                <a:solidFill>
                  <a:schemeClr val="accent3">
                    <a:lumMod val="75000"/>
                  </a:schemeClr>
                </a:solidFill>
              </a:rPr>
              <a:t>   </a:t>
            </a:r>
            <a:r>
              <a:rPr lang="es-ES" sz="3600" i="1" dirty="0" smtClean="0"/>
              <a:t>Sensibilizar </a:t>
            </a:r>
            <a:r>
              <a:rPr lang="es-ES" sz="3600" dirty="0" smtClean="0"/>
              <a:t>a los administradores de justicia de la Jurisdicción Especial Indígena y del Sistema Judicial Nacional para que actúen en forma coordinada y justa en el marco del Estado Social de Derecho que nos rige, lo hagan de modo intercultural y eficiente para cabal realización de los principios de la administración de la justicia, y lo sostengan en el tiempo. </a:t>
            </a:r>
            <a:endParaRPr lang="es-ES" sz="3600" i="1" dirty="0" smtClean="0"/>
          </a:p>
          <a:p>
            <a:pPr algn="just">
              <a:buFont typeface="Wingdings" pitchFamily="2" charset="2"/>
              <a:buNone/>
              <a:defRPr/>
            </a:pPr>
            <a:endParaRPr lang="es-E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 bwMode="auto">
          <a:xfrm>
            <a:off x="457200" y="764704"/>
            <a:ext cx="8229600" cy="108012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7" algn="ctr" eaLnBrk="0" hangingPunct="0">
              <a:defRPr/>
            </a:pPr>
            <a:r>
              <a:rPr lang="es-CO" sz="3600" dirty="0"/>
              <a:t>Los principios para el pueblo embera </a:t>
            </a:r>
            <a:r>
              <a:rPr lang="es-CO" sz="3600" dirty="0" err="1"/>
              <a:t>chami</a:t>
            </a:r>
            <a:r>
              <a:rPr lang="es-CO" sz="2200" dirty="0"/>
              <a:t/>
            </a:r>
            <a:br>
              <a:rPr lang="es-CO" sz="2200" dirty="0"/>
            </a:br>
            <a:endParaRPr lang="es-CO" dirty="0" smtClean="0"/>
          </a:p>
        </p:txBody>
      </p:sp>
      <p:sp>
        <p:nvSpPr>
          <p:cNvPr id="4099" name="2 Marcador de contenido"/>
          <p:cNvSpPr>
            <a:spLocks noGrp="1"/>
          </p:cNvSpPr>
          <p:nvPr>
            <p:ph idx="1"/>
          </p:nvPr>
        </p:nvSpPr>
        <p:spPr bwMode="auto">
          <a:xfrm>
            <a:off x="457200" y="1916113"/>
            <a:ext cx="8229600" cy="4608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Font typeface="Wingdings" pitchFamily="2" charset="2"/>
              <a:buNone/>
            </a:pPr>
            <a:r>
              <a:rPr lang="es-CO" b="1" smtClean="0"/>
              <a:t>1- ESPIRITUALIDAD: Culturas, Cosmovisiones, Identidades</a:t>
            </a:r>
          </a:p>
          <a:p>
            <a:pPr algn="just">
              <a:buFont typeface="Wingdings" pitchFamily="2" charset="2"/>
              <a:buNone/>
            </a:pPr>
            <a:r>
              <a:rPr lang="es-CO" b="1" smtClean="0"/>
              <a:t>2- RESISTENCIAS: Historias, Luchas Indígenas, Pensamientos Organizativos</a:t>
            </a:r>
          </a:p>
          <a:p>
            <a:pPr algn="just">
              <a:buFont typeface="Wingdings" pitchFamily="2" charset="2"/>
              <a:buNone/>
            </a:pPr>
            <a:r>
              <a:rPr lang="es-CO" b="1" smtClean="0"/>
              <a:t>3-JUSTICIAS: Justicia, Sistemas Jurídicos, Derechos Indígenas</a:t>
            </a:r>
          </a:p>
          <a:p>
            <a:pPr algn="just">
              <a:buFont typeface="Wingdings" pitchFamily="2" charset="2"/>
              <a:buNone/>
            </a:pPr>
            <a:r>
              <a:rPr lang="es-CO" b="1" smtClean="0"/>
              <a:t>4-AUTONOMÍA: Pueblos Indígenas, Gobiernos Propios, Territorios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Título"/>
          <p:cNvSpPr>
            <a:spLocks noGrp="1"/>
          </p:cNvSpPr>
          <p:nvPr>
            <p:ph type="title"/>
          </p:nvPr>
        </p:nvSpPr>
        <p:spPr bwMode="auto">
          <a:xfrm>
            <a:off x="457200" y="836613"/>
            <a:ext cx="8229600" cy="1008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smtClean="0"/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966913"/>
          <a:ext cx="8229600" cy="415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 bwMode="auto">
          <a:xfrm>
            <a:off x="474663" y="836613"/>
            <a:ext cx="8208962" cy="79216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sz="3600" dirty="0">
                <a:solidFill>
                  <a:schemeClr val="tx1"/>
                </a:solidFill>
                <a:latin typeface="Palatino Linotype" pitchFamily="18" charset="0"/>
              </a:rPr>
              <a:t>ESPIRITUALIDAD (JAURI)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 bwMode="auto">
          <a:xfrm>
            <a:off x="457200" y="1052513"/>
            <a:ext cx="8229600" cy="863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smtClean="0"/>
          </a:p>
        </p:txBody>
      </p:sp>
      <p:sp>
        <p:nvSpPr>
          <p:cNvPr id="6147" name="2 Marcador de contenido"/>
          <p:cNvSpPr>
            <a:spLocks noGrp="1"/>
          </p:cNvSpPr>
          <p:nvPr>
            <p:ph idx="1"/>
          </p:nvPr>
        </p:nvSpPr>
        <p:spPr bwMode="auto">
          <a:xfrm>
            <a:off x="457200" y="2276475"/>
            <a:ext cx="8229600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sz="2800" smtClean="0"/>
          </a:p>
        </p:txBody>
      </p:sp>
      <p:sp>
        <p:nvSpPr>
          <p:cNvPr id="4" name="3 Rectángulo"/>
          <p:cNvSpPr/>
          <p:nvPr/>
        </p:nvSpPr>
        <p:spPr bwMode="auto">
          <a:xfrm>
            <a:off x="467544" y="1077706"/>
            <a:ext cx="8208912" cy="91113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  <a:latin typeface="Palatino Linotype" pitchFamily="18" charset="0"/>
              </a:rPr>
              <a:t>RESISTENCIA</a:t>
            </a:r>
          </a:p>
        </p:txBody>
      </p:sp>
      <p:sp>
        <p:nvSpPr>
          <p:cNvPr id="5" name="4 Rectángulo"/>
          <p:cNvSpPr/>
          <p:nvPr/>
        </p:nvSpPr>
        <p:spPr bwMode="auto">
          <a:xfrm>
            <a:off x="838200" y="2352675"/>
            <a:ext cx="2365375" cy="7889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s-ES" dirty="0">
                <a:solidFill>
                  <a:schemeClr val="accent4"/>
                </a:solidFill>
              </a:rPr>
              <a:t>Historia </a:t>
            </a:r>
          </a:p>
        </p:txBody>
      </p:sp>
      <p:sp>
        <p:nvSpPr>
          <p:cNvPr id="6" name="5 Rectángulo"/>
          <p:cNvSpPr/>
          <p:nvPr/>
        </p:nvSpPr>
        <p:spPr bwMode="auto">
          <a:xfrm>
            <a:off x="838200" y="3429000"/>
            <a:ext cx="2365375" cy="30241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s-ES" sz="2400" b="0" dirty="0">
                <a:solidFill>
                  <a:schemeClr val="accent4"/>
                </a:solidFill>
              </a:rPr>
              <a:t>pervivencia de los pueblos embera</a:t>
            </a:r>
          </a:p>
          <a:p>
            <a:pPr algn="ctr">
              <a:defRPr/>
            </a:pPr>
            <a:r>
              <a:rPr lang="es-ES" sz="2400" b="0" dirty="0">
                <a:solidFill>
                  <a:schemeClr val="accent4"/>
                </a:solidFill>
              </a:rPr>
              <a:t>Fortalecimiento y reconstrucción de la identidad </a:t>
            </a:r>
          </a:p>
          <a:p>
            <a:pPr>
              <a:defRPr/>
            </a:pPr>
            <a:endParaRPr lang="es-ES" dirty="0"/>
          </a:p>
        </p:txBody>
      </p:sp>
      <p:sp>
        <p:nvSpPr>
          <p:cNvPr id="7" name="6 Rectángulo"/>
          <p:cNvSpPr/>
          <p:nvPr/>
        </p:nvSpPr>
        <p:spPr bwMode="auto">
          <a:xfrm>
            <a:off x="3635375" y="2352675"/>
            <a:ext cx="2138363" cy="93186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s-ES" sz="2800" dirty="0">
                <a:solidFill>
                  <a:schemeClr val="accent4"/>
                </a:solidFill>
              </a:rPr>
              <a:t>luchas indígenas</a:t>
            </a:r>
          </a:p>
        </p:txBody>
      </p:sp>
      <p:sp>
        <p:nvSpPr>
          <p:cNvPr id="8" name="7 Rectángulo"/>
          <p:cNvSpPr/>
          <p:nvPr/>
        </p:nvSpPr>
        <p:spPr bwMode="auto">
          <a:xfrm>
            <a:off x="3635375" y="3429000"/>
            <a:ext cx="2138363" cy="30241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s-ES" sz="2400" b="0" dirty="0">
                <a:solidFill>
                  <a:schemeClr val="accent4"/>
                </a:solidFill>
              </a:rPr>
              <a:t>son la base  de las identidades colectivas y el plasma vital</a:t>
            </a:r>
          </a:p>
        </p:txBody>
      </p:sp>
      <p:sp>
        <p:nvSpPr>
          <p:cNvPr id="9" name="8 Rectángulo"/>
          <p:cNvSpPr/>
          <p:nvPr/>
        </p:nvSpPr>
        <p:spPr bwMode="auto">
          <a:xfrm>
            <a:off x="6227763" y="2352675"/>
            <a:ext cx="2447925" cy="931863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s-ES" sz="2800" dirty="0">
                <a:solidFill>
                  <a:schemeClr val="accent4"/>
                </a:solidFill>
              </a:rPr>
              <a:t>Pensamientos organizativos</a:t>
            </a:r>
          </a:p>
        </p:txBody>
      </p:sp>
      <p:sp>
        <p:nvSpPr>
          <p:cNvPr id="11" name="10 Rectángulo"/>
          <p:cNvSpPr/>
          <p:nvPr/>
        </p:nvSpPr>
        <p:spPr bwMode="auto">
          <a:xfrm>
            <a:off x="6227763" y="3429000"/>
            <a:ext cx="2447925" cy="30241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s-ES" sz="2400" b="0" dirty="0">
                <a:solidFill>
                  <a:schemeClr val="accent4"/>
                </a:solidFill>
              </a:rPr>
              <a:t>En termino etnológico político basado en autonomía, la cultura, la tierra y la unidad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 bwMode="auto">
          <a:xfrm>
            <a:off x="457200" y="908050"/>
            <a:ext cx="8229600" cy="649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ES" u="sng" smtClean="0"/>
              <a:t>Coordinación</a:t>
            </a:r>
            <a:r>
              <a:rPr lang="es-ES" smtClean="0"/>
              <a:t>  jurisdicción   </a:t>
            </a:r>
            <a:r>
              <a:rPr lang="es-ES" u="sng" smtClean="0"/>
              <a:t>derechos</a:t>
            </a:r>
          </a:p>
        </p:txBody>
      </p:sp>
      <p:sp>
        <p:nvSpPr>
          <p:cNvPr id="7171" name="2 Marcador de contenido"/>
          <p:cNvSpPr>
            <a:spLocks noGrp="1"/>
          </p:cNvSpPr>
          <p:nvPr>
            <p:ph idx="1"/>
          </p:nvPr>
        </p:nvSpPr>
        <p:spPr bwMode="auto">
          <a:xfrm>
            <a:off x="323850" y="1557338"/>
            <a:ext cx="8569325" cy="5140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 smtClean="0"/>
          </a:p>
        </p:txBody>
      </p:sp>
      <p:sp>
        <p:nvSpPr>
          <p:cNvPr id="4" name="3 Rectángulo"/>
          <p:cNvSpPr/>
          <p:nvPr/>
        </p:nvSpPr>
        <p:spPr bwMode="auto">
          <a:xfrm>
            <a:off x="323850" y="2060575"/>
            <a:ext cx="2808288" cy="108108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s-ES" sz="2400" dirty="0">
                <a:solidFill>
                  <a:schemeClr val="accent4"/>
                </a:solidFill>
              </a:rPr>
              <a:t>ESPIRITUALIDAD</a:t>
            </a:r>
          </a:p>
        </p:txBody>
      </p:sp>
      <p:sp>
        <p:nvSpPr>
          <p:cNvPr id="5" name="4 Rectángulo"/>
          <p:cNvSpPr/>
          <p:nvPr/>
        </p:nvSpPr>
        <p:spPr bwMode="auto">
          <a:xfrm>
            <a:off x="323850" y="3789363"/>
            <a:ext cx="2808288" cy="1223962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s-ES" sz="2800" dirty="0">
                <a:solidFill>
                  <a:schemeClr val="accent4"/>
                </a:solidFill>
              </a:rPr>
              <a:t>RESISTENCIA</a:t>
            </a:r>
          </a:p>
        </p:txBody>
      </p:sp>
      <p:sp>
        <p:nvSpPr>
          <p:cNvPr id="6" name="5 Rectángulo"/>
          <p:cNvSpPr/>
          <p:nvPr/>
        </p:nvSpPr>
        <p:spPr bwMode="auto">
          <a:xfrm>
            <a:off x="323850" y="5445125"/>
            <a:ext cx="2808288" cy="10795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s-ES" sz="3600" dirty="0">
                <a:solidFill>
                  <a:schemeClr val="accent4"/>
                </a:solidFill>
              </a:rPr>
              <a:t>JUSTICIA</a:t>
            </a:r>
          </a:p>
        </p:txBody>
      </p:sp>
      <p:sp>
        <p:nvSpPr>
          <p:cNvPr id="7175" name="6 Abrir llave"/>
          <p:cNvSpPr>
            <a:spLocks/>
          </p:cNvSpPr>
          <p:nvPr/>
        </p:nvSpPr>
        <p:spPr bwMode="auto">
          <a:xfrm>
            <a:off x="3132138" y="2060575"/>
            <a:ext cx="360362" cy="4464050"/>
          </a:xfrm>
          <a:prstGeom prst="leftBrace">
            <a:avLst>
              <a:gd name="adj1" fmla="val 8316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8" name="7 Elipse"/>
          <p:cNvSpPr/>
          <p:nvPr/>
        </p:nvSpPr>
        <p:spPr bwMode="auto">
          <a:xfrm>
            <a:off x="3708400" y="2205038"/>
            <a:ext cx="2879725" cy="4319587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s-ES" sz="2000" dirty="0">
              <a:solidFill>
                <a:schemeClr val="accent4"/>
              </a:solidFill>
            </a:endParaRPr>
          </a:p>
          <a:p>
            <a:pPr>
              <a:defRPr/>
            </a:pPr>
            <a:endParaRPr lang="es-ES" sz="2000" dirty="0">
              <a:solidFill>
                <a:schemeClr val="accent4"/>
              </a:solidFill>
            </a:endParaRPr>
          </a:p>
          <a:p>
            <a:pPr>
              <a:defRPr/>
            </a:pPr>
            <a:endParaRPr lang="es-ES" sz="2000" dirty="0">
              <a:solidFill>
                <a:schemeClr val="accent4"/>
              </a:solidFill>
            </a:endParaRPr>
          </a:p>
          <a:p>
            <a:pPr>
              <a:defRPr/>
            </a:pPr>
            <a:endParaRPr lang="es-ES" sz="2000" dirty="0">
              <a:solidFill>
                <a:schemeClr val="accent4"/>
              </a:solidFill>
            </a:endParaRPr>
          </a:p>
          <a:p>
            <a:pPr>
              <a:defRPr/>
            </a:pPr>
            <a:r>
              <a:rPr lang="es-ES" sz="2000" dirty="0">
                <a:solidFill>
                  <a:schemeClr val="accent4"/>
                </a:solidFill>
              </a:rPr>
              <a:t>AUTONOMIA</a:t>
            </a:r>
          </a:p>
        </p:txBody>
      </p:sp>
      <p:sp>
        <p:nvSpPr>
          <p:cNvPr id="7177" name="8 Cerrar llave"/>
          <p:cNvSpPr>
            <a:spLocks/>
          </p:cNvSpPr>
          <p:nvPr/>
        </p:nvSpPr>
        <p:spPr bwMode="auto">
          <a:xfrm>
            <a:off x="6804025" y="2060575"/>
            <a:ext cx="504825" cy="4464050"/>
          </a:xfrm>
          <a:prstGeom prst="rightBrace">
            <a:avLst>
              <a:gd name="adj1" fmla="val 8311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s-CO"/>
          </a:p>
        </p:txBody>
      </p:sp>
      <p:sp>
        <p:nvSpPr>
          <p:cNvPr id="11" name="10 Elipse"/>
          <p:cNvSpPr/>
          <p:nvPr/>
        </p:nvSpPr>
        <p:spPr bwMode="auto">
          <a:xfrm>
            <a:off x="7251700" y="2684463"/>
            <a:ext cx="1641475" cy="95726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s-ES" sz="1600" dirty="0">
                <a:solidFill>
                  <a:schemeClr val="accent4"/>
                </a:solidFill>
              </a:rPr>
              <a:t>Usos y costumbre</a:t>
            </a:r>
          </a:p>
        </p:txBody>
      </p:sp>
      <p:sp>
        <p:nvSpPr>
          <p:cNvPr id="12" name="11 Elipse"/>
          <p:cNvSpPr/>
          <p:nvPr/>
        </p:nvSpPr>
        <p:spPr bwMode="auto">
          <a:xfrm>
            <a:off x="7308850" y="3711575"/>
            <a:ext cx="1584325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s-ES" sz="1400" dirty="0">
                <a:solidFill>
                  <a:schemeClr val="accent4"/>
                </a:solidFill>
              </a:rPr>
              <a:t>identidad y desarrollo propio</a:t>
            </a:r>
          </a:p>
        </p:txBody>
      </p:sp>
      <p:sp>
        <p:nvSpPr>
          <p:cNvPr id="13" name="12 Elipse"/>
          <p:cNvSpPr/>
          <p:nvPr/>
        </p:nvSpPr>
        <p:spPr bwMode="auto">
          <a:xfrm>
            <a:off x="7280275" y="4594225"/>
            <a:ext cx="1584325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s-ES" sz="1600" dirty="0">
                <a:solidFill>
                  <a:schemeClr val="accent4"/>
                </a:solidFill>
              </a:rPr>
              <a:t>Jurisdicción</a:t>
            </a:r>
            <a:r>
              <a:rPr lang="es-ES" sz="1800" dirty="0"/>
              <a:t> </a:t>
            </a:r>
          </a:p>
        </p:txBody>
      </p:sp>
      <p:sp>
        <p:nvSpPr>
          <p:cNvPr id="14" name="13 Elipse"/>
          <p:cNvSpPr/>
          <p:nvPr/>
        </p:nvSpPr>
        <p:spPr bwMode="auto">
          <a:xfrm>
            <a:off x="7308850" y="5627688"/>
            <a:ext cx="1584325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s-ES" sz="1600" dirty="0">
                <a:solidFill>
                  <a:schemeClr val="accent4"/>
                </a:solidFill>
              </a:rPr>
              <a:t>territorio</a:t>
            </a:r>
          </a:p>
        </p:txBody>
      </p:sp>
      <p:sp>
        <p:nvSpPr>
          <p:cNvPr id="15" name="14 Elipse"/>
          <p:cNvSpPr/>
          <p:nvPr/>
        </p:nvSpPr>
        <p:spPr bwMode="auto">
          <a:xfrm>
            <a:off x="7308850" y="1701800"/>
            <a:ext cx="1584325" cy="914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s-ES" sz="1600" dirty="0">
                <a:solidFill>
                  <a:schemeClr val="accent4"/>
                </a:solidFill>
              </a:rPr>
              <a:t>Diversidad étnica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d">
  <a:themeElements>
    <a:clrScheme name="Red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Red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40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Palatino Linotype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40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Palatino Linotype" pitchFamily="18" charset="0"/>
          </a:defRPr>
        </a:defPPr>
      </a:lstStyle>
    </a:lnDef>
  </a:objectDefaults>
  <a:extraClrSchemeLst>
    <a:extraClrScheme>
      <a:clrScheme name="Red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d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d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19020</TotalTime>
  <Words>238</Words>
  <Application>Microsoft Office PowerPoint</Application>
  <PresentationFormat>Carta (216 x 279 mm)</PresentationFormat>
  <Paragraphs>42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Palatino Linotype</vt:lpstr>
      <vt:lpstr>Arial</vt:lpstr>
      <vt:lpstr>Garamond</vt:lpstr>
      <vt:lpstr>Wingdings</vt:lpstr>
      <vt:lpstr>Times New Roman</vt:lpstr>
      <vt:lpstr>Red</vt:lpstr>
      <vt:lpstr> la justicia indígena </vt:lpstr>
      <vt:lpstr>Objetivos de la justicia indígena </vt:lpstr>
      <vt:lpstr>Los principios para el pueblo embera chami </vt:lpstr>
      <vt:lpstr>Presentación de PowerPoint</vt:lpstr>
      <vt:lpstr>Presentación de PowerPoint</vt:lpstr>
      <vt:lpstr>Coordinación  jurisdicción   derechos</vt:lpstr>
    </vt:vector>
  </TitlesOfParts>
  <Company>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Guennantd Cuentas-Zavala Eckholt</dc:creator>
  <cp:lastModifiedBy>Portatil</cp:lastModifiedBy>
  <cp:revision>2218</cp:revision>
  <dcterms:created xsi:type="dcterms:W3CDTF">2002-04-17T19:14:55Z</dcterms:created>
  <dcterms:modified xsi:type="dcterms:W3CDTF">2013-07-16T22:07:12Z</dcterms:modified>
</cp:coreProperties>
</file>